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8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FB86-DA05-458B-94F5-30EAF3A21CCE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C51D-9035-4E79-941F-D350A191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0913" y="685800"/>
            <a:ext cx="4956175" cy="3430588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5D8829-53D4-427B-92AB-62F7C58F9A31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6379-7C78-4270-8711-FAA20E4FF9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7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6379-7C78-4270-8711-FAA20E4FF9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0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6379-7C78-4270-8711-FAA20E4FF9A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0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C51D-9035-4E79-941F-D350A191C2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9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Developing heathland habitat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6379-7C78-4270-8711-FAA20E4FF9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6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7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6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7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2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6B42-C121-400D-ADF3-B0EAD82293BD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EB55-9328-4062-9E3A-7EC1CC9C8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smalley@lincstrust.co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1628800"/>
            <a:ext cx="8420100" cy="1470025"/>
          </a:xfrm>
        </p:spPr>
        <p:txBody>
          <a:bodyPr/>
          <a:lstStyle/>
          <a:p>
            <a:r>
              <a:rPr lang="en-GB" dirty="0" smtClean="0"/>
              <a:t>LWT’s Conservation Strategy:</a:t>
            </a:r>
            <a:br>
              <a:rPr lang="en-GB" dirty="0" smtClean="0"/>
            </a:br>
            <a:r>
              <a:rPr lang="en-GB" dirty="0" smtClean="0"/>
              <a:t>25 year forward look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Tammy Smalley</a:t>
            </a:r>
          </a:p>
          <a:p>
            <a:r>
              <a:rPr lang="en-GB" dirty="0" smtClean="0"/>
              <a:t>Head of Conservation</a:t>
            </a:r>
          </a:p>
          <a:p>
            <a:r>
              <a:rPr lang="en-GB" dirty="0" smtClean="0"/>
              <a:t>Feb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DEM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9154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Agreed standards and protocols for data collection – identified what questions need answering</a:t>
            </a:r>
          </a:p>
          <a:p>
            <a:r>
              <a:rPr lang="en-GB" dirty="0" smtClean="0"/>
              <a:t>Set baseline for LWT across their estate then monitor and assess state of the environment and impacts of management</a:t>
            </a:r>
          </a:p>
          <a:p>
            <a:r>
              <a:rPr lang="en-GB" dirty="0" smtClean="0"/>
              <a:t>Develop research programme for wider environment with </a:t>
            </a:r>
            <a:r>
              <a:rPr lang="en-GB" dirty="0"/>
              <a:t>u</a:t>
            </a:r>
            <a:r>
              <a:rPr lang="en-GB" dirty="0" smtClean="0"/>
              <a:t>niversities and partners</a:t>
            </a:r>
          </a:p>
          <a:p>
            <a:r>
              <a:rPr lang="en-GB" dirty="0" smtClean="0"/>
              <a:t>Build ecological expertise across county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7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LL</a:t>
            </a:r>
            <a:endParaRPr lang="en-GB" sz="3600" dirty="0"/>
          </a:p>
        </p:txBody>
      </p:sp>
      <p:pic>
        <p:nvPicPr>
          <p:cNvPr id="1026" name="Picture 2" descr="C:\Users\TammySmalley\Desktop\Tammy\LWT Conservation Strategy\Conservation strategy &amp; work plan 2017\LL First Revision 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027" y="188640"/>
            <a:ext cx="4253974" cy="60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496" y="1340768"/>
            <a:ext cx="561662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More bigger, better &amp; joined up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New: Ancholme, Lincoln, The Wash </a:t>
            </a:r>
            <a:r>
              <a:rPr lang="en-GB" dirty="0" err="1" smtClean="0"/>
              <a:t>siltlands</a:t>
            </a:r>
            <a:r>
              <a:rPr lang="en-GB" dirty="0" smtClean="0"/>
              <a:t> and incorporating urban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Red: Clare Sterling</a:t>
            </a:r>
          </a:p>
          <a:p>
            <a:r>
              <a:rPr lang="en-GB" dirty="0" smtClean="0"/>
              <a:t>Blue: Mark Schofield</a:t>
            </a:r>
          </a:p>
          <a:p>
            <a:r>
              <a:rPr lang="en-GB" dirty="0" smtClean="0"/>
              <a:t>Yellow: Amanda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04" y="1484784"/>
            <a:ext cx="8634164" cy="4525963"/>
          </a:xfrm>
        </p:spPr>
        <p:txBody>
          <a:bodyPr/>
          <a:lstStyle/>
          <a:p>
            <a:r>
              <a:rPr lang="en-GB" dirty="0" smtClean="0"/>
              <a:t>Geographic coverage: to limits of territorial waters and includes both the Humber &amp; The Wash, plus 4 offshore Marine Protected Areas</a:t>
            </a:r>
          </a:p>
          <a:p>
            <a:r>
              <a:rPr lang="en-GB" dirty="0" smtClean="0"/>
              <a:t>Responding </a:t>
            </a:r>
            <a:r>
              <a:rPr lang="en-GB" dirty="0"/>
              <a:t>to relevant planning applications</a:t>
            </a:r>
            <a:r>
              <a:rPr lang="en-GB" dirty="0" smtClean="0"/>
              <a:t>, spatial planning, </a:t>
            </a:r>
            <a:r>
              <a:rPr lang="en-GB" dirty="0"/>
              <a:t>fisheries management regimes and relevant policy </a:t>
            </a:r>
            <a:r>
              <a:rPr lang="en-GB" dirty="0" smtClean="0"/>
              <a:t>consultations</a:t>
            </a:r>
          </a:p>
          <a:p>
            <a:r>
              <a:rPr lang="en-GB" dirty="0" smtClean="0"/>
              <a:t>Tackling local issues through working with both marine partnerships and through delivering marine events including at North Sea level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WEAP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504" y="1412776"/>
            <a:ext cx="8915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Developing internal policies e.g. biosecurity, climate change, species management &amp; re/introduction, recreation , technology use &amp; impacts </a:t>
            </a:r>
          </a:p>
          <a:p>
            <a:pPr lvl="0"/>
            <a:r>
              <a:rPr lang="en-GB" dirty="0" smtClean="0"/>
              <a:t>Influencing others through case studies and evidence based on Lincolnshire experiences e.g. changing </a:t>
            </a:r>
            <a:r>
              <a:rPr lang="en-GB" dirty="0"/>
              <a:t>Government policy and UK </a:t>
            </a:r>
            <a:r>
              <a:rPr lang="en-GB" dirty="0" smtClean="0"/>
              <a:t>legislation, blue/green infrastructure, </a:t>
            </a:r>
            <a:r>
              <a:rPr lang="en-GB" dirty="0"/>
              <a:t>integration between sea and land,</a:t>
            </a:r>
            <a:r>
              <a:rPr lang="en-GB" dirty="0" smtClean="0"/>
              <a:t> farming &amp; land management, soil &amp; water quality </a:t>
            </a:r>
          </a:p>
          <a:p>
            <a:pPr lvl="0"/>
            <a:r>
              <a:rPr lang="en-GB" dirty="0"/>
              <a:t>C</a:t>
            </a:r>
            <a:r>
              <a:rPr lang="en-GB" dirty="0" smtClean="0"/>
              <a:t>ommunicating simply e.g. how people value nature, ecosystem </a:t>
            </a:r>
            <a:r>
              <a:rPr lang="en-GB" dirty="0"/>
              <a:t>services and natural </a:t>
            </a:r>
            <a:r>
              <a:rPr lang="en-GB" dirty="0" smtClean="0"/>
              <a:t>capital, farming &amp; land management practices, health </a:t>
            </a:r>
            <a:r>
              <a:rPr lang="en-GB" dirty="0"/>
              <a:t>&amp; </a:t>
            </a:r>
            <a:r>
              <a:rPr lang="en-GB" dirty="0" smtClean="0"/>
              <a:t>well-being </a:t>
            </a:r>
            <a:r>
              <a:rPr lang="en-GB" dirty="0"/>
              <a:t>value of nature in making us well and prosperous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9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Where we are at?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915400" cy="4525963"/>
          </a:xfrm>
        </p:spPr>
        <p:txBody>
          <a:bodyPr/>
          <a:lstStyle/>
          <a:p>
            <a:r>
              <a:rPr lang="en-GB" dirty="0" smtClean="0"/>
              <a:t>Finalise after an internal meeting next week, plus ensuring hooks into the 25 year ‘A Green Future’</a:t>
            </a:r>
          </a:p>
          <a:p>
            <a:r>
              <a:rPr lang="en-GB" dirty="0" smtClean="0"/>
              <a:t>Templates completed in draft for each LL</a:t>
            </a:r>
          </a:p>
          <a:p>
            <a:r>
              <a:rPr lang="en-GB" dirty="0" smtClean="0"/>
              <a:t>Key principle agreed e.g. around owning land not just for nature but for multiple benefits</a:t>
            </a:r>
          </a:p>
          <a:p>
            <a:r>
              <a:rPr lang="en-GB" dirty="0" smtClean="0"/>
              <a:t>Once complete, a glossary and launch </a:t>
            </a:r>
          </a:p>
          <a:p>
            <a:r>
              <a:rPr lang="en-GB" dirty="0" smtClean="0"/>
              <a:t>Department already restructured to facilitate the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7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576990" y="1340768"/>
            <a:ext cx="8624482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Email: </a:t>
            </a:r>
            <a:r>
              <a:rPr lang="en-GB" dirty="0" smtClean="0">
                <a:hlinkClick r:id="rId3"/>
              </a:rPr>
              <a:t>tsmalley@lincstrust.co.uk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Call: 01507 526667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Thanks for listening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Questions?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0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58636" y="1402898"/>
            <a:ext cx="71870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3600" dirty="0" smtClean="0"/>
          </a:p>
          <a:p>
            <a:pPr algn="ctr" eaLnBrk="1" hangingPunct="1"/>
            <a:endParaRPr lang="en-GB" altLang="en-US" sz="3600" dirty="0"/>
          </a:p>
          <a:p>
            <a:pPr algn="ctr" eaLnBrk="1" hangingPunct="1"/>
            <a:endParaRPr lang="en-GB" alt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4441" y="692696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Introduction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7295" y="2060849"/>
            <a:ext cx="4375150" cy="3168352"/>
          </a:xfrm>
        </p:spPr>
        <p:txBody>
          <a:bodyPr>
            <a:normAutofit/>
          </a:bodyPr>
          <a:lstStyle/>
          <a:p>
            <a:r>
              <a:rPr lang="en-GB" dirty="0" smtClean="0"/>
              <a:t>Introduce myself</a:t>
            </a:r>
          </a:p>
          <a:p>
            <a:r>
              <a:rPr lang="en-GB" dirty="0" smtClean="0"/>
              <a:t>LWT as an organisation: vision &amp; mission</a:t>
            </a:r>
          </a:p>
          <a:p>
            <a:r>
              <a:rPr lang="en-GB" dirty="0" smtClean="0"/>
              <a:t>Why a new Conservation Strategy?</a:t>
            </a:r>
          </a:p>
          <a:p>
            <a:r>
              <a:rPr lang="en-GB" dirty="0" smtClean="0"/>
              <a:t>What next? </a:t>
            </a:r>
          </a:p>
        </p:txBody>
      </p:sp>
      <p:pic>
        <p:nvPicPr>
          <p:cNvPr id="1026" name="Picture 2" descr="Q:\Pictures\Wildlife Selection\Birds\Waders\38 lapwing Geoff Tri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060848"/>
            <a:ext cx="4618197" cy="31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76991" y="692696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Who am I?</a:t>
            </a:r>
            <a:endParaRPr lang="en-GB" sz="36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16496" y="1412776"/>
            <a:ext cx="6547370" cy="43702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Started with LWT November 2016</a:t>
            </a:r>
          </a:p>
          <a:p>
            <a:r>
              <a:rPr lang="en-GB" sz="2800" dirty="0" smtClean="0"/>
              <a:t>7 years Natural England national marine </a:t>
            </a:r>
          </a:p>
          <a:p>
            <a:r>
              <a:rPr lang="en-GB" sz="2800" dirty="0" smtClean="0"/>
              <a:t>7+ years Wash Estuary Project Officer based with local authority</a:t>
            </a:r>
          </a:p>
          <a:p>
            <a:r>
              <a:rPr lang="en-GB" sz="2800" dirty="0" smtClean="0"/>
              <a:t>Environmental consultant &amp; international research</a:t>
            </a:r>
          </a:p>
          <a:p>
            <a:r>
              <a:rPr lang="en-GB" sz="2800" dirty="0" smtClean="0"/>
              <a:t>Also worked in the private sector including farming</a:t>
            </a:r>
          </a:p>
          <a:p>
            <a:r>
              <a:rPr lang="en-GB" sz="2800" dirty="0" smtClean="0"/>
              <a:t>Lincolnshire born &amp; bred</a:t>
            </a:r>
          </a:p>
        </p:txBody>
      </p:sp>
      <p:pic>
        <p:nvPicPr>
          <p:cNvPr id="5" name="Picture 4" descr="Stingray j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7867" y="1579074"/>
            <a:ext cx="2781639" cy="42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76889" y="795968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Who is LWT?</a:t>
            </a:r>
          </a:p>
          <a:p>
            <a:endParaRPr lang="en-GB" sz="3600" b="1" dirty="0"/>
          </a:p>
          <a:p>
            <a:endParaRPr lang="en-GB" sz="3600" b="1" dirty="0" smtClean="0"/>
          </a:p>
          <a:p>
            <a:endParaRPr lang="en-GB" sz="3600" b="1" dirty="0"/>
          </a:p>
          <a:p>
            <a:endParaRPr lang="en-GB" sz="3600" b="1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592836" y="1511969"/>
            <a:ext cx="5744161" cy="4370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Membership based charity with over 28,000 members</a:t>
            </a:r>
          </a:p>
          <a:p>
            <a:r>
              <a:rPr lang="en-GB" dirty="0" smtClean="0"/>
              <a:t>Within a family of 47 UK WTs</a:t>
            </a:r>
          </a:p>
          <a:p>
            <a:r>
              <a:rPr lang="en-GB" dirty="0" smtClean="0"/>
              <a:t>Around 100 reserves for wildlife in historic Lincolnshire</a:t>
            </a:r>
          </a:p>
          <a:p>
            <a:r>
              <a:rPr lang="en-GB" dirty="0" smtClean="0"/>
              <a:t>~ 70 staff </a:t>
            </a:r>
          </a:p>
          <a:p>
            <a:r>
              <a:rPr lang="en-GB" dirty="0" smtClean="0"/>
              <a:t>Volunteer organisation</a:t>
            </a:r>
          </a:p>
          <a:p>
            <a:endParaRPr lang="en-GB" dirty="0" smtClean="0"/>
          </a:p>
        </p:txBody>
      </p:sp>
      <p:pic>
        <p:nvPicPr>
          <p:cNvPr id="2050" name="Picture 2" descr="Q:\Pictures\Reserves Selection\Snipe dales\SnipeDales131212_JF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11" y="1511969"/>
            <a:ext cx="3080792" cy="4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76889" y="692696"/>
            <a:ext cx="8915400" cy="12462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LWT’s Vision</a:t>
            </a:r>
          </a:p>
          <a:p>
            <a:endParaRPr lang="en-GB" sz="3600" b="1" dirty="0"/>
          </a:p>
          <a:p>
            <a:endParaRPr lang="en-GB" sz="3600" b="1" dirty="0" smtClean="0"/>
          </a:p>
          <a:p>
            <a:endParaRPr lang="en-GB" sz="3600" b="1" dirty="0"/>
          </a:p>
          <a:p>
            <a:endParaRPr lang="en-GB" sz="3600" b="1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44488" y="2636912"/>
            <a:ext cx="6120680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Lincolnshire and the neighbouring sea and estuaries to be rich in wildlife for the benefit </a:t>
            </a:r>
            <a:r>
              <a:rPr lang="en-GB" dirty="0" smtClean="0"/>
              <a:t>of everyone</a:t>
            </a:r>
          </a:p>
        </p:txBody>
      </p:sp>
      <p:pic>
        <p:nvPicPr>
          <p:cNvPr id="5" name="Picture 7" descr="Tide in Freiston L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1192" y="1628800"/>
            <a:ext cx="3375060" cy="4089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1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76889" y="692696"/>
            <a:ext cx="8915400" cy="12462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LWT’s Mission</a:t>
            </a:r>
          </a:p>
          <a:p>
            <a:endParaRPr lang="en-GB" sz="3600" b="1" dirty="0"/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44488" y="1484784"/>
            <a:ext cx="9047801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safeguard wildlife in Lincolnshire and in the neighbouring sea and estuaries by:</a:t>
            </a:r>
          </a:p>
          <a:p>
            <a:pPr lvl="0"/>
            <a:r>
              <a:rPr lang="en-GB" sz="2400" dirty="0"/>
              <a:t>protecting existing wild places as reservoirs of </a:t>
            </a:r>
            <a:r>
              <a:rPr lang="en-GB" sz="2400" dirty="0" smtClean="0"/>
              <a:t>biodiversity</a:t>
            </a:r>
            <a:endParaRPr lang="en-GB" sz="2400" dirty="0"/>
          </a:p>
          <a:p>
            <a:pPr lvl="0"/>
            <a:r>
              <a:rPr lang="en-GB" sz="2400" dirty="0"/>
              <a:t>restoring and creating wildlife </a:t>
            </a:r>
            <a:r>
              <a:rPr lang="en-GB" sz="2400" dirty="0" smtClean="0"/>
              <a:t>habitats</a:t>
            </a:r>
            <a:endParaRPr lang="en-GB" sz="2400" dirty="0"/>
          </a:p>
          <a:p>
            <a:pPr lvl="0"/>
            <a:r>
              <a:rPr lang="en-GB" sz="2400" dirty="0"/>
              <a:t>sharing this vision with others, particularly relevant decision </a:t>
            </a:r>
            <a:r>
              <a:rPr lang="en-GB" sz="2400" dirty="0" smtClean="0"/>
              <a:t>makers </a:t>
            </a:r>
            <a:endParaRPr lang="en-GB" sz="2400" dirty="0"/>
          </a:p>
          <a:p>
            <a:pPr lvl="0"/>
            <a:r>
              <a:rPr lang="en-GB" sz="2400" dirty="0"/>
              <a:t>encouraging more people to enjoy Lincolnshire’s natural environment and to understand the need to conserve </a:t>
            </a:r>
            <a:r>
              <a:rPr lang="en-GB" sz="2400" dirty="0" smtClean="0"/>
              <a:t>it</a:t>
            </a:r>
            <a:endParaRPr lang="en-GB" sz="2400" dirty="0"/>
          </a:p>
          <a:p>
            <a:r>
              <a:rPr lang="en-GB" sz="2400" dirty="0"/>
              <a:t>promoting research projects which lead to a better understanding and appreciation of the natural world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853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/>
          <a:lstStyle/>
          <a:p>
            <a:r>
              <a:rPr lang="en-GB" dirty="0" smtClean="0"/>
              <a:t>      </a:t>
            </a:r>
            <a:r>
              <a:rPr lang="en-GB" sz="3600" dirty="0" smtClean="0"/>
              <a:t>Conservation Strategy?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framework to deliver towards the vision and mission over a longer timescale, providing a strategic direction of travel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will then be underpinned by a 3 year rolling work programme, prioritising resources and bidding, but allowing for new opportunities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Informed by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340768"/>
            <a:ext cx="8915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Board, Conservation Strategy Team &amp; Conservation Department</a:t>
            </a:r>
            <a:endParaRPr lang="en-GB" dirty="0"/>
          </a:p>
          <a:p>
            <a:pPr lvl="0"/>
            <a:r>
              <a:rPr lang="en-GB" dirty="0" smtClean="0"/>
              <a:t>Previous </a:t>
            </a:r>
            <a:r>
              <a:rPr lang="en-GB" dirty="0"/>
              <a:t>Head of Conservation ‘thoughts for the future</a:t>
            </a:r>
            <a:r>
              <a:rPr lang="en-GB" dirty="0" smtClean="0"/>
              <a:t>’</a:t>
            </a:r>
            <a:endParaRPr lang="en-GB" dirty="0"/>
          </a:p>
          <a:p>
            <a:pPr lvl="0"/>
            <a:r>
              <a:rPr lang="en-GB" dirty="0"/>
              <a:t>Visiting and helping to deliver daily work and discussing thoughts with a variety of centre, education and reserves </a:t>
            </a:r>
            <a:r>
              <a:rPr lang="en-GB" dirty="0" smtClean="0"/>
              <a:t>staff</a:t>
            </a:r>
            <a:endParaRPr lang="en-GB" dirty="0"/>
          </a:p>
          <a:p>
            <a:pPr lvl="0"/>
            <a:r>
              <a:rPr lang="en-GB" dirty="0" smtClean="0"/>
              <a:t>Listening </a:t>
            </a:r>
            <a:r>
              <a:rPr lang="en-GB" dirty="0"/>
              <a:t>to </a:t>
            </a:r>
            <a:r>
              <a:rPr lang="en-GB" dirty="0" smtClean="0"/>
              <a:t>volunteers</a:t>
            </a:r>
            <a:r>
              <a:rPr lang="en-GB" dirty="0"/>
              <a:t>, members and the public when out and </a:t>
            </a:r>
            <a:r>
              <a:rPr lang="en-GB" dirty="0" smtClean="0"/>
              <a:t>about</a:t>
            </a:r>
            <a:endParaRPr lang="en-GB" dirty="0"/>
          </a:p>
          <a:p>
            <a:r>
              <a:rPr lang="en-GB" dirty="0"/>
              <a:t>External meetings and discussion with </a:t>
            </a:r>
            <a:r>
              <a:rPr lang="en-GB" dirty="0" smtClean="0"/>
              <a:t>partners</a:t>
            </a:r>
            <a:endParaRPr lang="en-GB" dirty="0"/>
          </a:p>
          <a:p>
            <a:r>
              <a:rPr lang="en-GB" dirty="0"/>
              <a:t>Three workshops held in May and June 2017 with internal and external expertise participating on</a:t>
            </a:r>
            <a:r>
              <a:rPr lang="en-GB" dirty="0" smtClean="0"/>
              <a:t>:</a:t>
            </a:r>
            <a:r>
              <a:rPr lang="en-GB" dirty="0"/>
              <a:t> </a:t>
            </a:r>
            <a:r>
              <a:rPr lang="en-GB" dirty="0" smtClean="0"/>
              <a:t>Living Landscapes, Living Seas and Data</a:t>
            </a:r>
            <a:r>
              <a:rPr lang="en-GB" dirty="0"/>
              <a:t>, Evidence &amp; </a:t>
            </a:r>
            <a:r>
              <a:rPr lang="en-GB" dirty="0" smtClean="0"/>
              <a:t>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Contents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sense of place: Lincolnshire  - USPs</a:t>
            </a:r>
          </a:p>
          <a:p>
            <a:r>
              <a:rPr lang="en-GB" dirty="0" smtClean="0"/>
              <a:t>Links with partners</a:t>
            </a:r>
          </a:p>
          <a:p>
            <a:r>
              <a:rPr lang="en-GB" dirty="0" smtClean="0"/>
              <a:t>Data, Evidence &amp; Monitoring (DEM)</a:t>
            </a:r>
          </a:p>
          <a:p>
            <a:r>
              <a:rPr lang="en-GB" dirty="0" smtClean="0"/>
              <a:t>Living Landscapes (LL)</a:t>
            </a:r>
          </a:p>
          <a:p>
            <a:r>
              <a:rPr lang="en-GB" dirty="0" smtClean="0"/>
              <a:t>Living Seas (LS)</a:t>
            </a:r>
          </a:p>
          <a:p>
            <a:r>
              <a:rPr lang="en-GB" dirty="0" smtClean="0"/>
              <a:t>Wider Environmental Advocacy &amp; Policy (WEAP)</a:t>
            </a:r>
          </a:p>
          <a:p>
            <a:r>
              <a:rPr lang="en-GB" dirty="0" smtClean="0"/>
              <a:t>Moving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marine</Template>
  <TotalTime>336</TotalTime>
  <Words>670</Words>
  <Application>Microsoft Office PowerPoint</Application>
  <PresentationFormat>A4 Paper (210x297 mm)</PresentationFormat>
  <Paragraphs>98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marine</vt:lpstr>
      <vt:lpstr>LWT’s Conservation Strategy: 25 year forward look</vt:lpstr>
      <vt:lpstr>Introduction</vt:lpstr>
      <vt:lpstr>PowerPoint Presentation</vt:lpstr>
      <vt:lpstr>PowerPoint Presentation</vt:lpstr>
      <vt:lpstr>PowerPoint Presentation</vt:lpstr>
      <vt:lpstr>PowerPoint Presentation</vt:lpstr>
      <vt:lpstr>      Conservation Strategy?</vt:lpstr>
      <vt:lpstr>Informed by</vt:lpstr>
      <vt:lpstr>Contents</vt:lpstr>
      <vt:lpstr>DEM</vt:lpstr>
      <vt:lpstr>LL</vt:lpstr>
      <vt:lpstr>LS</vt:lpstr>
      <vt:lpstr>WEAP</vt:lpstr>
      <vt:lpstr>Where we are at?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Smalley</dc:creator>
  <cp:lastModifiedBy>Humber MS 2</cp:lastModifiedBy>
  <cp:revision>26</cp:revision>
  <dcterms:created xsi:type="dcterms:W3CDTF">2017-08-08T11:41:49Z</dcterms:created>
  <dcterms:modified xsi:type="dcterms:W3CDTF">2018-02-01T08:21:16Z</dcterms:modified>
</cp:coreProperties>
</file>