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6"/>
  </p:sldMasterIdLst>
  <p:notesMasterIdLst>
    <p:notesMasterId r:id="rId27"/>
  </p:notesMasterIdLst>
  <p:sldIdLst>
    <p:sldId id="256" r:id="rId7"/>
    <p:sldId id="261" r:id="rId8"/>
    <p:sldId id="264" r:id="rId9"/>
    <p:sldId id="272" r:id="rId10"/>
    <p:sldId id="265" r:id="rId11"/>
    <p:sldId id="285" r:id="rId12"/>
    <p:sldId id="282" r:id="rId13"/>
    <p:sldId id="260" r:id="rId14"/>
    <p:sldId id="267" r:id="rId15"/>
    <p:sldId id="266" r:id="rId16"/>
    <p:sldId id="275" r:id="rId17"/>
    <p:sldId id="277" r:id="rId18"/>
    <p:sldId id="280" r:id="rId19"/>
    <p:sldId id="281" r:id="rId20"/>
    <p:sldId id="273" r:id="rId21"/>
    <p:sldId id="274" r:id="rId22"/>
    <p:sldId id="270" r:id="rId23"/>
    <p:sldId id="269" r:id="rId24"/>
    <p:sldId id="271" r:id="rId25"/>
    <p:sldId id="286" r:id="rId26"/>
  </p:sldIdLst>
  <p:sldSz cx="9144000" cy="6858000" type="screen4x3"/>
  <p:notesSz cx="9872663" cy="6742113"/>
  <p:defaultTextStyle>
    <a:defPPr>
      <a:defRPr lang="en-US"/>
    </a:defPPr>
    <a:lvl1pPr marL="0" algn="l" defTabSz="642818" rtl="0" eaLnBrk="1" latinLnBrk="0" hangingPunct="1">
      <a:defRPr sz="1266" kern="1200">
        <a:solidFill>
          <a:schemeClr val="tx1"/>
        </a:solidFill>
        <a:latin typeface="+mn-lt"/>
        <a:ea typeface="+mn-ea"/>
        <a:cs typeface="+mn-cs"/>
      </a:defRPr>
    </a:lvl1pPr>
    <a:lvl2pPr marL="321408" algn="l" defTabSz="642818" rtl="0" eaLnBrk="1" latinLnBrk="0" hangingPunct="1">
      <a:defRPr sz="1266" kern="1200">
        <a:solidFill>
          <a:schemeClr val="tx1"/>
        </a:solidFill>
        <a:latin typeface="+mn-lt"/>
        <a:ea typeface="+mn-ea"/>
        <a:cs typeface="+mn-cs"/>
      </a:defRPr>
    </a:lvl2pPr>
    <a:lvl3pPr marL="642818" algn="l" defTabSz="642818" rtl="0" eaLnBrk="1" latinLnBrk="0" hangingPunct="1">
      <a:defRPr sz="1266" kern="1200">
        <a:solidFill>
          <a:schemeClr val="tx1"/>
        </a:solidFill>
        <a:latin typeface="+mn-lt"/>
        <a:ea typeface="+mn-ea"/>
        <a:cs typeface="+mn-cs"/>
      </a:defRPr>
    </a:lvl3pPr>
    <a:lvl4pPr marL="964227" algn="l" defTabSz="642818" rtl="0" eaLnBrk="1" latinLnBrk="0" hangingPunct="1">
      <a:defRPr sz="1266" kern="1200">
        <a:solidFill>
          <a:schemeClr val="tx1"/>
        </a:solidFill>
        <a:latin typeface="+mn-lt"/>
        <a:ea typeface="+mn-ea"/>
        <a:cs typeface="+mn-cs"/>
      </a:defRPr>
    </a:lvl4pPr>
    <a:lvl5pPr marL="1285635" algn="l" defTabSz="642818" rtl="0" eaLnBrk="1" latinLnBrk="0" hangingPunct="1">
      <a:defRPr sz="1266" kern="1200">
        <a:solidFill>
          <a:schemeClr val="tx1"/>
        </a:solidFill>
        <a:latin typeface="+mn-lt"/>
        <a:ea typeface="+mn-ea"/>
        <a:cs typeface="+mn-cs"/>
      </a:defRPr>
    </a:lvl5pPr>
    <a:lvl6pPr marL="1607046" algn="l" defTabSz="642818" rtl="0" eaLnBrk="1" latinLnBrk="0" hangingPunct="1">
      <a:defRPr sz="1266" kern="1200">
        <a:solidFill>
          <a:schemeClr val="tx1"/>
        </a:solidFill>
        <a:latin typeface="+mn-lt"/>
        <a:ea typeface="+mn-ea"/>
        <a:cs typeface="+mn-cs"/>
      </a:defRPr>
    </a:lvl6pPr>
    <a:lvl7pPr marL="1928454" algn="l" defTabSz="642818" rtl="0" eaLnBrk="1" latinLnBrk="0" hangingPunct="1">
      <a:defRPr sz="1266" kern="1200">
        <a:solidFill>
          <a:schemeClr val="tx1"/>
        </a:solidFill>
        <a:latin typeface="+mn-lt"/>
        <a:ea typeface="+mn-ea"/>
        <a:cs typeface="+mn-cs"/>
      </a:defRPr>
    </a:lvl7pPr>
    <a:lvl8pPr marL="2249862" algn="l" defTabSz="642818" rtl="0" eaLnBrk="1" latinLnBrk="0" hangingPunct="1">
      <a:defRPr sz="1266" kern="1200">
        <a:solidFill>
          <a:schemeClr val="tx1"/>
        </a:solidFill>
        <a:latin typeface="+mn-lt"/>
        <a:ea typeface="+mn-ea"/>
        <a:cs typeface="+mn-cs"/>
      </a:defRPr>
    </a:lvl8pPr>
    <a:lvl9pPr marL="2571271" algn="l" defTabSz="642818" rtl="0" eaLnBrk="1" latinLnBrk="0" hangingPunct="1">
      <a:defRPr sz="1266" kern="1200">
        <a:solidFill>
          <a:schemeClr val="tx1"/>
        </a:solidFill>
        <a:latin typeface="+mn-lt"/>
        <a:ea typeface="+mn-ea"/>
        <a:cs typeface="+mn-cs"/>
      </a:defRPr>
    </a:lvl9pPr>
  </p:defaultTextStyle>
  <p:extLst>
    <p:ext uri="{EFAFB233-063F-42B5-8137-9DF3F51BA10A}">
      <p15:sldGuideLst xmlns="" xmlns:p15="http://schemas.microsoft.com/office/powerpoint/2012/main">
        <p15:guide id="2" pos="1508" userDrawn="1">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B5D0"/>
    <a:srgbClr val="3973B9"/>
    <a:srgbClr val="D73036"/>
    <a:srgbClr val="F7A603"/>
    <a:srgbClr val="A0C519"/>
    <a:srgbClr val="138F60"/>
    <a:srgbClr val="F7A600"/>
    <a:srgbClr val="FF5000"/>
    <a:srgbClr val="EA56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9086" autoAdjust="0"/>
  </p:normalViewPr>
  <p:slideViewPr>
    <p:cSldViewPr>
      <p:cViewPr>
        <p:scale>
          <a:sx n="99" d="100"/>
          <a:sy n="99" d="100"/>
        </p:scale>
        <p:origin x="-1002" y="-30"/>
      </p:cViewPr>
      <p:guideLst>
        <p:guide orient="horz" pos="2160"/>
        <p:guide pos="150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0"/>
    </p:cViewPr>
  </p:sorterViewPr>
  <p:notesViewPr>
    <p:cSldViewPr>
      <p:cViewPr varScale="1">
        <p:scale>
          <a:sx n="83" d="100"/>
          <a:sy n="83" d="100"/>
        </p:scale>
        <p:origin x="-2298" y="-84"/>
      </p:cViewPr>
      <p:guideLst>
        <p:guide orient="horz" pos="2124"/>
        <p:guide pos="311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315" cy="337984"/>
          </a:xfrm>
          <a:prstGeom prst="rect">
            <a:avLst/>
          </a:prstGeom>
        </p:spPr>
        <p:txBody>
          <a:bodyPr vert="horz" lIns="66751" tIns="33376" rIns="66751" bIns="33376" rtlCol="0"/>
          <a:lstStyle>
            <a:lvl1pPr algn="l">
              <a:defRPr sz="900"/>
            </a:lvl1pPr>
          </a:lstStyle>
          <a:p>
            <a:endParaRPr lang="en-US"/>
          </a:p>
        </p:txBody>
      </p:sp>
      <p:sp>
        <p:nvSpPr>
          <p:cNvPr id="3" name="Date Placeholder 2"/>
          <p:cNvSpPr>
            <a:spLocks noGrp="1"/>
          </p:cNvSpPr>
          <p:nvPr>
            <p:ph type="dt" idx="1"/>
          </p:nvPr>
        </p:nvSpPr>
        <p:spPr>
          <a:xfrm>
            <a:off x="5591938" y="0"/>
            <a:ext cx="4278315" cy="337984"/>
          </a:xfrm>
          <a:prstGeom prst="rect">
            <a:avLst/>
          </a:prstGeom>
        </p:spPr>
        <p:txBody>
          <a:bodyPr vert="horz" lIns="66751" tIns="33376" rIns="66751" bIns="33376" rtlCol="0"/>
          <a:lstStyle>
            <a:lvl1pPr algn="r">
              <a:defRPr sz="900"/>
            </a:lvl1pPr>
          </a:lstStyle>
          <a:p>
            <a:fld id="{E7A500D1-870B-9E42-B01F-3862A8A5E757}" type="datetimeFigureOut">
              <a:rPr lang="en-US" smtClean="0"/>
              <a:t>1/30/2018</a:t>
            </a:fld>
            <a:endParaRPr lang="en-US"/>
          </a:p>
        </p:txBody>
      </p:sp>
      <p:sp>
        <p:nvSpPr>
          <p:cNvPr id="4" name="Slide Image Placeholder 3"/>
          <p:cNvSpPr>
            <a:spLocks noGrp="1" noRot="1" noChangeAspect="1"/>
          </p:cNvSpPr>
          <p:nvPr>
            <p:ph type="sldImg" idx="2"/>
          </p:nvPr>
        </p:nvSpPr>
        <p:spPr>
          <a:xfrm>
            <a:off x="3417888" y="842963"/>
            <a:ext cx="3036887" cy="2276475"/>
          </a:xfrm>
          <a:prstGeom prst="rect">
            <a:avLst/>
          </a:prstGeom>
          <a:noFill/>
          <a:ln w="12700">
            <a:solidFill>
              <a:prstClr val="black"/>
            </a:solidFill>
          </a:ln>
        </p:spPr>
        <p:txBody>
          <a:bodyPr vert="horz" lIns="66751" tIns="33376" rIns="66751" bIns="33376" rtlCol="0" anchor="ctr"/>
          <a:lstStyle/>
          <a:p>
            <a:endParaRPr lang="en-US"/>
          </a:p>
        </p:txBody>
      </p:sp>
      <p:sp>
        <p:nvSpPr>
          <p:cNvPr id="5" name="Notes Placeholder 4"/>
          <p:cNvSpPr>
            <a:spLocks noGrp="1"/>
          </p:cNvSpPr>
          <p:nvPr>
            <p:ph type="body" sz="quarter" idx="3"/>
          </p:nvPr>
        </p:nvSpPr>
        <p:spPr>
          <a:xfrm>
            <a:off x="987026" y="3244862"/>
            <a:ext cx="7898612" cy="2654487"/>
          </a:xfrm>
          <a:prstGeom prst="rect">
            <a:avLst/>
          </a:prstGeom>
        </p:spPr>
        <p:txBody>
          <a:bodyPr vert="horz" lIns="66751" tIns="33376" rIns="66751" bIns="333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404129"/>
            <a:ext cx="4278315" cy="337984"/>
          </a:xfrm>
          <a:prstGeom prst="rect">
            <a:avLst/>
          </a:prstGeom>
        </p:spPr>
        <p:txBody>
          <a:bodyPr vert="horz" lIns="66751" tIns="33376" rIns="66751" bIns="33376" rtlCol="0" anchor="b"/>
          <a:lstStyle>
            <a:lvl1pPr algn="l">
              <a:defRPr sz="900"/>
            </a:lvl1pPr>
          </a:lstStyle>
          <a:p>
            <a:endParaRPr lang="en-US"/>
          </a:p>
        </p:txBody>
      </p:sp>
      <p:sp>
        <p:nvSpPr>
          <p:cNvPr id="7" name="Slide Number Placeholder 6"/>
          <p:cNvSpPr>
            <a:spLocks noGrp="1"/>
          </p:cNvSpPr>
          <p:nvPr>
            <p:ph type="sldNum" sz="quarter" idx="5"/>
          </p:nvPr>
        </p:nvSpPr>
        <p:spPr>
          <a:xfrm>
            <a:off x="5591938" y="6404129"/>
            <a:ext cx="4278315" cy="337984"/>
          </a:xfrm>
          <a:prstGeom prst="rect">
            <a:avLst/>
          </a:prstGeom>
        </p:spPr>
        <p:txBody>
          <a:bodyPr vert="horz" lIns="66751" tIns="33376" rIns="66751" bIns="33376" rtlCol="0" anchor="b"/>
          <a:lstStyle>
            <a:lvl1pPr algn="r">
              <a:defRPr sz="900"/>
            </a:lvl1pPr>
          </a:lstStyle>
          <a:p>
            <a:fld id="{D352EE44-1CC0-594B-BD7D-17B252A11A98}" type="slidenum">
              <a:rPr lang="en-US" smtClean="0"/>
              <a:t>‹#›</a:t>
            </a:fld>
            <a:endParaRPr lang="en-US"/>
          </a:p>
        </p:txBody>
      </p:sp>
    </p:spTree>
    <p:extLst>
      <p:ext uri="{BB962C8B-B14F-4D97-AF65-F5344CB8AC3E}">
        <p14:creationId xmlns:p14="http://schemas.microsoft.com/office/powerpoint/2010/main" val="1109237708"/>
      </p:ext>
    </p:extLst>
  </p:cSld>
  <p:clrMap bg1="lt1" tx1="dk1" bg2="lt2" tx2="dk2" accent1="accent1" accent2="accent2" accent3="accent3" accent4="accent4" accent5="accent5" accent6="accent6" hlink="hlink" folHlink="folHlink"/>
  <p:notesStyle>
    <a:lvl1pPr marL="0" algn="l" defTabSz="642818" rtl="0" eaLnBrk="1" latinLnBrk="0" hangingPunct="1">
      <a:defRPr sz="844" kern="1200">
        <a:solidFill>
          <a:schemeClr val="tx1"/>
        </a:solidFill>
        <a:latin typeface="+mn-lt"/>
        <a:ea typeface="+mn-ea"/>
        <a:cs typeface="+mn-cs"/>
      </a:defRPr>
    </a:lvl1pPr>
    <a:lvl2pPr marL="321408" algn="l" defTabSz="642818" rtl="0" eaLnBrk="1" latinLnBrk="0" hangingPunct="1">
      <a:defRPr sz="844" kern="1200">
        <a:solidFill>
          <a:schemeClr val="tx1"/>
        </a:solidFill>
        <a:latin typeface="+mn-lt"/>
        <a:ea typeface="+mn-ea"/>
        <a:cs typeface="+mn-cs"/>
      </a:defRPr>
    </a:lvl2pPr>
    <a:lvl3pPr marL="642818" algn="l" defTabSz="642818" rtl="0" eaLnBrk="1" latinLnBrk="0" hangingPunct="1">
      <a:defRPr sz="844" kern="1200">
        <a:solidFill>
          <a:schemeClr val="tx1"/>
        </a:solidFill>
        <a:latin typeface="+mn-lt"/>
        <a:ea typeface="+mn-ea"/>
        <a:cs typeface="+mn-cs"/>
      </a:defRPr>
    </a:lvl3pPr>
    <a:lvl4pPr marL="964227" algn="l" defTabSz="642818" rtl="0" eaLnBrk="1" latinLnBrk="0" hangingPunct="1">
      <a:defRPr sz="844" kern="1200">
        <a:solidFill>
          <a:schemeClr val="tx1"/>
        </a:solidFill>
        <a:latin typeface="+mn-lt"/>
        <a:ea typeface="+mn-ea"/>
        <a:cs typeface="+mn-cs"/>
      </a:defRPr>
    </a:lvl4pPr>
    <a:lvl5pPr marL="1285635" algn="l" defTabSz="642818" rtl="0" eaLnBrk="1" latinLnBrk="0" hangingPunct="1">
      <a:defRPr sz="844" kern="1200">
        <a:solidFill>
          <a:schemeClr val="tx1"/>
        </a:solidFill>
        <a:latin typeface="+mn-lt"/>
        <a:ea typeface="+mn-ea"/>
        <a:cs typeface="+mn-cs"/>
      </a:defRPr>
    </a:lvl5pPr>
    <a:lvl6pPr marL="1607046" algn="l" defTabSz="642818" rtl="0" eaLnBrk="1" latinLnBrk="0" hangingPunct="1">
      <a:defRPr sz="844" kern="1200">
        <a:solidFill>
          <a:schemeClr val="tx1"/>
        </a:solidFill>
        <a:latin typeface="+mn-lt"/>
        <a:ea typeface="+mn-ea"/>
        <a:cs typeface="+mn-cs"/>
      </a:defRPr>
    </a:lvl6pPr>
    <a:lvl7pPr marL="1928454" algn="l" defTabSz="642818" rtl="0" eaLnBrk="1" latinLnBrk="0" hangingPunct="1">
      <a:defRPr sz="844" kern="1200">
        <a:solidFill>
          <a:schemeClr val="tx1"/>
        </a:solidFill>
        <a:latin typeface="+mn-lt"/>
        <a:ea typeface="+mn-ea"/>
        <a:cs typeface="+mn-cs"/>
      </a:defRPr>
    </a:lvl7pPr>
    <a:lvl8pPr marL="2249862" algn="l" defTabSz="642818" rtl="0" eaLnBrk="1" latinLnBrk="0" hangingPunct="1">
      <a:defRPr sz="844" kern="1200">
        <a:solidFill>
          <a:schemeClr val="tx1"/>
        </a:solidFill>
        <a:latin typeface="+mn-lt"/>
        <a:ea typeface="+mn-ea"/>
        <a:cs typeface="+mn-cs"/>
      </a:defRPr>
    </a:lvl8pPr>
    <a:lvl9pPr marL="2571271" algn="l" defTabSz="642818" rtl="0" eaLnBrk="1" latinLnBrk="0" hangingPunct="1">
      <a:defRPr sz="84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ltGray">
          <a:xfrm>
            <a:off x="-1" y="1"/>
            <a:ext cx="9143999" cy="6858278"/>
          </a:xfrm>
          <a:prstGeom prst="rect">
            <a:avLst/>
          </a:prstGeom>
        </p:spPr>
      </p:pic>
      <p:sp>
        <p:nvSpPr>
          <p:cNvPr id="34" name="Date Placeholder 33"/>
          <p:cNvSpPr>
            <a:spLocks noGrp="1"/>
          </p:cNvSpPr>
          <p:nvPr>
            <p:ph type="dt" sz="half" idx="10"/>
          </p:nvPr>
        </p:nvSpPr>
        <p:spPr bwMode="white">
          <a:xfrm>
            <a:off x="1051720" y="3760040"/>
            <a:ext cx="2103120" cy="184666"/>
          </a:xfrm>
        </p:spPr>
        <p:txBody>
          <a:bodyPr/>
          <a:lstStyle>
            <a:lvl1pPr marL="8929" algn="l" defTabSz="642818" rtl="0" eaLnBrk="1" latinLnBrk="0" hangingPunct="1">
              <a:defRPr lang="en-GB" sz="1200" b="1" kern="1200" spc="-11" smtClean="0">
                <a:solidFill>
                  <a:srgbClr val="FF5000"/>
                </a:solidFill>
                <a:latin typeface="Arial"/>
                <a:ea typeface="+mn-ea"/>
                <a:cs typeface="Arial"/>
              </a:defRPr>
            </a:lvl1pPr>
          </a:lstStyle>
          <a:p>
            <a:fld id="{7D853B66-88D7-E144-8133-2D64C03F5E06}" type="datetime1">
              <a:rPr lang="en-GB" smtClean="0"/>
              <a:pPr/>
              <a:t>30/01/2018</a:t>
            </a:fld>
            <a:endParaRPr lang="en-GB" dirty="0"/>
          </a:p>
        </p:txBody>
      </p:sp>
      <p:sp>
        <p:nvSpPr>
          <p:cNvPr id="3" name="Holder 3"/>
          <p:cNvSpPr>
            <a:spLocks noGrp="1"/>
          </p:cNvSpPr>
          <p:nvPr>
            <p:ph type="subTitle" idx="4"/>
          </p:nvPr>
        </p:nvSpPr>
        <p:spPr bwMode="white">
          <a:xfrm>
            <a:off x="1050871" y="3335367"/>
            <a:ext cx="7647707" cy="333425"/>
          </a:xfrm>
          <a:prstGeom prst="rect">
            <a:avLst/>
          </a:prstGeom>
        </p:spPr>
        <p:txBody>
          <a:bodyPr wrap="square" lIns="0" tIns="0" rIns="0" bIns="0">
            <a:spAutoFit/>
          </a:bodyPr>
          <a:lstStyle>
            <a:lvl1pPr marL="0" marR="3572" algn="l" defTabSz="642974" rtl="0" eaLnBrk="1" latinLnBrk="0" hangingPunct="1">
              <a:lnSpc>
                <a:spcPts val="1828"/>
              </a:lnSpc>
              <a:defRPr sz="3600" b="1" i="0" kern="0" spc="-35" dirty="0">
                <a:solidFill>
                  <a:srgbClr val="FFFFFF"/>
                </a:solidFill>
                <a:latin typeface="Arial"/>
                <a:ea typeface="+mj-ea"/>
                <a:cs typeface="Arial"/>
              </a:defRPr>
            </a:lvl1pPr>
          </a:lstStyle>
          <a:p>
            <a:pPr marL="0" rtl="0">
              <a:lnSpc>
                <a:spcPts val="2600"/>
              </a:lnSpc>
            </a:pPr>
            <a:r>
              <a:rPr lang="en-US" dirty="0" smtClean="0"/>
              <a:t>Click to edit Master subtitle style</a:t>
            </a:r>
            <a:endParaRPr dirty="0"/>
          </a:p>
        </p:txBody>
      </p:sp>
      <p:sp>
        <p:nvSpPr>
          <p:cNvPr id="31" name="Title 30"/>
          <p:cNvSpPr>
            <a:spLocks noGrp="1"/>
          </p:cNvSpPr>
          <p:nvPr>
            <p:ph type="title"/>
          </p:nvPr>
        </p:nvSpPr>
        <p:spPr bwMode="white">
          <a:xfrm>
            <a:off x="1050870" y="2540657"/>
            <a:ext cx="7647706" cy="566822"/>
          </a:xfrm>
          <a:prstGeom prst="rect">
            <a:avLst/>
          </a:prstGeom>
        </p:spPr>
        <p:txBody>
          <a:bodyPr wrap="square" anchor="b" anchorCtr="0">
            <a:spAutoFit/>
          </a:bodyPr>
          <a:lstStyle>
            <a:lvl1pPr marL="8929" marR="3572" algn="l" defTabSz="642974" rtl="0" eaLnBrk="1" latinLnBrk="0" hangingPunct="1">
              <a:lnSpc>
                <a:spcPts val="3657"/>
              </a:lnSpc>
              <a:defRPr lang="en-US" sz="3600" b="1" i="0" kern="0" spc="-35">
                <a:solidFill>
                  <a:srgbClr val="FFFFFF"/>
                </a:solidFill>
                <a:latin typeface="Arial"/>
                <a:ea typeface="+mj-ea"/>
                <a:cs typeface="Arial"/>
              </a:defRPr>
            </a:lvl1pPr>
          </a:lstStyle>
          <a:p>
            <a:r>
              <a:rPr lang="en-US" dirty="0" smtClean="0"/>
              <a:t>Click to edit Master title style</a:t>
            </a:r>
            <a:endParaRPr lang="en-US" dirty="0"/>
          </a:p>
        </p:txBody>
      </p:sp>
      <p:sp>
        <p:nvSpPr>
          <p:cNvPr id="38" name="object 2"/>
          <p:cNvSpPr/>
          <p:nvPr userDrawn="1"/>
        </p:nvSpPr>
        <p:spPr bwMode="black">
          <a:xfrm>
            <a:off x="374" y="6411517"/>
            <a:ext cx="9143627" cy="446484"/>
          </a:xfrm>
          <a:custGeom>
            <a:avLst/>
            <a:gdLst/>
            <a:ahLst/>
            <a:cxnLst/>
            <a:rect l="l" t="t" r="r" b="b"/>
            <a:pathLst>
              <a:path w="13004800" h="635000">
                <a:moveTo>
                  <a:pt x="0" y="635000"/>
                </a:moveTo>
                <a:lnTo>
                  <a:pt x="13004800" y="635000"/>
                </a:lnTo>
                <a:lnTo>
                  <a:pt x="13004800" y="0"/>
                </a:lnTo>
                <a:lnTo>
                  <a:pt x="0" y="0"/>
                </a:lnTo>
                <a:lnTo>
                  <a:pt x="0" y="635000"/>
                </a:lnTo>
                <a:close/>
              </a:path>
            </a:pathLst>
          </a:custGeom>
          <a:solidFill>
            <a:srgbClr val="203664"/>
          </a:solidFill>
        </p:spPr>
        <p:txBody>
          <a:bodyPr wrap="square" lIns="0" tIns="0" rIns="0" bIns="0" rtlCol="0"/>
          <a:lstStyle/>
          <a:p>
            <a:endParaRPr sz="890"/>
          </a:p>
        </p:txBody>
      </p:sp>
      <p:grpSp>
        <p:nvGrpSpPr>
          <p:cNvPr id="77" name="Group 76"/>
          <p:cNvGrpSpPr/>
          <p:nvPr userDrawn="1"/>
        </p:nvGrpSpPr>
        <p:grpSpPr>
          <a:xfrm>
            <a:off x="6035696" y="170842"/>
            <a:ext cx="2696400" cy="1209600"/>
            <a:chOff x="6035696" y="170842"/>
            <a:chExt cx="2696400" cy="1209600"/>
          </a:xfrm>
        </p:grpSpPr>
        <p:sp>
          <p:nvSpPr>
            <p:cNvPr id="78" name="Freeform 25"/>
            <p:cNvSpPr>
              <a:spLocks/>
            </p:cNvSpPr>
            <p:nvPr/>
          </p:nvSpPr>
          <p:spPr bwMode="auto">
            <a:xfrm>
              <a:off x="6538765" y="649339"/>
              <a:ext cx="163437" cy="248964"/>
            </a:xfrm>
            <a:custGeom>
              <a:avLst/>
              <a:gdLst>
                <a:gd name="T0" fmla="*/ 0 w 269"/>
                <a:gd name="T1" fmla="*/ 0 h 410"/>
                <a:gd name="T2" fmla="*/ 269 w 269"/>
                <a:gd name="T3" fmla="*/ 0 h 410"/>
                <a:gd name="T4" fmla="*/ 269 w 269"/>
                <a:gd name="T5" fmla="*/ 45 h 410"/>
                <a:gd name="T6" fmla="*/ 54 w 269"/>
                <a:gd name="T7" fmla="*/ 45 h 410"/>
                <a:gd name="T8" fmla="*/ 54 w 269"/>
                <a:gd name="T9" fmla="*/ 176 h 410"/>
                <a:gd name="T10" fmla="*/ 243 w 269"/>
                <a:gd name="T11" fmla="*/ 176 h 410"/>
                <a:gd name="T12" fmla="*/ 243 w 269"/>
                <a:gd name="T13" fmla="*/ 221 h 410"/>
                <a:gd name="T14" fmla="*/ 54 w 269"/>
                <a:gd name="T15" fmla="*/ 221 h 410"/>
                <a:gd name="T16" fmla="*/ 54 w 269"/>
                <a:gd name="T17" fmla="*/ 410 h 410"/>
                <a:gd name="T18" fmla="*/ 0 w 269"/>
                <a:gd name="T19" fmla="*/ 410 h 410"/>
                <a:gd name="T20" fmla="*/ 0 w 269"/>
                <a:gd name="T21" fmla="*/ 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9" h="410">
                  <a:moveTo>
                    <a:pt x="0" y="0"/>
                  </a:moveTo>
                  <a:lnTo>
                    <a:pt x="269" y="0"/>
                  </a:lnTo>
                  <a:lnTo>
                    <a:pt x="269" y="45"/>
                  </a:lnTo>
                  <a:lnTo>
                    <a:pt x="54" y="45"/>
                  </a:lnTo>
                  <a:lnTo>
                    <a:pt x="54" y="176"/>
                  </a:lnTo>
                  <a:lnTo>
                    <a:pt x="243" y="176"/>
                  </a:lnTo>
                  <a:lnTo>
                    <a:pt x="243" y="221"/>
                  </a:lnTo>
                  <a:lnTo>
                    <a:pt x="54" y="221"/>
                  </a:lnTo>
                  <a:lnTo>
                    <a:pt x="54" y="410"/>
                  </a:lnTo>
                  <a:lnTo>
                    <a:pt x="0" y="410"/>
                  </a:lnTo>
                  <a:lnTo>
                    <a:pt x="0" y="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79" name="Freeform 26"/>
            <p:cNvSpPr>
              <a:spLocks/>
            </p:cNvSpPr>
            <p:nvPr/>
          </p:nvSpPr>
          <p:spPr bwMode="auto">
            <a:xfrm>
              <a:off x="6723466" y="713097"/>
              <a:ext cx="94781" cy="185205"/>
            </a:xfrm>
            <a:custGeom>
              <a:avLst/>
              <a:gdLst>
                <a:gd name="T0" fmla="*/ 0 w 49"/>
                <a:gd name="T1" fmla="*/ 2 h 95"/>
                <a:gd name="T2" fmla="*/ 14 w 49"/>
                <a:gd name="T3" fmla="*/ 2 h 95"/>
                <a:gd name="T4" fmla="*/ 14 w 49"/>
                <a:gd name="T5" fmla="*/ 22 h 95"/>
                <a:gd name="T6" fmla="*/ 15 w 49"/>
                <a:gd name="T7" fmla="*/ 22 h 95"/>
                <a:gd name="T8" fmla="*/ 49 w 49"/>
                <a:gd name="T9" fmla="*/ 0 h 95"/>
                <a:gd name="T10" fmla="*/ 49 w 49"/>
                <a:gd name="T11" fmla="*/ 16 h 95"/>
                <a:gd name="T12" fmla="*/ 15 w 49"/>
                <a:gd name="T13" fmla="*/ 54 h 95"/>
                <a:gd name="T14" fmla="*/ 15 w 49"/>
                <a:gd name="T15" fmla="*/ 95 h 95"/>
                <a:gd name="T16" fmla="*/ 0 w 49"/>
                <a:gd name="T17" fmla="*/ 95 h 95"/>
                <a:gd name="T18" fmla="*/ 0 w 49"/>
                <a:gd name="T19"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95">
                  <a:moveTo>
                    <a:pt x="0" y="2"/>
                  </a:moveTo>
                  <a:cubicBezTo>
                    <a:pt x="14" y="2"/>
                    <a:pt x="14" y="2"/>
                    <a:pt x="14" y="2"/>
                  </a:cubicBezTo>
                  <a:cubicBezTo>
                    <a:pt x="14" y="22"/>
                    <a:pt x="14" y="22"/>
                    <a:pt x="14" y="22"/>
                  </a:cubicBezTo>
                  <a:cubicBezTo>
                    <a:pt x="15" y="22"/>
                    <a:pt x="15" y="22"/>
                    <a:pt x="15" y="22"/>
                  </a:cubicBezTo>
                  <a:cubicBezTo>
                    <a:pt x="22" y="7"/>
                    <a:pt x="32" y="0"/>
                    <a:pt x="49" y="0"/>
                  </a:cubicBezTo>
                  <a:cubicBezTo>
                    <a:pt x="49" y="16"/>
                    <a:pt x="49" y="16"/>
                    <a:pt x="49" y="16"/>
                  </a:cubicBezTo>
                  <a:cubicBezTo>
                    <a:pt x="24" y="16"/>
                    <a:pt x="15" y="30"/>
                    <a:pt x="15" y="54"/>
                  </a:cubicBezTo>
                  <a:cubicBezTo>
                    <a:pt x="15" y="95"/>
                    <a:pt x="15" y="95"/>
                    <a:pt x="15" y="95"/>
                  </a:cubicBezTo>
                  <a:cubicBezTo>
                    <a:pt x="0" y="95"/>
                    <a:pt x="0" y="95"/>
                    <a:pt x="0" y="95"/>
                  </a:cubicBezTo>
                  <a:lnTo>
                    <a:pt x="0" y="2"/>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80" name="Freeform 27"/>
            <p:cNvSpPr>
              <a:spLocks noEditPoints="1"/>
            </p:cNvSpPr>
            <p:nvPr/>
          </p:nvSpPr>
          <p:spPr bwMode="auto">
            <a:xfrm>
              <a:off x="6826145" y="713097"/>
              <a:ext cx="174981" cy="188848"/>
            </a:xfrm>
            <a:custGeom>
              <a:avLst/>
              <a:gdLst>
                <a:gd name="T0" fmla="*/ 45 w 90"/>
                <a:gd name="T1" fmla="*/ 84 h 97"/>
                <a:gd name="T2" fmla="*/ 74 w 90"/>
                <a:gd name="T3" fmla="*/ 49 h 97"/>
                <a:gd name="T4" fmla="*/ 45 w 90"/>
                <a:gd name="T5" fmla="*/ 14 h 97"/>
                <a:gd name="T6" fmla="*/ 17 w 90"/>
                <a:gd name="T7" fmla="*/ 49 h 97"/>
                <a:gd name="T8" fmla="*/ 45 w 90"/>
                <a:gd name="T9" fmla="*/ 84 h 97"/>
                <a:gd name="T10" fmla="*/ 45 w 90"/>
                <a:gd name="T11" fmla="*/ 0 h 97"/>
                <a:gd name="T12" fmla="*/ 90 w 90"/>
                <a:gd name="T13" fmla="*/ 49 h 97"/>
                <a:gd name="T14" fmla="*/ 45 w 90"/>
                <a:gd name="T15" fmla="*/ 97 h 97"/>
                <a:gd name="T16" fmla="*/ 0 w 90"/>
                <a:gd name="T17" fmla="*/ 49 h 97"/>
                <a:gd name="T18" fmla="*/ 45 w 90"/>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7">
                  <a:moveTo>
                    <a:pt x="45" y="84"/>
                  </a:moveTo>
                  <a:cubicBezTo>
                    <a:pt x="61" y="84"/>
                    <a:pt x="74" y="71"/>
                    <a:pt x="74" y="49"/>
                  </a:cubicBezTo>
                  <a:cubicBezTo>
                    <a:pt x="74" y="26"/>
                    <a:pt x="61" y="14"/>
                    <a:pt x="45" y="14"/>
                  </a:cubicBezTo>
                  <a:cubicBezTo>
                    <a:pt x="29" y="14"/>
                    <a:pt x="17" y="26"/>
                    <a:pt x="17" y="49"/>
                  </a:cubicBezTo>
                  <a:cubicBezTo>
                    <a:pt x="17" y="71"/>
                    <a:pt x="29" y="84"/>
                    <a:pt x="45" y="84"/>
                  </a:cubicBezTo>
                  <a:moveTo>
                    <a:pt x="45" y="0"/>
                  </a:moveTo>
                  <a:cubicBezTo>
                    <a:pt x="75" y="0"/>
                    <a:pt x="90" y="22"/>
                    <a:pt x="90" y="49"/>
                  </a:cubicBezTo>
                  <a:cubicBezTo>
                    <a:pt x="90" y="76"/>
                    <a:pt x="75" y="97"/>
                    <a:pt x="45" y="97"/>
                  </a:cubicBezTo>
                  <a:cubicBezTo>
                    <a:pt x="16" y="97"/>
                    <a:pt x="0" y="76"/>
                    <a:pt x="0" y="49"/>
                  </a:cubicBezTo>
                  <a:cubicBezTo>
                    <a:pt x="0" y="22"/>
                    <a:pt x="16" y="0"/>
                    <a:pt x="45"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81" name="Freeform 28"/>
            <p:cNvSpPr>
              <a:spLocks/>
            </p:cNvSpPr>
            <p:nvPr/>
          </p:nvSpPr>
          <p:spPr bwMode="auto">
            <a:xfrm>
              <a:off x="7026644" y="713097"/>
              <a:ext cx="252142" cy="185205"/>
            </a:xfrm>
            <a:custGeom>
              <a:avLst/>
              <a:gdLst>
                <a:gd name="T0" fmla="*/ 0 w 130"/>
                <a:gd name="T1" fmla="*/ 2 h 95"/>
                <a:gd name="T2" fmla="*/ 14 w 130"/>
                <a:gd name="T3" fmla="*/ 2 h 95"/>
                <a:gd name="T4" fmla="*/ 14 w 130"/>
                <a:gd name="T5" fmla="*/ 16 h 95"/>
                <a:gd name="T6" fmla="*/ 15 w 130"/>
                <a:gd name="T7" fmla="*/ 16 h 95"/>
                <a:gd name="T8" fmla="*/ 45 w 130"/>
                <a:gd name="T9" fmla="*/ 0 h 95"/>
                <a:gd name="T10" fmla="*/ 70 w 130"/>
                <a:gd name="T11" fmla="*/ 16 h 95"/>
                <a:gd name="T12" fmla="*/ 99 w 130"/>
                <a:gd name="T13" fmla="*/ 0 h 95"/>
                <a:gd name="T14" fmla="*/ 130 w 130"/>
                <a:gd name="T15" fmla="*/ 27 h 95"/>
                <a:gd name="T16" fmla="*/ 130 w 130"/>
                <a:gd name="T17" fmla="*/ 95 h 95"/>
                <a:gd name="T18" fmla="*/ 115 w 130"/>
                <a:gd name="T19" fmla="*/ 95 h 95"/>
                <a:gd name="T20" fmla="*/ 115 w 130"/>
                <a:gd name="T21" fmla="*/ 34 h 95"/>
                <a:gd name="T22" fmla="*/ 97 w 130"/>
                <a:gd name="T23" fmla="*/ 14 h 95"/>
                <a:gd name="T24" fmla="*/ 73 w 130"/>
                <a:gd name="T25" fmla="*/ 37 h 95"/>
                <a:gd name="T26" fmla="*/ 73 w 130"/>
                <a:gd name="T27" fmla="*/ 95 h 95"/>
                <a:gd name="T28" fmla="*/ 58 w 130"/>
                <a:gd name="T29" fmla="*/ 95 h 95"/>
                <a:gd name="T30" fmla="*/ 58 w 130"/>
                <a:gd name="T31" fmla="*/ 34 h 95"/>
                <a:gd name="T32" fmla="*/ 40 w 130"/>
                <a:gd name="T33" fmla="*/ 14 h 95"/>
                <a:gd name="T34" fmla="*/ 15 w 130"/>
                <a:gd name="T35" fmla="*/ 37 h 95"/>
                <a:gd name="T36" fmla="*/ 15 w 130"/>
                <a:gd name="T37" fmla="*/ 95 h 95"/>
                <a:gd name="T38" fmla="*/ 0 w 130"/>
                <a:gd name="T39" fmla="*/ 95 h 95"/>
                <a:gd name="T40" fmla="*/ 0 w 130"/>
                <a:gd name="T41"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95">
                  <a:moveTo>
                    <a:pt x="0" y="2"/>
                  </a:moveTo>
                  <a:cubicBezTo>
                    <a:pt x="14" y="2"/>
                    <a:pt x="14" y="2"/>
                    <a:pt x="14" y="2"/>
                  </a:cubicBezTo>
                  <a:cubicBezTo>
                    <a:pt x="14" y="16"/>
                    <a:pt x="14" y="16"/>
                    <a:pt x="14" y="16"/>
                  </a:cubicBezTo>
                  <a:cubicBezTo>
                    <a:pt x="15" y="16"/>
                    <a:pt x="15" y="16"/>
                    <a:pt x="15" y="16"/>
                  </a:cubicBezTo>
                  <a:cubicBezTo>
                    <a:pt x="22" y="6"/>
                    <a:pt x="32" y="0"/>
                    <a:pt x="45" y="0"/>
                  </a:cubicBezTo>
                  <a:cubicBezTo>
                    <a:pt x="56" y="0"/>
                    <a:pt x="66" y="5"/>
                    <a:pt x="70" y="16"/>
                  </a:cubicBezTo>
                  <a:cubicBezTo>
                    <a:pt x="77" y="6"/>
                    <a:pt x="87" y="0"/>
                    <a:pt x="99" y="0"/>
                  </a:cubicBezTo>
                  <a:cubicBezTo>
                    <a:pt x="118" y="0"/>
                    <a:pt x="130" y="8"/>
                    <a:pt x="130" y="27"/>
                  </a:cubicBezTo>
                  <a:cubicBezTo>
                    <a:pt x="130" y="95"/>
                    <a:pt x="130" y="95"/>
                    <a:pt x="130" y="95"/>
                  </a:cubicBezTo>
                  <a:cubicBezTo>
                    <a:pt x="115" y="95"/>
                    <a:pt x="115" y="95"/>
                    <a:pt x="115" y="95"/>
                  </a:cubicBezTo>
                  <a:cubicBezTo>
                    <a:pt x="115" y="34"/>
                    <a:pt x="115" y="34"/>
                    <a:pt x="115" y="34"/>
                  </a:cubicBezTo>
                  <a:cubicBezTo>
                    <a:pt x="115" y="23"/>
                    <a:pt x="112" y="14"/>
                    <a:pt x="97" y="14"/>
                  </a:cubicBezTo>
                  <a:cubicBezTo>
                    <a:pt x="82" y="14"/>
                    <a:pt x="73" y="23"/>
                    <a:pt x="73" y="37"/>
                  </a:cubicBezTo>
                  <a:cubicBezTo>
                    <a:pt x="73" y="95"/>
                    <a:pt x="73" y="95"/>
                    <a:pt x="73" y="95"/>
                  </a:cubicBezTo>
                  <a:cubicBezTo>
                    <a:pt x="58" y="95"/>
                    <a:pt x="58" y="95"/>
                    <a:pt x="58" y="95"/>
                  </a:cubicBezTo>
                  <a:cubicBezTo>
                    <a:pt x="58" y="34"/>
                    <a:pt x="58" y="34"/>
                    <a:pt x="58" y="34"/>
                  </a:cubicBezTo>
                  <a:cubicBezTo>
                    <a:pt x="58" y="22"/>
                    <a:pt x="54" y="14"/>
                    <a:pt x="40" y="14"/>
                  </a:cubicBezTo>
                  <a:cubicBezTo>
                    <a:pt x="22" y="14"/>
                    <a:pt x="15" y="30"/>
                    <a:pt x="15" y="37"/>
                  </a:cubicBezTo>
                  <a:cubicBezTo>
                    <a:pt x="15" y="95"/>
                    <a:pt x="15" y="95"/>
                    <a:pt x="15" y="95"/>
                  </a:cubicBezTo>
                  <a:cubicBezTo>
                    <a:pt x="0" y="95"/>
                    <a:pt x="0" y="95"/>
                    <a:pt x="0" y="95"/>
                  </a:cubicBezTo>
                  <a:lnTo>
                    <a:pt x="0" y="2"/>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82" name="Freeform 29"/>
            <p:cNvSpPr>
              <a:spLocks/>
            </p:cNvSpPr>
            <p:nvPr/>
          </p:nvSpPr>
          <p:spPr bwMode="auto">
            <a:xfrm>
              <a:off x="7374175" y="643266"/>
              <a:ext cx="238775" cy="260502"/>
            </a:xfrm>
            <a:custGeom>
              <a:avLst/>
              <a:gdLst>
                <a:gd name="T0" fmla="*/ 123 w 123"/>
                <a:gd name="T1" fmla="*/ 131 h 134"/>
                <a:gd name="T2" fmla="*/ 101 w 123"/>
                <a:gd name="T3" fmla="*/ 131 h 134"/>
                <a:gd name="T4" fmla="*/ 99 w 123"/>
                <a:gd name="T5" fmla="*/ 117 h 134"/>
                <a:gd name="T6" fmla="*/ 64 w 123"/>
                <a:gd name="T7" fmla="*/ 134 h 134"/>
                <a:gd name="T8" fmla="*/ 0 w 123"/>
                <a:gd name="T9" fmla="*/ 67 h 134"/>
                <a:gd name="T10" fmla="*/ 64 w 123"/>
                <a:gd name="T11" fmla="*/ 0 h 134"/>
                <a:gd name="T12" fmla="*/ 122 w 123"/>
                <a:gd name="T13" fmla="*/ 47 h 134"/>
                <a:gd name="T14" fmla="*/ 88 w 123"/>
                <a:gd name="T15" fmla="*/ 47 h 134"/>
                <a:gd name="T16" fmla="*/ 63 w 123"/>
                <a:gd name="T17" fmla="*/ 29 h 134"/>
                <a:gd name="T18" fmla="*/ 33 w 123"/>
                <a:gd name="T19" fmla="*/ 67 h 134"/>
                <a:gd name="T20" fmla="*/ 63 w 123"/>
                <a:gd name="T21" fmla="*/ 105 h 134"/>
                <a:gd name="T22" fmla="*/ 92 w 123"/>
                <a:gd name="T23" fmla="*/ 86 h 134"/>
                <a:gd name="T24" fmla="*/ 69 w 123"/>
                <a:gd name="T25" fmla="*/ 86 h 134"/>
                <a:gd name="T26" fmla="*/ 69 w 123"/>
                <a:gd name="T27" fmla="*/ 61 h 134"/>
                <a:gd name="T28" fmla="*/ 123 w 123"/>
                <a:gd name="T29" fmla="*/ 61 h 134"/>
                <a:gd name="T30" fmla="*/ 123 w 123"/>
                <a:gd name="T31" fmla="*/ 13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3" h="134">
                  <a:moveTo>
                    <a:pt x="123" y="131"/>
                  </a:moveTo>
                  <a:cubicBezTo>
                    <a:pt x="101" y="131"/>
                    <a:pt x="101" y="131"/>
                    <a:pt x="101" y="131"/>
                  </a:cubicBezTo>
                  <a:cubicBezTo>
                    <a:pt x="99" y="117"/>
                    <a:pt x="99" y="117"/>
                    <a:pt x="99" y="117"/>
                  </a:cubicBezTo>
                  <a:cubicBezTo>
                    <a:pt x="91" y="130"/>
                    <a:pt x="76" y="134"/>
                    <a:pt x="64" y="134"/>
                  </a:cubicBezTo>
                  <a:cubicBezTo>
                    <a:pt x="25" y="134"/>
                    <a:pt x="0" y="104"/>
                    <a:pt x="0" y="67"/>
                  </a:cubicBezTo>
                  <a:cubicBezTo>
                    <a:pt x="0" y="30"/>
                    <a:pt x="25" y="0"/>
                    <a:pt x="64" y="0"/>
                  </a:cubicBezTo>
                  <a:cubicBezTo>
                    <a:pt x="90" y="0"/>
                    <a:pt x="119" y="15"/>
                    <a:pt x="122" y="47"/>
                  </a:cubicBezTo>
                  <a:cubicBezTo>
                    <a:pt x="88" y="47"/>
                    <a:pt x="88" y="47"/>
                    <a:pt x="88" y="47"/>
                  </a:cubicBezTo>
                  <a:cubicBezTo>
                    <a:pt x="87" y="36"/>
                    <a:pt x="76" y="29"/>
                    <a:pt x="63" y="29"/>
                  </a:cubicBezTo>
                  <a:cubicBezTo>
                    <a:pt x="41" y="29"/>
                    <a:pt x="33" y="48"/>
                    <a:pt x="33" y="67"/>
                  </a:cubicBezTo>
                  <a:cubicBezTo>
                    <a:pt x="33" y="86"/>
                    <a:pt x="41" y="105"/>
                    <a:pt x="63" y="105"/>
                  </a:cubicBezTo>
                  <a:cubicBezTo>
                    <a:pt x="79" y="105"/>
                    <a:pt x="91" y="97"/>
                    <a:pt x="92" y="86"/>
                  </a:cubicBezTo>
                  <a:cubicBezTo>
                    <a:pt x="69" y="86"/>
                    <a:pt x="69" y="86"/>
                    <a:pt x="69" y="86"/>
                  </a:cubicBezTo>
                  <a:cubicBezTo>
                    <a:pt x="69" y="61"/>
                    <a:pt x="69" y="61"/>
                    <a:pt x="69" y="61"/>
                  </a:cubicBezTo>
                  <a:cubicBezTo>
                    <a:pt x="123" y="61"/>
                    <a:pt x="123" y="61"/>
                    <a:pt x="123" y="61"/>
                  </a:cubicBezTo>
                  <a:lnTo>
                    <a:pt x="123" y="131"/>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83" name="Freeform 30"/>
            <p:cNvSpPr>
              <a:spLocks noEditPoints="1"/>
            </p:cNvSpPr>
            <p:nvPr/>
          </p:nvSpPr>
          <p:spPr bwMode="auto">
            <a:xfrm>
              <a:off x="7630569" y="711276"/>
              <a:ext cx="190170" cy="192492"/>
            </a:xfrm>
            <a:custGeom>
              <a:avLst/>
              <a:gdLst>
                <a:gd name="T0" fmla="*/ 49 w 98"/>
                <a:gd name="T1" fmla="*/ 75 h 99"/>
                <a:gd name="T2" fmla="*/ 67 w 98"/>
                <a:gd name="T3" fmla="*/ 50 h 99"/>
                <a:gd name="T4" fmla="*/ 49 w 98"/>
                <a:gd name="T5" fmla="*/ 24 h 99"/>
                <a:gd name="T6" fmla="*/ 30 w 98"/>
                <a:gd name="T7" fmla="*/ 50 h 99"/>
                <a:gd name="T8" fmla="*/ 49 w 98"/>
                <a:gd name="T9" fmla="*/ 75 h 99"/>
                <a:gd name="T10" fmla="*/ 49 w 98"/>
                <a:gd name="T11" fmla="*/ 0 h 99"/>
                <a:gd name="T12" fmla="*/ 98 w 98"/>
                <a:gd name="T13" fmla="*/ 50 h 99"/>
                <a:gd name="T14" fmla="*/ 49 w 98"/>
                <a:gd name="T15" fmla="*/ 99 h 99"/>
                <a:gd name="T16" fmla="*/ 0 w 98"/>
                <a:gd name="T17" fmla="*/ 50 h 99"/>
                <a:gd name="T18" fmla="*/ 49 w 98"/>
                <a:gd name="T1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99">
                  <a:moveTo>
                    <a:pt x="49" y="75"/>
                  </a:moveTo>
                  <a:cubicBezTo>
                    <a:pt x="63" y="75"/>
                    <a:pt x="67" y="62"/>
                    <a:pt x="67" y="50"/>
                  </a:cubicBezTo>
                  <a:cubicBezTo>
                    <a:pt x="67" y="38"/>
                    <a:pt x="63" y="24"/>
                    <a:pt x="49" y="24"/>
                  </a:cubicBezTo>
                  <a:cubicBezTo>
                    <a:pt x="35" y="24"/>
                    <a:pt x="30" y="38"/>
                    <a:pt x="30" y="50"/>
                  </a:cubicBezTo>
                  <a:cubicBezTo>
                    <a:pt x="30" y="62"/>
                    <a:pt x="35" y="75"/>
                    <a:pt x="49" y="75"/>
                  </a:cubicBezTo>
                  <a:moveTo>
                    <a:pt x="49" y="0"/>
                  </a:moveTo>
                  <a:cubicBezTo>
                    <a:pt x="78" y="0"/>
                    <a:pt x="98" y="22"/>
                    <a:pt x="98" y="50"/>
                  </a:cubicBezTo>
                  <a:cubicBezTo>
                    <a:pt x="98" y="78"/>
                    <a:pt x="78" y="99"/>
                    <a:pt x="49" y="99"/>
                  </a:cubicBezTo>
                  <a:cubicBezTo>
                    <a:pt x="20" y="99"/>
                    <a:pt x="0" y="78"/>
                    <a:pt x="0" y="50"/>
                  </a:cubicBezTo>
                  <a:cubicBezTo>
                    <a:pt x="0" y="22"/>
                    <a:pt x="20" y="0"/>
                    <a:pt x="49"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84" name="Freeform 31"/>
            <p:cNvSpPr>
              <a:spLocks noEditPoints="1"/>
            </p:cNvSpPr>
            <p:nvPr/>
          </p:nvSpPr>
          <p:spPr bwMode="auto">
            <a:xfrm>
              <a:off x="7840182" y="711276"/>
              <a:ext cx="190777" cy="192492"/>
            </a:xfrm>
            <a:custGeom>
              <a:avLst/>
              <a:gdLst>
                <a:gd name="T0" fmla="*/ 49 w 98"/>
                <a:gd name="T1" fmla="*/ 75 h 99"/>
                <a:gd name="T2" fmla="*/ 67 w 98"/>
                <a:gd name="T3" fmla="*/ 50 h 99"/>
                <a:gd name="T4" fmla="*/ 49 w 98"/>
                <a:gd name="T5" fmla="*/ 24 h 99"/>
                <a:gd name="T6" fmla="*/ 30 w 98"/>
                <a:gd name="T7" fmla="*/ 50 h 99"/>
                <a:gd name="T8" fmla="*/ 49 w 98"/>
                <a:gd name="T9" fmla="*/ 75 h 99"/>
                <a:gd name="T10" fmla="*/ 49 w 98"/>
                <a:gd name="T11" fmla="*/ 0 h 99"/>
                <a:gd name="T12" fmla="*/ 98 w 98"/>
                <a:gd name="T13" fmla="*/ 50 h 99"/>
                <a:gd name="T14" fmla="*/ 49 w 98"/>
                <a:gd name="T15" fmla="*/ 99 h 99"/>
                <a:gd name="T16" fmla="*/ 0 w 98"/>
                <a:gd name="T17" fmla="*/ 50 h 99"/>
                <a:gd name="T18" fmla="*/ 49 w 98"/>
                <a:gd name="T1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99">
                  <a:moveTo>
                    <a:pt x="49" y="75"/>
                  </a:moveTo>
                  <a:cubicBezTo>
                    <a:pt x="63" y="75"/>
                    <a:pt x="67" y="62"/>
                    <a:pt x="67" y="50"/>
                  </a:cubicBezTo>
                  <a:cubicBezTo>
                    <a:pt x="67" y="38"/>
                    <a:pt x="63" y="24"/>
                    <a:pt x="49" y="24"/>
                  </a:cubicBezTo>
                  <a:cubicBezTo>
                    <a:pt x="34" y="24"/>
                    <a:pt x="30" y="38"/>
                    <a:pt x="30" y="50"/>
                  </a:cubicBezTo>
                  <a:cubicBezTo>
                    <a:pt x="30" y="62"/>
                    <a:pt x="34" y="75"/>
                    <a:pt x="49" y="75"/>
                  </a:cubicBezTo>
                  <a:moveTo>
                    <a:pt x="49" y="0"/>
                  </a:moveTo>
                  <a:cubicBezTo>
                    <a:pt x="77" y="0"/>
                    <a:pt x="98" y="22"/>
                    <a:pt x="98" y="50"/>
                  </a:cubicBezTo>
                  <a:cubicBezTo>
                    <a:pt x="98" y="78"/>
                    <a:pt x="77" y="99"/>
                    <a:pt x="49" y="99"/>
                  </a:cubicBezTo>
                  <a:cubicBezTo>
                    <a:pt x="20" y="99"/>
                    <a:pt x="0" y="78"/>
                    <a:pt x="0" y="50"/>
                  </a:cubicBezTo>
                  <a:cubicBezTo>
                    <a:pt x="0" y="22"/>
                    <a:pt x="20" y="0"/>
                    <a:pt x="49"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85" name="Freeform 32"/>
            <p:cNvSpPr>
              <a:spLocks noEditPoints="1"/>
            </p:cNvSpPr>
            <p:nvPr/>
          </p:nvSpPr>
          <p:spPr bwMode="auto">
            <a:xfrm>
              <a:off x="8048578" y="649339"/>
              <a:ext cx="186525" cy="254429"/>
            </a:xfrm>
            <a:custGeom>
              <a:avLst/>
              <a:gdLst>
                <a:gd name="T0" fmla="*/ 30 w 96"/>
                <a:gd name="T1" fmla="*/ 81 h 131"/>
                <a:gd name="T2" fmla="*/ 49 w 96"/>
                <a:gd name="T3" fmla="*/ 107 h 131"/>
                <a:gd name="T4" fmla="*/ 67 w 96"/>
                <a:gd name="T5" fmla="*/ 82 h 131"/>
                <a:gd name="T6" fmla="*/ 49 w 96"/>
                <a:gd name="T7" fmla="*/ 56 h 131"/>
                <a:gd name="T8" fmla="*/ 30 w 96"/>
                <a:gd name="T9" fmla="*/ 81 h 131"/>
                <a:gd name="T10" fmla="*/ 96 w 96"/>
                <a:gd name="T11" fmla="*/ 128 h 131"/>
                <a:gd name="T12" fmla="*/ 67 w 96"/>
                <a:gd name="T13" fmla="*/ 128 h 131"/>
                <a:gd name="T14" fmla="*/ 67 w 96"/>
                <a:gd name="T15" fmla="*/ 117 h 131"/>
                <a:gd name="T16" fmla="*/ 67 w 96"/>
                <a:gd name="T17" fmla="*/ 117 h 131"/>
                <a:gd name="T18" fmla="*/ 41 w 96"/>
                <a:gd name="T19" fmla="*/ 131 h 131"/>
                <a:gd name="T20" fmla="*/ 0 w 96"/>
                <a:gd name="T21" fmla="*/ 80 h 131"/>
                <a:gd name="T22" fmla="*/ 39 w 96"/>
                <a:gd name="T23" fmla="*/ 32 h 131"/>
                <a:gd name="T24" fmla="*/ 65 w 96"/>
                <a:gd name="T25" fmla="*/ 45 h 131"/>
                <a:gd name="T26" fmla="*/ 66 w 96"/>
                <a:gd name="T27" fmla="*/ 45 h 131"/>
                <a:gd name="T28" fmla="*/ 66 w 96"/>
                <a:gd name="T29" fmla="*/ 0 h 131"/>
                <a:gd name="T30" fmla="*/ 96 w 96"/>
                <a:gd name="T31" fmla="*/ 0 h 131"/>
                <a:gd name="T32" fmla="*/ 96 w 96"/>
                <a:gd name="T33" fmla="*/ 12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131">
                  <a:moveTo>
                    <a:pt x="30" y="81"/>
                  </a:moveTo>
                  <a:cubicBezTo>
                    <a:pt x="30" y="93"/>
                    <a:pt x="35" y="107"/>
                    <a:pt x="49" y="107"/>
                  </a:cubicBezTo>
                  <a:cubicBezTo>
                    <a:pt x="64" y="107"/>
                    <a:pt x="67" y="93"/>
                    <a:pt x="67" y="82"/>
                  </a:cubicBezTo>
                  <a:cubicBezTo>
                    <a:pt x="67" y="68"/>
                    <a:pt x="62" y="56"/>
                    <a:pt x="49" y="56"/>
                  </a:cubicBezTo>
                  <a:cubicBezTo>
                    <a:pt x="35" y="56"/>
                    <a:pt x="30" y="69"/>
                    <a:pt x="30" y="81"/>
                  </a:cubicBezTo>
                  <a:moveTo>
                    <a:pt x="96" y="128"/>
                  </a:moveTo>
                  <a:cubicBezTo>
                    <a:pt x="67" y="128"/>
                    <a:pt x="67" y="128"/>
                    <a:pt x="67" y="128"/>
                  </a:cubicBezTo>
                  <a:cubicBezTo>
                    <a:pt x="67" y="117"/>
                    <a:pt x="67" y="117"/>
                    <a:pt x="67" y="117"/>
                  </a:cubicBezTo>
                  <a:cubicBezTo>
                    <a:pt x="67" y="117"/>
                    <a:pt x="67" y="117"/>
                    <a:pt x="67" y="117"/>
                  </a:cubicBezTo>
                  <a:cubicBezTo>
                    <a:pt x="61" y="126"/>
                    <a:pt x="52" y="131"/>
                    <a:pt x="41" y="131"/>
                  </a:cubicBezTo>
                  <a:cubicBezTo>
                    <a:pt x="12" y="131"/>
                    <a:pt x="0" y="106"/>
                    <a:pt x="0" y="80"/>
                  </a:cubicBezTo>
                  <a:cubicBezTo>
                    <a:pt x="0" y="55"/>
                    <a:pt x="12" y="32"/>
                    <a:pt x="39" y="32"/>
                  </a:cubicBezTo>
                  <a:cubicBezTo>
                    <a:pt x="50" y="32"/>
                    <a:pt x="59" y="37"/>
                    <a:pt x="65" y="45"/>
                  </a:cubicBezTo>
                  <a:cubicBezTo>
                    <a:pt x="66" y="45"/>
                    <a:pt x="66" y="45"/>
                    <a:pt x="66" y="45"/>
                  </a:cubicBezTo>
                  <a:cubicBezTo>
                    <a:pt x="66" y="0"/>
                    <a:pt x="66" y="0"/>
                    <a:pt x="66" y="0"/>
                  </a:cubicBezTo>
                  <a:cubicBezTo>
                    <a:pt x="96" y="0"/>
                    <a:pt x="96" y="0"/>
                    <a:pt x="96" y="0"/>
                  </a:cubicBezTo>
                  <a:lnTo>
                    <a:pt x="96" y="128"/>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86" name="Freeform 33"/>
            <p:cNvSpPr>
              <a:spLocks/>
            </p:cNvSpPr>
            <p:nvPr/>
          </p:nvSpPr>
          <p:spPr bwMode="auto">
            <a:xfrm>
              <a:off x="6159641" y="1013068"/>
              <a:ext cx="95389" cy="234998"/>
            </a:xfrm>
            <a:custGeom>
              <a:avLst/>
              <a:gdLst>
                <a:gd name="T0" fmla="*/ 31 w 49"/>
                <a:gd name="T1" fmla="*/ 28 h 121"/>
                <a:gd name="T2" fmla="*/ 49 w 49"/>
                <a:gd name="T3" fmla="*/ 28 h 121"/>
                <a:gd name="T4" fmla="*/ 49 w 49"/>
                <a:gd name="T5" fmla="*/ 41 h 121"/>
                <a:gd name="T6" fmla="*/ 31 w 49"/>
                <a:gd name="T7" fmla="*/ 41 h 121"/>
                <a:gd name="T8" fmla="*/ 31 w 49"/>
                <a:gd name="T9" fmla="*/ 99 h 121"/>
                <a:gd name="T10" fmla="*/ 42 w 49"/>
                <a:gd name="T11" fmla="*/ 107 h 121"/>
                <a:gd name="T12" fmla="*/ 49 w 49"/>
                <a:gd name="T13" fmla="*/ 107 h 121"/>
                <a:gd name="T14" fmla="*/ 49 w 49"/>
                <a:gd name="T15" fmla="*/ 121 h 121"/>
                <a:gd name="T16" fmla="*/ 38 w 49"/>
                <a:gd name="T17" fmla="*/ 121 h 121"/>
                <a:gd name="T18" fmla="*/ 16 w 49"/>
                <a:gd name="T19" fmla="*/ 100 h 121"/>
                <a:gd name="T20" fmla="*/ 16 w 49"/>
                <a:gd name="T21" fmla="*/ 41 h 121"/>
                <a:gd name="T22" fmla="*/ 0 w 49"/>
                <a:gd name="T23" fmla="*/ 41 h 121"/>
                <a:gd name="T24" fmla="*/ 0 w 49"/>
                <a:gd name="T25" fmla="*/ 28 h 121"/>
                <a:gd name="T26" fmla="*/ 16 w 49"/>
                <a:gd name="T27" fmla="*/ 28 h 121"/>
                <a:gd name="T28" fmla="*/ 16 w 49"/>
                <a:gd name="T29" fmla="*/ 0 h 121"/>
                <a:gd name="T30" fmla="*/ 31 w 49"/>
                <a:gd name="T31" fmla="*/ 0 h 121"/>
                <a:gd name="T32" fmla="*/ 31 w 49"/>
                <a:gd name="T33" fmla="*/ 2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121">
                  <a:moveTo>
                    <a:pt x="31" y="28"/>
                  </a:moveTo>
                  <a:cubicBezTo>
                    <a:pt x="49" y="28"/>
                    <a:pt x="49" y="28"/>
                    <a:pt x="49" y="28"/>
                  </a:cubicBezTo>
                  <a:cubicBezTo>
                    <a:pt x="49" y="41"/>
                    <a:pt x="49" y="41"/>
                    <a:pt x="49" y="41"/>
                  </a:cubicBezTo>
                  <a:cubicBezTo>
                    <a:pt x="31" y="41"/>
                    <a:pt x="31" y="41"/>
                    <a:pt x="31" y="41"/>
                  </a:cubicBezTo>
                  <a:cubicBezTo>
                    <a:pt x="31" y="99"/>
                    <a:pt x="31" y="99"/>
                    <a:pt x="31" y="99"/>
                  </a:cubicBezTo>
                  <a:cubicBezTo>
                    <a:pt x="31" y="106"/>
                    <a:pt x="33" y="107"/>
                    <a:pt x="42" y="107"/>
                  </a:cubicBezTo>
                  <a:cubicBezTo>
                    <a:pt x="49" y="107"/>
                    <a:pt x="49" y="107"/>
                    <a:pt x="49" y="107"/>
                  </a:cubicBezTo>
                  <a:cubicBezTo>
                    <a:pt x="49" y="121"/>
                    <a:pt x="49" y="121"/>
                    <a:pt x="49" y="121"/>
                  </a:cubicBezTo>
                  <a:cubicBezTo>
                    <a:pt x="38" y="121"/>
                    <a:pt x="38" y="121"/>
                    <a:pt x="38" y="121"/>
                  </a:cubicBezTo>
                  <a:cubicBezTo>
                    <a:pt x="22" y="121"/>
                    <a:pt x="16" y="117"/>
                    <a:pt x="16" y="100"/>
                  </a:cubicBezTo>
                  <a:cubicBezTo>
                    <a:pt x="16" y="41"/>
                    <a:pt x="16" y="41"/>
                    <a:pt x="16" y="41"/>
                  </a:cubicBezTo>
                  <a:cubicBezTo>
                    <a:pt x="0" y="41"/>
                    <a:pt x="0" y="41"/>
                    <a:pt x="0" y="41"/>
                  </a:cubicBezTo>
                  <a:cubicBezTo>
                    <a:pt x="0" y="28"/>
                    <a:pt x="0" y="28"/>
                    <a:pt x="0" y="28"/>
                  </a:cubicBezTo>
                  <a:cubicBezTo>
                    <a:pt x="16" y="28"/>
                    <a:pt x="16" y="28"/>
                    <a:pt x="16" y="28"/>
                  </a:cubicBezTo>
                  <a:cubicBezTo>
                    <a:pt x="16" y="0"/>
                    <a:pt x="16" y="0"/>
                    <a:pt x="16" y="0"/>
                  </a:cubicBezTo>
                  <a:cubicBezTo>
                    <a:pt x="31" y="0"/>
                    <a:pt x="31" y="0"/>
                    <a:pt x="31" y="0"/>
                  </a:cubicBezTo>
                  <a:lnTo>
                    <a:pt x="31" y="28"/>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87" name="Freeform 34"/>
            <p:cNvSpPr>
              <a:spLocks noEditPoints="1"/>
            </p:cNvSpPr>
            <p:nvPr/>
          </p:nvSpPr>
          <p:spPr bwMode="auto">
            <a:xfrm>
              <a:off x="6268396" y="1063469"/>
              <a:ext cx="174981" cy="188848"/>
            </a:xfrm>
            <a:custGeom>
              <a:avLst/>
              <a:gdLst>
                <a:gd name="T0" fmla="*/ 45 w 90"/>
                <a:gd name="T1" fmla="*/ 83 h 97"/>
                <a:gd name="T2" fmla="*/ 74 w 90"/>
                <a:gd name="T3" fmla="*/ 48 h 97"/>
                <a:gd name="T4" fmla="*/ 45 w 90"/>
                <a:gd name="T5" fmla="*/ 13 h 97"/>
                <a:gd name="T6" fmla="*/ 16 w 90"/>
                <a:gd name="T7" fmla="*/ 48 h 97"/>
                <a:gd name="T8" fmla="*/ 45 w 90"/>
                <a:gd name="T9" fmla="*/ 83 h 97"/>
                <a:gd name="T10" fmla="*/ 45 w 90"/>
                <a:gd name="T11" fmla="*/ 0 h 97"/>
                <a:gd name="T12" fmla="*/ 90 w 90"/>
                <a:gd name="T13" fmla="*/ 48 h 97"/>
                <a:gd name="T14" fmla="*/ 45 w 90"/>
                <a:gd name="T15" fmla="*/ 97 h 97"/>
                <a:gd name="T16" fmla="*/ 0 w 90"/>
                <a:gd name="T17" fmla="*/ 48 h 97"/>
                <a:gd name="T18" fmla="*/ 45 w 90"/>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7">
                  <a:moveTo>
                    <a:pt x="45" y="83"/>
                  </a:moveTo>
                  <a:cubicBezTo>
                    <a:pt x="61" y="83"/>
                    <a:pt x="74" y="71"/>
                    <a:pt x="74" y="48"/>
                  </a:cubicBezTo>
                  <a:cubicBezTo>
                    <a:pt x="74" y="26"/>
                    <a:pt x="61" y="13"/>
                    <a:pt x="45" y="13"/>
                  </a:cubicBezTo>
                  <a:cubicBezTo>
                    <a:pt x="29" y="13"/>
                    <a:pt x="16" y="26"/>
                    <a:pt x="16" y="48"/>
                  </a:cubicBezTo>
                  <a:cubicBezTo>
                    <a:pt x="16" y="71"/>
                    <a:pt x="29" y="83"/>
                    <a:pt x="45" y="83"/>
                  </a:cubicBezTo>
                  <a:moveTo>
                    <a:pt x="45" y="0"/>
                  </a:moveTo>
                  <a:cubicBezTo>
                    <a:pt x="75" y="0"/>
                    <a:pt x="90" y="21"/>
                    <a:pt x="90" y="48"/>
                  </a:cubicBezTo>
                  <a:cubicBezTo>
                    <a:pt x="90" y="75"/>
                    <a:pt x="75" y="97"/>
                    <a:pt x="45" y="97"/>
                  </a:cubicBezTo>
                  <a:cubicBezTo>
                    <a:pt x="16" y="97"/>
                    <a:pt x="0" y="75"/>
                    <a:pt x="0" y="48"/>
                  </a:cubicBezTo>
                  <a:cubicBezTo>
                    <a:pt x="0" y="21"/>
                    <a:pt x="16" y="0"/>
                    <a:pt x="45"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88" name="Freeform 35"/>
            <p:cNvSpPr>
              <a:spLocks/>
            </p:cNvSpPr>
            <p:nvPr/>
          </p:nvSpPr>
          <p:spPr bwMode="auto">
            <a:xfrm>
              <a:off x="6530866" y="993637"/>
              <a:ext cx="238775" cy="258679"/>
            </a:xfrm>
            <a:custGeom>
              <a:avLst/>
              <a:gdLst>
                <a:gd name="T0" fmla="*/ 123 w 123"/>
                <a:gd name="T1" fmla="*/ 131 h 133"/>
                <a:gd name="T2" fmla="*/ 102 w 123"/>
                <a:gd name="T3" fmla="*/ 131 h 133"/>
                <a:gd name="T4" fmla="*/ 100 w 123"/>
                <a:gd name="T5" fmla="*/ 117 h 133"/>
                <a:gd name="T6" fmla="*/ 64 w 123"/>
                <a:gd name="T7" fmla="*/ 133 h 133"/>
                <a:gd name="T8" fmla="*/ 0 w 123"/>
                <a:gd name="T9" fmla="*/ 67 h 133"/>
                <a:gd name="T10" fmla="*/ 64 w 123"/>
                <a:gd name="T11" fmla="*/ 0 h 133"/>
                <a:gd name="T12" fmla="*/ 122 w 123"/>
                <a:gd name="T13" fmla="*/ 46 h 133"/>
                <a:gd name="T14" fmla="*/ 89 w 123"/>
                <a:gd name="T15" fmla="*/ 46 h 133"/>
                <a:gd name="T16" fmla="*/ 63 w 123"/>
                <a:gd name="T17" fmla="*/ 29 h 133"/>
                <a:gd name="T18" fmla="*/ 34 w 123"/>
                <a:gd name="T19" fmla="*/ 67 h 133"/>
                <a:gd name="T20" fmla="*/ 63 w 123"/>
                <a:gd name="T21" fmla="*/ 105 h 133"/>
                <a:gd name="T22" fmla="*/ 93 w 123"/>
                <a:gd name="T23" fmla="*/ 85 h 133"/>
                <a:gd name="T24" fmla="*/ 69 w 123"/>
                <a:gd name="T25" fmla="*/ 85 h 133"/>
                <a:gd name="T26" fmla="*/ 69 w 123"/>
                <a:gd name="T27" fmla="*/ 61 h 133"/>
                <a:gd name="T28" fmla="*/ 123 w 123"/>
                <a:gd name="T29" fmla="*/ 61 h 133"/>
                <a:gd name="T30" fmla="*/ 123 w 123"/>
                <a:gd name="T31" fmla="*/ 13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3" h="133">
                  <a:moveTo>
                    <a:pt x="123" y="131"/>
                  </a:moveTo>
                  <a:cubicBezTo>
                    <a:pt x="102" y="131"/>
                    <a:pt x="102" y="131"/>
                    <a:pt x="102" y="131"/>
                  </a:cubicBezTo>
                  <a:cubicBezTo>
                    <a:pt x="100" y="117"/>
                    <a:pt x="100" y="117"/>
                    <a:pt x="100" y="117"/>
                  </a:cubicBezTo>
                  <a:cubicBezTo>
                    <a:pt x="91" y="129"/>
                    <a:pt x="76" y="133"/>
                    <a:pt x="64" y="133"/>
                  </a:cubicBezTo>
                  <a:cubicBezTo>
                    <a:pt x="25" y="133"/>
                    <a:pt x="0" y="104"/>
                    <a:pt x="0" y="67"/>
                  </a:cubicBezTo>
                  <a:cubicBezTo>
                    <a:pt x="0" y="29"/>
                    <a:pt x="25" y="0"/>
                    <a:pt x="64" y="0"/>
                  </a:cubicBezTo>
                  <a:cubicBezTo>
                    <a:pt x="91" y="0"/>
                    <a:pt x="119" y="14"/>
                    <a:pt x="122" y="46"/>
                  </a:cubicBezTo>
                  <a:cubicBezTo>
                    <a:pt x="89" y="46"/>
                    <a:pt x="89" y="46"/>
                    <a:pt x="89" y="46"/>
                  </a:cubicBezTo>
                  <a:cubicBezTo>
                    <a:pt x="88" y="35"/>
                    <a:pt x="77" y="29"/>
                    <a:pt x="63" y="29"/>
                  </a:cubicBezTo>
                  <a:cubicBezTo>
                    <a:pt x="42" y="29"/>
                    <a:pt x="34" y="48"/>
                    <a:pt x="34" y="67"/>
                  </a:cubicBezTo>
                  <a:cubicBezTo>
                    <a:pt x="34" y="86"/>
                    <a:pt x="42" y="105"/>
                    <a:pt x="63" y="105"/>
                  </a:cubicBezTo>
                  <a:cubicBezTo>
                    <a:pt x="80" y="105"/>
                    <a:pt x="91" y="97"/>
                    <a:pt x="93" y="85"/>
                  </a:cubicBezTo>
                  <a:cubicBezTo>
                    <a:pt x="69" y="85"/>
                    <a:pt x="69" y="85"/>
                    <a:pt x="69" y="85"/>
                  </a:cubicBezTo>
                  <a:cubicBezTo>
                    <a:pt x="69" y="61"/>
                    <a:pt x="69" y="61"/>
                    <a:pt x="69" y="61"/>
                  </a:cubicBezTo>
                  <a:cubicBezTo>
                    <a:pt x="123" y="61"/>
                    <a:pt x="123" y="61"/>
                    <a:pt x="123" y="61"/>
                  </a:cubicBezTo>
                  <a:lnTo>
                    <a:pt x="123" y="131"/>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89" name="Freeform 36"/>
            <p:cNvSpPr>
              <a:spLocks/>
            </p:cNvSpPr>
            <p:nvPr/>
          </p:nvSpPr>
          <p:spPr bwMode="auto">
            <a:xfrm>
              <a:off x="6795160" y="1063469"/>
              <a:ext cx="126375" cy="184597"/>
            </a:xfrm>
            <a:custGeom>
              <a:avLst/>
              <a:gdLst>
                <a:gd name="T0" fmla="*/ 0 w 65"/>
                <a:gd name="T1" fmla="*/ 2 h 95"/>
                <a:gd name="T2" fmla="*/ 30 w 65"/>
                <a:gd name="T3" fmla="*/ 2 h 95"/>
                <a:gd name="T4" fmla="*/ 30 w 65"/>
                <a:gd name="T5" fmla="*/ 18 h 95"/>
                <a:gd name="T6" fmla="*/ 30 w 65"/>
                <a:gd name="T7" fmla="*/ 18 h 95"/>
                <a:gd name="T8" fmla="*/ 58 w 65"/>
                <a:gd name="T9" fmla="*/ 0 h 95"/>
                <a:gd name="T10" fmla="*/ 65 w 65"/>
                <a:gd name="T11" fmla="*/ 0 h 95"/>
                <a:gd name="T12" fmla="*/ 65 w 65"/>
                <a:gd name="T13" fmla="*/ 28 h 95"/>
                <a:gd name="T14" fmla="*/ 53 w 65"/>
                <a:gd name="T15" fmla="*/ 26 h 95"/>
                <a:gd name="T16" fmla="*/ 30 w 65"/>
                <a:gd name="T17" fmla="*/ 49 h 95"/>
                <a:gd name="T18" fmla="*/ 30 w 65"/>
                <a:gd name="T19" fmla="*/ 95 h 95"/>
                <a:gd name="T20" fmla="*/ 0 w 65"/>
                <a:gd name="T21" fmla="*/ 95 h 95"/>
                <a:gd name="T22" fmla="*/ 0 w 65"/>
                <a:gd name="T2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95">
                  <a:moveTo>
                    <a:pt x="0" y="2"/>
                  </a:moveTo>
                  <a:cubicBezTo>
                    <a:pt x="30" y="2"/>
                    <a:pt x="30" y="2"/>
                    <a:pt x="30" y="2"/>
                  </a:cubicBezTo>
                  <a:cubicBezTo>
                    <a:pt x="30" y="18"/>
                    <a:pt x="30" y="18"/>
                    <a:pt x="30" y="18"/>
                  </a:cubicBezTo>
                  <a:cubicBezTo>
                    <a:pt x="30" y="18"/>
                    <a:pt x="30" y="18"/>
                    <a:pt x="30" y="18"/>
                  </a:cubicBezTo>
                  <a:cubicBezTo>
                    <a:pt x="34" y="6"/>
                    <a:pt x="45" y="0"/>
                    <a:pt x="58" y="0"/>
                  </a:cubicBezTo>
                  <a:cubicBezTo>
                    <a:pt x="60" y="0"/>
                    <a:pt x="63" y="0"/>
                    <a:pt x="65" y="0"/>
                  </a:cubicBezTo>
                  <a:cubicBezTo>
                    <a:pt x="65" y="28"/>
                    <a:pt x="65" y="28"/>
                    <a:pt x="65" y="28"/>
                  </a:cubicBezTo>
                  <a:cubicBezTo>
                    <a:pt x="61" y="27"/>
                    <a:pt x="58" y="26"/>
                    <a:pt x="53" y="26"/>
                  </a:cubicBezTo>
                  <a:cubicBezTo>
                    <a:pt x="38" y="26"/>
                    <a:pt x="30" y="37"/>
                    <a:pt x="30" y="49"/>
                  </a:cubicBezTo>
                  <a:cubicBezTo>
                    <a:pt x="30" y="95"/>
                    <a:pt x="30" y="95"/>
                    <a:pt x="30" y="95"/>
                  </a:cubicBezTo>
                  <a:cubicBezTo>
                    <a:pt x="0" y="95"/>
                    <a:pt x="0" y="95"/>
                    <a:pt x="0" y="95"/>
                  </a:cubicBezTo>
                  <a:lnTo>
                    <a:pt x="0" y="2"/>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90" name="Freeform 37"/>
            <p:cNvSpPr>
              <a:spLocks noEditPoints="1"/>
            </p:cNvSpPr>
            <p:nvPr/>
          </p:nvSpPr>
          <p:spPr bwMode="auto">
            <a:xfrm>
              <a:off x="6931256" y="1061646"/>
              <a:ext cx="194423" cy="190670"/>
            </a:xfrm>
            <a:custGeom>
              <a:avLst/>
              <a:gdLst>
                <a:gd name="T0" fmla="*/ 68 w 100"/>
                <a:gd name="T1" fmla="*/ 39 h 98"/>
                <a:gd name="T2" fmla="*/ 50 w 100"/>
                <a:gd name="T3" fmla="*/ 20 h 98"/>
                <a:gd name="T4" fmla="*/ 30 w 100"/>
                <a:gd name="T5" fmla="*/ 39 h 98"/>
                <a:gd name="T6" fmla="*/ 68 w 100"/>
                <a:gd name="T7" fmla="*/ 39 h 98"/>
                <a:gd name="T8" fmla="*/ 30 w 100"/>
                <a:gd name="T9" fmla="*/ 57 h 98"/>
                <a:gd name="T10" fmla="*/ 51 w 100"/>
                <a:gd name="T11" fmla="*/ 78 h 98"/>
                <a:gd name="T12" fmla="*/ 68 w 100"/>
                <a:gd name="T13" fmla="*/ 67 h 98"/>
                <a:gd name="T14" fmla="*/ 97 w 100"/>
                <a:gd name="T15" fmla="*/ 67 h 98"/>
                <a:gd name="T16" fmla="*/ 51 w 100"/>
                <a:gd name="T17" fmla="*/ 98 h 98"/>
                <a:gd name="T18" fmla="*/ 0 w 100"/>
                <a:gd name="T19" fmla="*/ 49 h 98"/>
                <a:gd name="T20" fmla="*/ 50 w 100"/>
                <a:gd name="T21" fmla="*/ 0 h 98"/>
                <a:gd name="T22" fmla="*/ 99 w 100"/>
                <a:gd name="T23" fmla="*/ 57 h 98"/>
                <a:gd name="T24" fmla="*/ 30 w 100"/>
                <a:gd name="T25" fmla="*/ 5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98">
                  <a:moveTo>
                    <a:pt x="68" y="39"/>
                  </a:moveTo>
                  <a:cubicBezTo>
                    <a:pt x="68" y="29"/>
                    <a:pt x="60" y="20"/>
                    <a:pt x="50" y="20"/>
                  </a:cubicBezTo>
                  <a:cubicBezTo>
                    <a:pt x="39" y="20"/>
                    <a:pt x="32" y="28"/>
                    <a:pt x="30" y="39"/>
                  </a:cubicBezTo>
                  <a:lnTo>
                    <a:pt x="68" y="39"/>
                  </a:lnTo>
                  <a:close/>
                  <a:moveTo>
                    <a:pt x="30" y="57"/>
                  </a:moveTo>
                  <a:cubicBezTo>
                    <a:pt x="31" y="69"/>
                    <a:pt x="38" y="78"/>
                    <a:pt x="51" y="78"/>
                  </a:cubicBezTo>
                  <a:cubicBezTo>
                    <a:pt x="58" y="78"/>
                    <a:pt x="66" y="74"/>
                    <a:pt x="68" y="67"/>
                  </a:cubicBezTo>
                  <a:cubicBezTo>
                    <a:pt x="97" y="67"/>
                    <a:pt x="97" y="67"/>
                    <a:pt x="97" y="67"/>
                  </a:cubicBezTo>
                  <a:cubicBezTo>
                    <a:pt x="91" y="89"/>
                    <a:pt x="71" y="98"/>
                    <a:pt x="51" y="98"/>
                  </a:cubicBezTo>
                  <a:cubicBezTo>
                    <a:pt x="20" y="98"/>
                    <a:pt x="0" y="80"/>
                    <a:pt x="0" y="49"/>
                  </a:cubicBezTo>
                  <a:cubicBezTo>
                    <a:pt x="0" y="20"/>
                    <a:pt x="23" y="0"/>
                    <a:pt x="50" y="0"/>
                  </a:cubicBezTo>
                  <a:cubicBezTo>
                    <a:pt x="83" y="0"/>
                    <a:pt x="100" y="25"/>
                    <a:pt x="99" y="57"/>
                  </a:cubicBezTo>
                  <a:lnTo>
                    <a:pt x="30" y="57"/>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91" name="Freeform 38"/>
            <p:cNvSpPr>
              <a:spLocks noEditPoints="1"/>
            </p:cNvSpPr>
            <p:nvPr/>
          </p:nvSpPr>
          <p:spPr bwMode="auto">
            <a:xfrm>
              <a:off x="7137222" y="1061646"/>
              <a:ext cx="184701" cy="190670"/>
            </a:xfrm>
            <a:custGeom>
              <a:avLst/>
              <a:gdLst>
                <a:gd name="T0" fmla="*/ 43 w 95"/>
                <a:gd name="T1" fmla="*/ 79 h 98"/>
                <a:gd name="T2" fmla="*/ 62 w 95"/>
                <a:gd name="T3" fmla="*/ 52 h 98"/>
                <a:gd name="T4" fmla="*/ 43 w 95"/>
                <a:gd name="T5" fmla="*/ 57 h 98"/>
                <a:gd name="T6" fmla="*/ 30 w 95"/>
                <a:gd name="T7" fmla="*/ 69 h 98"/>
                <a:gd name="T8" fmla="*/ 43 w 95"/>
                <a:gd name="T9" fmla="*/ 79 h 98"/>
                <a:gd name="T10" fmla="*/ 4 w 95"/>
                <a:gd name="T11" fmla="*/ 31 h 98"/>
                <a:gd name="T12" fmla="*/ 18 w 95"/>
                <a:gd name="T13" fmla="*/ 6 h 98"/>
                <a:gd name="T14" fmla="*/ 48 w 95"/>
                <a:gd name="T15" fmla="*/ 0 h 98"/>
                <a:gd name="T16" fmla="*/ 91 w 95"/>
                <a:gd name="T17" fmla="*/ 31 h 98"/>
                <a:gd name="T18" fmla="*/ 91 w 95"/>
                <a:gd name="T19" fmla="*/ 72 h 98"/>
                <a:gd name="T20" fmla="*/ 95 w 95"/>
                <a:gd name="T21" fmla="*/ 96 h 98"/>
                <a:gd name="T22" fmla="*/ 64 w 95"/>
                <a:gd name="T23" fmla="*/ 96 h 98"/>
                <a:gd name="T24" fmla="*/ 62 w 95"/>
                <a:gd name="T25" fmla="*/ 87 h 98"/>
                <a:gd name="T26" fmla="*/ 32 w 95"/>
                <a:gd name="T27" fmla="*/ 98 h 98"/>
                <a:gd name="T28" fmla="*/ 0 w 95"/>
                <a:gd name="T29" fmla="*/ 70 h 98"/>
                <a:gd name="T30" fmla="*/ 54 w 95"/>
                <a:gd name="T31" fmla="*/ 38 h 98"/>
                <a:gd name="T32" fmla="*/ 62 w 95"/>
                <a:gd name="T33" fmla="*/ 29 h 98"/>
                <a:gd name="T34" fmla="*/ 47 w 95"/>
                <a:gd name="T35" fmla="*/ 20 h 98"/>
                <a:gd name="T36" fmla="*/ 32 w 95"/>
                <a:gd name="T37" fmla="*/ 31 h 98"/>
                <a:gd name="T38" fmla="*/ 4 w 95"/>
                <a:gd name="T39" fmla="*/ 3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98">
                  <a:moveTo>
                    <a:pt x="43" y="79"/>
                  </a:moveTo>
                  <a:cubicBezTo>
                    <a:pt x="58" y="79"/>
                    <a:pt x="62" y="71"/>
                    <a:pt x="62" y="52"/>
                  </a:cubicBezTo>
                  <a:cubicBezTo>
                    <a:pt x="57" y="55"/>
                    <a:pt x="50" y="55"/>
                    <a:pt x="43" y="57"/>
                  </a:cubicBezTo>
                  <a:cubicBezTo>
                    <a:pt x="36" y="59"/>
                    <a:pt x="30" y="62"/>
                    <a:pt x="30" y="69"/>
                  </a:cubicBezTo>
                  <a:cubicBezTo>
                    <a:pt x="30" y="76"/>
                    <a:pt x="36" y="79"/>
                    <a:pt x="43" y="79"/>
                  </a:cubicBezTo>
                  <a:moveTo>
                    <a:pt x="4" y="31"/>
                  </a:moveTo>
                  <a:cubicBezTo>
                    <a:pt x="4" y="19"/>
                    <a:pt x="10" y="11"/>
                    <a:pt x="18" y="6"/>
                  </a:cubicBezTo>
                  <a:cubicBezTo>
                    <a:pt x="26" y="2"/>
                    <a:pt x="37" y="0"/>
                    <a:pt x="48" y="0"/>
                  </a:cubicBezTo>
                  <a:cubicBezTo>
                    <a:pt x="70" y="0"/>
                    <a:pt x="91" y="5"/>
                    <a:pt x="91" y="31"/>
                  </a:cubicBezTo>
                  <a:cubicBezTo>
                    <a:pt x="91" y="72"/>
                    <a:pt x="91" y="72"/>
                    <a:pt x="91" y="72"/>
                  </a:cubicBezTo>
                  <a:cubicBezTo>
                    <a:pt x="91" y="80"/>
                    <a:pt x="91" y="88"/>
                    <a:pt x="95" y="96"/>
                  </a:cubicBezTo>
                  <a:cubicBezTo>
                    <a:pt x="64" y="96"/>
                    <a:pt x="64" y="96"/>
                    <a:pt x="64" y="96"/>
                  </a:cubicBezTo>
                  <a:cubicBezTo>
                    <a:pt x="63" y="93"/>
                    <a:pt x="63" y="90"/>
                    <a:pt x="62" y="87"/>
                  </a:cubicBezTo>
                  <a:cubicBezTo>
                    <a:pt x="54" y="95"/>
                    <a:pt x="43" y="98"/>
                    <a:pt x="32" y="98"/>
                  </a:cubicBezTo>
                  <a:cubicBezTo>
                    <a:pt x="14" y="98"/>
                    <a:pt x="0" y="89"/>
                    <a:pt x="0" y="70"/>
                  </a:cubicBezTo>
                  <a:cubicBezTo>
                    <a:pt x="0" y="40"/>
                    <a:pt x="33" y="42"/>
                    <a:pt x="54" y="38"/>
                  </a:cubicBezTo>
                  <a:cubicBezTo>
                    <a:pt x="59" y="37"/>
                    <a:pt x="62" y="35"/>
                    <a:pt x="62" y="29"/>
                  </a:cubicBezTo>
                  <a:cubicBezTo>
                    <a:pt x="62" y="22"/>
                    <a:pt x="54" y="20"/>
                    <a:pt x="47" y="20"/>
                  </a:cubicBezTo>
                  <a:cubicBezTo>
                    <a:pt x="39" y="20"/>
                    <a:pt x="34" y="23"/>
                    <a:pt x="32" y="31"/>
                  </a:cubicBezTo>
                  <a:lnTo>
                    <a:pt x="4" y="31"/>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92" name="Freeform 39"/>
            <p:cNvSpPr>
              <a:spLocks/>
            </p:cNvSpPr>
            <p:nvPr/>
          </p:nvSpPr>
          <p:spPr bwMode="auto">
            <a:xfrm>
              <a:off x="7327392" y="1010639"/>
              <a:ext cx="126375" cy="239248"/>
            </a:xfrm>
            <a:custGeom>
              <a:avLst/>
              <a:gdLst>
                <a:gd name="T0" fmla="*/ 65 w 65"/>
                <a:gd name="T1" fmla="*/ 48 h 123"/>
                <a:gd name="T2" fmla="*/ 46 w 65"/>
                <a:gd name="T3" fmla="*/ 48 h 123"/>
                <a:gd name="T4" fmla="*/ 46 w 65"/>
                <a:gd name="T5" fmla="*/ 91 h 123"/>
                <a:gd name="T6" fmla="*/ 57 w 65"/>
                <a:gd name="T7" fmla="*/ 100 h 123"/>
                <a:gd name="T8" fmla="*/ 65 w 65"/>
                <a:gd name="T9" fmla="*/ 99 h 123"/>
                <a:gd name="T10" fmla="*/ 65 w 65"/>
                <a:gd name="T11" fmla="*/ 122 h 123"/>
                <a:gd name="T12" fmla="*/ 48 w 65"/>
                <a:gd name="T13" fmla="*/ 123 h 123"/>
                <a:gd name="T14" fmla="*/ 15 w 65"/>
                <a:gd name="T15" fmla="*/ 90 h 123"/>
                <a:gd name="T16" fmla="*/ 15 w 65"/>
                <a:gd name="T17" fmla="*/ 48 h 123"/>
                <a:gd name="T18" fmla="*/ 0 w 65"/>
                <a:gd name="T19" fmla="*/ 48 h 123"/>
                <a:gd name="T20" fmla="*/ 0 w 65"/>
                <a:gd name="T21" fmla="*/ 29 h 123"/>
                <a:gd name="T22" fmla="*/ 15 w 65"/>
                <a:gd name="T23" fmla="*/ 29 h 123"/>
                <a:gd name="T24" fmla="*/ 15 w 65"/>
                <a:gd name="T25" fmla="*/ 0 h 123"/>
                <a:gd name="T26" fmla="*/ 46 w 65"/>
                <a:gd name="T27" fmla="*/ 0 h 123"/>
                <a:gd name="T28" fmla="*/ 46 w 65"/>
                <a:gd name="T29" fmla="*/ 29 h 123"/>
                <a:gd name="T30" fmla="*/ 65 w 65"/>
                <a:gd name="T31" fmla="*/ 29 h 123"/>
                <a:gd name="T32" fmla="*/ 65 w 65"/>
                <a:gd name="T33" fmla="*/ 4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123">
                  <a:moveTo>
                    <a:pt x="65" y="48"/>
                  </a:moveTo>
                  <a:cubicBezTo>
                    <a:pt x="46" y="48"/>
                    <a:pt x="46" y="48"/>
                    <a:pt x="46" y="48"/>
                  </a:cubicBezTo>
                  <a:cubicBezTo>
                    <a:pt x="46" y="91"/>
                    <a:pt x="46" y="91"/>
                    <a:pt x="46" y="91"/>
                  </a:cubicBezTo>
                  <a:cubicBezTo>
                    <a:pt x="46" y="98"/>
                    <a:pt x="50" y="100"/>
                    <a:pt x="57" y="100"/>
                  </a:cubicBezTo>
                  <a:cubicBezTo>
                    <a:pt x="59" y="100"/>
                    <a:pt x="62" y="99"/>
                    <a:pt x="65" y="99"/>
                  </a:cubicBezTo>
                  <a:cubicBezTo>
                    <a:pt x="65" y="122"/>
                    <a:pt x="65" y="122"/>
                    <a:pt x="65" y="122"/>
                  </a:cubicBezTo>
                  <a:cubicBezTo>
                    <a:pt x="59" y="122"/>
                    <a:pt x="54" y="123"/>
                    <a:pt x="48" y="123"/>
                  </a:cubicBezTo>
                  <a:cubicBezTo>
                    <a:pt x="22" y="123"/>
                    <a:pt x="15" y="115"/>
                    <a:pt x="15" y="90"/>
                  </a:cubicBezTo>
                  <a:cubicBezTo>
                    <a:pt x="15" y="48"/>
                    <a:pt x="15" y="48"/>
                    <a:pt x="15" y="48"/>
                  </a:cubicBezTo>
                  <a:cubicBezTo>
                    <a:pt x="0" y="48"/>
                    <a:pt x="0" y="48"/>
                    <a:pt x="0" y="48"/>
                  </a:cubicBezTo>
                  <a:cubicBezTo>
                    <a:pt x="0" y="29"/>
                    <a:pt x="0" y="29"/>
                    <a:pt x="0" y="29"/>
                  </a:cubicBezTo>
                  <a:cubicBezTo>
                    <a:pt x="15" y="29"/>
                    <a:pt x="15" y="29"/>
                    <a:pt x="15" y="29"/>
                  </a:cubicBezTo>
                  <a:cubicBezTo>
                    <a:pt x="15" y="0"/>
                    <a:pt x="15" y="0"/>
                    <a:pt x="15" y="0"/>
                  </a:cubicBezTo>
                  <a:cubicBezTo>
                    <a:pt x="46" y="0"/>
                    <a:pt x="46" y="0"/>
                    <a:pt x="46" y="0"/>
                  </a:cubicBezTo>
                  <a:cubicBezTo>
                    <a:pt x="46" y="29"/>
                    <a:pt x="46" y="29"/>
                    <a:pt x="46" y="29"/>
                  </a:cubicBezTo>
                  <a:cubicBezTo>
                    <a:pt x="65" y="29"/>
                    <a:pt x="65" y="29"/>
                    <a:pt x="65" y="29"/>
                  </a:cubicBezTo>
                  <a:lnTo>
                    <a:pt x="65" y="48"/>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93" name="Freeform 40"/>
            <p:cNvSpPr>
              <a:spLocks/>
            </p:cNvSpPr>
            <p:nvPr/>
          </p:nvSpPr>
          <p:spPr bwMode="auto">
            <a:xfrm>
              <a:off x="6035696" y="170842"/>
              <a:ext cx="1167751" cy="727460"/>
            </a:xfrm>
            <a:custGeom>
              <a:avLst/>
              <a:gdLst>
                <a:gd name="T0" fmla="*/ 97 w 601"/>
                <a:gd name="T1" fmla="*/ 90 h 374"/>
                <a:gd name="T2" fmla="*/ 32 w 601"/>
                <a:gd name="T3" fmla="*/ 161 h 374"/>
                <a:gd name="T4" fmla="*/ 64 w 601"/>
                <a:gd name="T5" fmla="*/ 374 h 374"/>
                <a:gd name="T6" fmla="*/ 216 w 601"/>
                <a:gd name="T7" fmla="*/ 374 h 374"/>
                <a:gd name="T8" fmla="*/ 205 w 601"/>
                <a:gd name="T9" fmla="*/ 161 h 374"/>
                <a:gd name="T10" fmla="*/ 255 w 601"/>
                <a:gd name="T11" fmla="*/ 134 h 374"/>
                <a:gd name="T12" fmla="*/ 601 w 601"/>
                <a:gd name="T13" fmla="*/ 204 h 374"/>
                <a:gd name="T14" fmla="*/ 97 w 601"/>
                <a:gd name="T15" fmla="*/ 90 h 3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1" h="374">
                  <a:moveTo>
                    <a:pt x="97" y="90"/>
                  </a:moveTo>
                  <a:cubicBezTo>
                    <a:pt x="68" y="106"/>
                    <a:pt x="45" y="131"/>
                    <a:pt x="32" y="161"/>
                  </a:cubicBezTo>
                  <a:cubicBezTo>
                    <a:pt x="0" y="243"/>
                    <a:pt x="42" y="335"/>
                    <a:pt x="64" y="374"/>
                  </a:cubicBezTo>
                  <a:cubicBezTo>
                    <a:pt x="216" y="374"/>
                    <a:pt x="216" y="374"/>
                    <a:pt x="216" y="374"/>
                  </a:cubicBezTo>
                  <a:cubicBezTo>
                    <a:pt x="162" y="245"/>
                    <a:pt x="180" y="190"/>
                    <a:pt x="205" y="161"/>
                  </a:cubicBezTo>
                  <a:cubicBezTo>
                    <a:pt x="218" y="147"/>
                    <a:pt x="236" y="137"/>
                    <a:pt x="255" y="134"/>
                  </a:cubicBezTo>
                  <a:cubicBezTo>
                    <a:pt x="406" y="104"/>
                    <a:pt x="560" y="183"/>
                    <a:pt x="601" y="204"/>
                  </a:cubicBezTo>
                  <a:cubicBezTo>
                    <a:pt x="341" y="0"/>
                    <a:pt x="170" y="51"/>
                    <a:pt x="97" y="90"/>
                  </a:cubicBezTo>
                </a:path>
              </a:pathLst>
            </a:custGeom>
            <a:solidFill>
              <a:srgbClr val="BABABA"/>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94" name="Freeform 41"/>
            <p:cNvSpPr>
              <a:spLocks/>
            </p:cNvSpPr>
            <p:nvPr/>
          </p:nvSpPr>
          <p:spPr bwMode="auto">
            <a:xfrm>
              <a:off x="7564345" y="649339"/>
              <a:ext cx="1167751" cy="731103"/>
            </a:xfrm>
            <a:custGeom>
              <a:avLst/>
              <a:gdLst>
                <a:gd name="T0" fmla="*/ 535 w 601"/>
                <a:gd name="T1" fmla="*/ 0 h 376"/>
                <a:gd name="T2" fmla="*/ 384 w 601"/>
                <a:gd name="T3" fmla="*/ 0 h 376"/>
                <a:gd name="T4" fmla="*/ 395 w 601"/>
                <a:gd name="T5" fmla="*/ 215 h 376"/>
                <a:gd name="T6" fmla="*/ 346 w 601"/>
                <a:gd name="T7" fmla="*/ 242 h 376"/>
                <a:gd name="T8" fmla="*/ 0 w 601"/>
                <a:gd name="T9" fmla="*/ 172 h 376"/>
                <a:gd name="T10" fmla="*/ 504 w 601"/>
                <a:gd name="T11" fmla="*/ 286 h 376"/>
                <a:gd name="T12" fmla="*/ 568 w 601"/>
                <a:gd name="T13" fmla="*/ 215 h 376"/>
                <a:gd name="T14" fmla="*/ 535 w 601"/>
                <a:gd name="T15" fmla="*/ 0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1" h="376">
                  <a:moveTo>
                    <a:pt x="535" y="0"/>
                  </a:moveTo>
                  <a:cubicBezTo>
                    <a:pt x="384" y="0"/>
                    <a:pt x="384" y="0"/>
                    <a:pt x="384" y="0"/>
                  </a:cubicBezTo>
                  <a:cubicBezTo>
                    <a:pt x="439" y="130"/>
                    <a:pt x="421" y="186"/>
                    <a:pt x="395" y="215"/>
                  </a:cubicBezTo>
                  <a:cubicBezTo>
                    <a:pt x="382" y="229"/>
                    <a:pt x="365" y="239"/>
                    <a:pt x="346" y="242"/>
                  </a:cubicBezTo>
                  <a:cubicBezTo>
                    <a:pt x="194" y="272"/>
                    <a:pt x="41" y="193"/>
                    <a:pt x="0" y="172"/>
                  </a:cubicBezTo>
                  <a:cubicBezTo>
                    <a:pt x="260" y="376"/>
                    <a:pt x="431" y="325"/>
                    <a:pt x="504" y="286"/>
                  </a:cubicBezTo>
                  <a:cubicBezTo>
                    <a:pt x="533" y="270"/>
                    <a:pt x="556" y="245"/>
                    <a:pt x="568" y="215"/>
                  </a:cubicBezTo>
                  <a:cubicBezTo>
                    <a:pt x="601" y="132"/>
                    <a:pt x="557" y="39"/>
                    <a:pt x="535" y="0"/>
                  </a:cubicBezTo>
                </a:path>
              </a:pathLst>
            </a:custGeom>
            <a:solidFill>
              <a:srgbClr val="FF5000"/>
            </a:solidFill>
            <a:ln>
              <a:noFill/>
            </a:ln>
            <a:extLst/>
          </p:spPr>
          <p:txBody>
            <a:bodyPr vert="horz" wrap="square" lIns="91440" tIns="45720" rIns="91440" bIns="45720" numCol="1" anchor="t" anchorCtr="0" compatLnSpc="1">
              <a:prstTxWarp prst="textNoShape">
                <a:avLst/>
              </a:prstTxWarp>
            </a:bodyPr>
            <a:lstStyle/>
            <a:p>
              <a:endParaRPr lang="en-GB"/>
            </a:p>
          </p:txBody>
        </p:sp>
      </p:grpSp>
      <p:pic>
        <p:nvPicPr>
          <p:cNvPr id="52" name="Picture 5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3219" y="6469790"/>
            <a:ext cx="1420469" cy="320557"/>
          </a:xfrm>
          <a:prstGeom prst="rect">
            <a:avLst/>
          </a:prstGeom>
        </p:spPr>
      </p:pic>
    </p:spTree>
    <p:extLst>
      <p:ext uri="{BB962C8B-B14F-4D97-AF65-F5344CB8AC3E}">
        <p14:creationId xmlns:p14="http://schemas.microsoft.com/office/powerpoint/2010/main" val="282475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ght blue divider">
    <p:bg>
      <p:bgPr>
        <a:solidFill>
          <a:srgbClr val="61C3D7"/>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1"/>
            <a:ext cx="4571442" cy="6412559"/>
          </a:xfrm>
          <a:prstGeom prst="rect">
            <a:avLst/>
          </a:prstGeom>
        </p:spPr>
        <p:txBody>
          <a:bodyPr/>
          <a:lstStyle>
            <a:lvl1pPr marL="0" algn="l" rtl="0">
              <a:lnSpc>
                <a:spcPts val="2953"/>
              </a:lnSpc>
              <a:defRPr>
                <a:solidFill>
                  <a:schemeClr val="bg1"/>
                </a:solidFill>
              </a:defRPr>
            </a:lvl1pPr>
          </a:lstStyle>
          <a:p>
            <a:pPr marL="0" algn="l" rtl="0">
              <a:lnSpc>
                <a:spcPts val="4200"/>
              </a:lnSpc>
            </a:pPr>
            <a:r>
              <a:rPr lang="en-US" dirty="0" smtClean="0"/>
              <a:t>Drag picture to placeholder or click icon to add</a:t>
            </a:r>
            <a:endParaRPr lang="en-US" dirty="0"/>
          </a:p>
        </p:txBody>
      </p:sp>
      <p:sp>
        <p:nvSpPr>
          <p:cNvPr id="11" name="object 2"/>
          <p:cNvSpPr/>
          <p:nvPr userDrawn="1"/>
        </p:nvSpPr>
        <p:spPr bwMode="black">
          <a:xfrm>
            <a:off x="374" y="6411517"/>
            <a:ext cx="9143627" cy="446484"/>
          </a:xfrm>
          <a:custGeom>
            <a:avLst/>
            <a:gdLst/>
            <a:ahLst/>
            <a:cxnLst/>
            <a:rect l="l" t="t" r="r" b="b"/>
            <a:pathLst>
              <a:path w="13004800" h="635000">
                <a:moveTo>
                  <a:pt x="0" y="635000"/>
                </a:moveTo>
                <a:lnTo>
                  <a:pt x="13004800" y="635000"/>
                </a:lnTo>
                <a:lnTo>
                  <a:pt x="13004800" y="0"/>
                </a:lnTo>
                <a:lnTo>
                  <a:pt x="0" y="0"/>
                </a:lnTo>
                <a:lnTo>
                  <a:pt x="0" y="635000"/>
                </a:lnTo>
                <a:close/>
              </a:path>
            </a:pathLst>
          </a:custGeom>
          <a:solidFill>
            <a:srgbClr val="203664"/>
          </a:solidFill>
        </p:spPr>
        <p:txBody>
          <a:bodyPr wrap="square" lIns="0" tIns="0" rIns="0" bIns="0" rtlCol="0"/>
          <a:lstStyle/>
          <a:p>
            <a:endParaRPr sz="890"/>
          </a:p>
        </p:txBody>
      </p:sp>
      <p:sp>
        <p:nvSpPr>
          <p:cNvPr id="14" name="Title 1"/>
          <p:cNvSpPr>
            <a:spLocks noGrp="1"/>
          </p:cNvSpPr>
          <p:nvPr>
            <p:ph type="title" hasCustomPrompt="1"/>
          </p:nvPr>
        </p:nvSpPr>
        <p:spPr>
          <a:xfrm>
            <a:off x="4749501" y="2774442"/>
            <a:ext cx="4216441" cy="655116"/>
          </a:xfrm>
        </p:spPr>
        <p:txBody>
          <a:bodyPr wrap="square">
            <a:spAutoFit/>
          </a:bodyPr>
          <a:lstStyle>
            <a:lvl1pPr marL="0" algn="ctr" defTabSz="642974" rtl="0" eaLnBrk="1" latinLnBrk="0" hangingPunct="1">
              <a:lnSpc>
                <a:spcPct val="100000"/>
              </a:lnSpc>
              <a:defRPr lang="en-US" sz="3600" b="1" kern="0" spc="0" baseline="0" dirty="0">
                <a:solidFill>
                  <a:srgbClr val="FFFFFF"/>
                </a:solidFill>
                <a:latin typeface="+mj-lt"/>
                <a:ea typeface="+mj-ea"/>
                <a:cs typeface="+mj-cs"/>
              </a:defRPr>
            </a:lvl1pPr>
          </a:lstStyle>
          <a:p>
            <a:r>
              <a:rPr lang="en-US" dirty="0"/>
              <a:t>Title</a:t>
            </a:r>
          </a:p>
        </p:txBody>
      </p:sp>
      <p:sp>
        <p:nvSpPr>
          <p:cNvPr id="15" name="Text Placeholder 14"/>
          <p:cNvSpPr>
            <a:spLocks noGrp="1"/>
          </p:cNvSpPr>
          <p:nvPr>
            <p:ph type="body" sz="quarter" idx="14"/>
          </p:nvPr>
        </p:nvSpPr>
        <p:spPr>
          <a:xfrm>
            <a:off x="4749502" y="3436831"/>
            <a:ext cx="4216440" cy="1799748"/>
          </a:xfrm>
          <a:prstGeom prst="rect">
            <a:avLst/>
          </a:prstGeom>
        </p:spPr>
        <p:txBody>
          <a:bodyPr>
            <a:noAutofit/>
          </a:bodyPr>
          <a:lstStyle>
            <a:lvl1pPr marL="0" indent="0" algn="ctr" defTabSz="642974" rtl="0" eaLnBrk="1" latinLnBrk="0" hangingPunct="1">
              <a:lnSpc>
                <a:spcPts val="2007"/>
              </a:lnSpc>
              <a:buFont typeface="Arial" charset="0"/>
              <a:buNone/>
              <a:defRPr lang="en-US" sz="1800" b="0" kern="0" spc="0" baseline="0" dirty="0">
                <a:solidFill>
                  <a:srgbClr val="FFFFFF"/>
                </a:solidFill>
                <a:latin typeface="+mj-lt"/>
                <a:ea typeface="+mj-ea"/>
                <a:cs typeface="+mj-cs"/>
              </a:defRPr>
            </a:lvl1pPr>
            <a:lvl2pPr marL="0" indent="0" algn="ctr" defTabSz="642974" rtl="0" eaLnBrk="1" latinLnBrk="0" hangingPunct="1">
              <a:lnSpc>
                <a:spcPts val="2007"/>
              </a:lnSpc>
              <a:buNone/>
              <a:defRPr lang="en-US" sz="1828" b="0" kern="0" spc="-46" dirty="0" smtClean="0">
                <a:solidFill>
                  <a:srgbClr val="FFFFFF"/>
                </a:solidFill>
                <a:latin typeface="+mj-lt"/>
                <a:ea typeface="+mj-ea"/>
                <a:cs typeface="+mj-cs"/>
              </a:defRPr>
            </a:lvl2pPr>
            <a:lvl3pPr marL="0" indent="0" algn="ctr" defTabSz="642974" rtl="0" eaLnBrk="1" latinLnBrk="0" hangingPunct="1">
              <a:lnSpc>
                <a:spcPts val="2007"/>
              </a:lnSpc>
              <a:buNone/>
              <a:defRPr lang="en-US" sz="1828" b="0" kern="0" spc="-46" dirty="0" smtClean="0">
                <a:solidFill>
                  <a:srgbClr val="FFFFFF"/>
                </a:solidFill>
                <a:latin typeface="+mj-lt"/>
                <a:ea typeface="+mj-ea"/>
                <a:cs typeface="+mj-cs"/>
              </a:defRPr>
            </a:lvl3pPr>
            <a:lvl4pPr marL="0" indent="0" algn="ctr" defTabSz="642974" rtl="0" eaLnBrk="1" latinLnBrk="0" hangingPunct="1">
              <a:lnSpc>
                <a:spcPts val="2007"/>
              </a:lnSpc>
              <a:buNone/>
              <a:defRPr lang="en-US" sz="1828" b="0" kern="0" spc="-46" dirty="0" smtClean="0">
                <a:solidFill>
                  <a:srgbClr val="FFFFFF"/>
                </a:solidFill>
                <a:latin typeface="+mj-lt"/>
                <a:ea typeface="+mj-ea"/>
                <a:cs typeface="+mj-cs"/>
              </a:defRPr>
            </a:lvl4pPr>
            <a:lvl5pPr marL="0" indent="0" algn="ctr" defTabSz="642974" rtl="0" eaLnBrk="1" latinLnBrk="0" hangingPunct="1">
              <a:lnSpc>
                <a:spcPts val="2007"/>
              </a:lnSpc>
              <a:buNone/>
              <a:defRPr lang="en-US" sz="1828" b="0" kern="0" spc="-46" dirty="0">
                <a:solidFill>
                  <a:srgbClr val="FFFFFF"/>
                </a:solidFill>
                <a:latin typeface="+mj-lt"/>
                <a:ea typeface="+mj-ea"/>
                <a:cs typeface="+mj-cs"/>
              </a:defRPr>
            </a:lvl5pPr>
          </a:lstStyle>
          <a:p>
            <a:pPr marL="0" lvl="0" indent="0" algn="ctr" defTabSz="642974" rtl="0" eaLnBrk="1" latinLnBrk="0" hangingPunct="1">
              <a:lnSpc>
                <a:spcPts val="2007"/>
              </a:lnSpc>
              <a:buFont typeface="Arial" charset="0"/>
              <a:buNone/>
            </a:pPr>
            <a:r>
              <a:rPr lang="en-US" dirty="0" smtClean="0"/>
              <a:t>Click to edit Master text styles</a:t>
            </a:r>
          </a:p>
        </p:txBody>
      </p:sp>
      <p:sp>
        <p:nvSpPr>
          <p:cNvPr id="16" name="Holder 5"/>
          <p:cNvSpPr>
            <a:spLocks noGrp="1"/>
          </p:cNvSpPr>
          <p:nvPr>
            <p:ph type="dt" sz="half" idx="6"/>
          </p:nvPr>
        </p:nvSpPr>
        <p:spPr>
          <a:xfrm>
            <a:off x="6597472" y="6624115"/>
            <a:ext cx="1540688" cy="108220"/>
          </a:xfrm>
          <a:prstGeom prst="rect">
            <a:avLst/>
          </a:prstGeom>
        </p:spPr>
        <p:txBody>
          <a:bodyPr wrap="square" lIns="0" tIns="0" rIns="0" bIns="0">
            <a:spAutoFit/>
          </a:bodyPr>
          <a:lstStyle>
            <a:lvl1pPr marL="8929" algn="l" defTabSz="642818" rtl="0" eaLnBrk="1" latinLnBrk="0" hangingPunct="1">
              <a:defRPr lang="en-US" sz="703" b="1" kern="1200" smtClean="0">
                <a:solidFill>
                  <a:schemeClr val="bg2"/>
                </a:solidFill>
                <a:latin typeface="Arial"/>
                <a:ea typeface="+mn-ea"/>
                <a:cs typeface="Arial"/>
              </a:defRPr>
            </a:lvl1pPr>
          </a:lstStyle>
          <a:p>
            <a:fld id="{DB920EB9-4F0D-3640-A95B-CF9D4F73F4A0}" type="datetime1">
              <a:rPr lang="en-GB" smtClean="0"/>
              <a:t>30/01/2018</a:t>
            </a:fld>
            <a:endParaRPr lang="bg-BG"/>
          </a:p>
        </p:txBody>
      </p:sp>
      <p:sp>
        <p:nvSpPr>
          <p:cNvPr id="17" name="Holder 4"/>
          <p:cNvSpPr>
            <a:spLocks noGrp="1"/>
          </p:cNvSpPr>
          <p:nvPr>
            <p:ph type="ftr" sz="quarter" idx="5"/>
          </p:nvPr>
        </p:nvSpPr>
        <p:spPr>
          <a:xfrm>
            <a:off x="3108960" y="6624115"/>
            <a:ext cx="3357330" cy="108220"/>
          </a:xfrm>
          <a:prstGeom prst="rect">
            <a:avLst/>
          </a:prstGeom>
        </p:spPr>
        <p:txBody>
          <a:bodyPr wrap="square" lIns="0" tIns="0" rIns="0" bIns="0">
            <a:spAutoFit/>
          </a:bodyPr>
          <a:lstStyle>
            <a:lvl1pPr marL="8929" algn="l" defTabSz="642818" rtl="0" eaLnBrk="1" latinLnBrk="0" hangingPunct="1">
              <a:defRPr lang="en-US" sz="703" b="1" kern="1200" dirty="0" smtClean="0">
                <a:solidFill>
                  <a:schemeClr val="bg1"/>
                </a:solidFill>
                <a:latin typeface="Arial"/>
                <a:ea typeface="+mn-ea"/>
                <a:cs typeface="Arial"/>
              </a:defRPr>
            </a:lvl1pPr>
          </a:lstStyle>
          <a:p>
            <a:endParaRPr lang="en-US"/>
          </a:p>
        </p:txBody>
      </p:sp>
      <p:sp>
        <p:nvSpPr>
          <p:cNvPr id="18" name="Holder 6"/>
          <p:cNvSpPr>
            <a:spLocks noGrp="1"/>
          </p:cNvSpPr>
          <p:nvPr>
            <p:ph type="sldNum" sz="quarter" idx="7"/>
          </p:nvPr>
        </p:nvSpPr>
        <p:spPr>
          <a:xfrm>
            <a:off x="8269342" y="6624115"/>
            <a:ext cx="417458" cy="108220"/>
          </a:xfrm>
          <a:prstGeom prst="rect">
            <a:avLst/>
          </a:prstGeom>
        </p:spPr>
        <p:txBody>
          <a:bodyPr wrap="square" lIns="0" tIns="0" rIns="0" bIns="0">
            <a:spAutoFit/>
          </a:bodyPr>
          <a:lstStyle>
            <a:lvl1pPr marL="8929" algn="r" defTabSz="642818" rtl="0" eaLnBrk="1" latinLnBrk="0" hangingPunct="1">
              <a:defRPr lang="uk-UA" sz="703" b="1" kern="1200" smtClean="0">
                <a:solidFill>
                  <a:schemeClr val="bg1"/>
                </a:solidFill>
                <a:latin typeface="Arial"/>
                <a:ea typeface="+mn-ea"/>
                <a:cs typeface="Arial"/>
              </a:defRPr>
            </a:lvl1pPr>
          </a:lstStyle>
          <a:p>
            <a:fld id="{B6F15528-21DE-4FAA-801E-634DDDAF4B2B}" type="slidenum">
              <a:rPr lang="uk-UA" smtClean="0"/>
              <a:pPr/>
              <a:t>‹#›</a:t>
            </a:fld>
            <a:endParaRPr lang="uk-UA"/>
          </a:p>
        </p:txBody>
      </p:sp>
      <p:grpSp>
        <p:nvGrpSpPr>
          <p:cNvPr id="45" name="Group 44"/>
          <p:cNvGrpSpPr/>
          <p:nvPr userDrawn="1"/>
        </p:nvGrpSpPr>
        <p:grpSpPr>
          <a:xfrm>
            <a:off x="7451725" y="220390"/>
            <a:ext cx="1255484" cy="563208"/>
            <a:chOff x="2938464" y="4148805"/>
            <a:chExt cx="5029880" cy="2257666"/>
          </a:xfrm>
          <a:solidFill>
            <a:schemeClr val="bg1"/>
          </a:solidFill>
        </p:grpSpPr>
        <p:sp>
          <p:nvSpPr>
            <p:cNvPr id="46" name="Freeform 25"/>
            <p:cNvSpPr>
              <a:spLocks/>
            </p:cNvSpPr>
            <p:nvPr/>
          </p:nvSpPr>
          <p:spPr bwMode="auto">
            <a:xfrm>
              <a:off x="3876891" y="5041898"/>
              <a:ext cx="304876" cy="464680"/>
            </a:xfrm>
            <a:custGeom>
              <a:avLst/>
              <a:gdLst>
                <a:gd name="T0" fmla="*/ 0 w 269"/>
                <a:gd name="T1" fmla="*/ 0 h 410"/>
                <a:gd name="T2" fmla="*/ 269 w 269"/>
                <a:gd name="T3" fmla="*/ 0 h 410"/>
                <a:gd name="T4" fmla="*/ 269 w 269"/>
                <a:gd name="T5" fmla="*/ 45 h 410"/>
                <a:gd name="T6" fmla="*/ 54 w 269"/>
                <a:gd name="T7" fmla="*/ 45 h 410"/>
                <a:gd name="T8" fmla="*/ 54 w 269"/>
                <a:gd name="T9" fmla="*/ 176 h 410"/>
                <a:gd name="T10" fmla="*/ 243 w 269"/>
                <a:gd name="T11" fmla="*/ 176 h 410"/>
                <a:gd name="T12" fmla="*/ 243 w 269"/>
                <a:gd name="T13" fmla="*/ 221 h 410"/>
                <a:gd name="T14" fmla="*/ 54 w 269"/>
                <a:gd name="T15" fmla="*/ 221 h 410"/>
                <a:gd name="T16" fmla="*/ 54 w 269"/>
                <a:gd name="T17" fmla="*/ 410 h 410"/>
                <a:gd name="T18" fmla="*/ 0 w 269"/>
                <a:gd name="T19" fmla="*/ 410 h 410"/>
                <a:gd name="T20" fmla="*/ 0 w 269"/>
                <a:gd name="T21" fmla="*/ 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9" h="410">
                  <a:moveTo>
                    <a:pt x="0" y="0"/>
                  </a:moveTo>
                  <a:lnTo>
                    <a:pt x="269" y="0"/>
                  </a:lnTo>
                  <a:lnTo>
                    <a:pt x="269" y="45"/>
                  </a:lnTo>
                  <a:lnTo>
                    <a:pt x="54" y="45"/>
                  </a:lnTo>
                  <a:lnTo>
                    <a:pt x="54" y="176"/>
                  </a:lnTo>
                  <a:lnTo>
                    <a:pt x="243" y="176"/>
                  </a:lnTo>
                  <a:lnTo>
                    <a:pt x="243" y="221"/>
                  </a:lnTo>
                  <a:lnTo>
                    <a:pt x="54" y="221"/>
                  </a:lnTo>
                  <a:lnTo>
                    <a:pt x="54" y="410"/>
                  </a:lnTo>
                  <a:lnTo>
                    <a:pt x="0" y="410"/>
                  </a:lnTo>
                  <a:lnTo>
                    <a:pt x="0" y="0"/>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sp>
          <p:nvSpPr>
            <p:cNvPr id="47" name="Freeform 26"/>
            <p:cNvSpPr>
              <a:spLocks/>
            </p:cNvSpPr>
            <p:nvPr/>
          </p:nvSpPr>
          <p:spPr bwMode="auto">
            <a:xfrm>
              <a:off x="4221435" y="5160901"/>
              <a:ext cx="176805" cy="345677"/>
            </a:xfrm>
            <a:custGeom>
              <a:avLst/>
              <a:gdLst>
                <a:gd name="T0" fmla="*/ 0 w 49"/>
                <a:gd name="T1" fmla="*/ 2 h 95"/>
                <a:gd name="T2" fmla="*/ 14 w 49"/>
                <a:gd name="T3" fmla="*/ 2 h 95"/>
                <a:gd name="T4" fmla="*/ 14 w 49"/>
                <a:gd name="T5" fmla="*/ 22 h 95"/>
                <a:gd name="T6" fmla="*/ 15 w 49"/>
                <a:gd name="T7" fmla="*/ 22 h 95"/>
                <a:gd name="T8" fmla="*/ 49 w 49"/>
                <a:gd name="T9" fmla="*/ 0 h 95"/>
                <a:gd name="T10" fmla="*/ 49 w 49"/>
                <a:gd name="T11" fmla="*/ 16 h 95"/>
                <a:gd name="T12" fmla="*/ 15 w 49"/>
                <a:gd name="T13" fmla="*/ 54 h 95"/>
                <a:gd name="T14" fmla="*/ 15 w 49"/>
                <a:gd name="T15" fmla="*/ 95 h 95"/>
                <a:gd name="T16" fmla="*/ 0 w 49"/>
                <a:gd name="T17" fmla="*/ 95 h 95"/>
                <a:gd name="T18" fmla="*/ 0 w 49"/>
                <a:gd name="T19"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95">
                  <a:moveTo>
                    <a:pt x="0" y="2"/>
                  </a:moveTo>
                  <a:cubicBezTo>
                    <a:pt x="14" y="2"/>
                    <a:pt x="14" y="2"/>
                    <a:pt x="14" y="2"/>
                  </a:cubicBezTo>
                  <a:cubicBezTo>
                    <a:pt x="14" y="22"/>
                    <a:pt x="14" y="22"/>
                    <a:pt x="14" y="22"/>
                  </a:cubicBezTo>
                  <a:cubicBezTo>
                    <a:pt x="15" y="22"/>
                    <a:pt x="15" y="22"/>
                    <a:pt x="15" y="22"/>
                  </a:cubicBezTo>
                  <a:cubicBezTo>
                    <a:pt x="22" y="7"/>
                    <a:pt x="32" y="0"/>
                    <a:pt x="49" y="0"/>
                  </a:cubicBezTo>
                  <a:cubicBezTo>
                    <a:pt x="49" y="16"/>
                    <a:pt x="49" y="16"/>
                    <a:pt x="49" y="16"/>
                  </a:cubicBezTo>
                  <a:cubicBezTo>
                    <a:pt x="24" y="16"/>
                    <a:pt x="15" y="30"/>
                    <a:pt x="15" y="54"/>
                  </a:cubicBezTo>
                  <a:cubicBezTo>
                    <a:pt x="15" y="95"/>
                    <a:pt x="15" y="95"/>
                    <a:pt x="15" y="95"/>
                  </a:cubicBezTo>
                  <a:cubicBezTo>
                    <a:pt x="0" y="95"/>
                    <a:pt x="0" y="95"/>
                    <a:pt x="0" y="95"/>
                  </a:cubicBezTo>
                  <a:lnTo>
                    <a:pt x="0" y="2"/>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sp>
          <p:nvSpPr>
            <p:cNvPr id="48" name="Freeform 27"/>
            <p:cNvSpPr>
              <a:spLocks noEditPoints="1"/>
            </p:cNvSpPr>
            <p:nvPr/>
          </p:nvSpPr>
          <p:spPr bwMode="auto">
            <a:xfrm>
              <a:off x="4412973" y="5160901"/>
              <a:ext cx="326410" cy="352477"/>
            </a:xfrm>
            <a:custGeom>
              <a:avLst/>
              <a:gdLst>
                <a:gd name="T0" fmla="*/ 45 w 90"/>
                <a:gd name="T1" fmla="*/ 84 h 97"/>
                <a:gd name="T2" fmla="*/ 74 w 90"/>
                <a:gd name="T3" fmla="*/ 49 h 97"/>
                <a:gd name="T4" fmla="*/ 45 w 90"/>
                <a:gd name="T5" fmla="*/ 14 h 97"/>
                <a:gd name="T6" fmla="*/ 17 w 90"/>
                <a:gd name="T7" fmla="*/ 49 h 97"/>
                <a:gd name="T8" fmla="*/ 45 w 90"/>
                <a:gd name="T9" fmla="*/ 84 h 97"/>
                <a:gd name="T10" fmla="*/ 45 w 90"/>
                <a:gd name="T11" fmla="*/ 0 h 97"/>
                <a:gd name="T12" fmla="*/ 90 w 90"/>
                <a:gd name="T13" fmla="*/ 49 h 97"/>
                <a:gd name="T14" fmla="*/ 45 w 90"/>
                <a:gd name="T15" fmla="*/ 97 h 97"/>
                <a:gd name="T16" fmla="*/ 0 w 90"/>
                <a:gd name="T17" fmla="*/ 49 h 97"/>
                <a:gd name="T18" fmla="*/ 45 w 90"/>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7">
                  <a:moveTo>
                    <a:pt x="45" y="84"/>
                  </a:moveTo>
                  <a:cubicBezTo>
                    <a:pt x="61" y="84"/>
                    <a:pt x="74" y="71"/>
                    <a:pt x="74" y="49"/>
                  </a:cubicBezTo>
                  <a:cubicBezTo>
                    <a:pt x="74" y="26"/>
                    <a:pt x="61" y="14"/>
                    <a:pt x="45" y="14"/>
                  </a:cubicBezTo>
                  <a:cubicBezTo>
                    <a:pt x="29" y="14"/>
                    <a:pt x="17" y="26"/>
                    <a:pt x="17" y="49"/>
                  </a:cubicBezTo>
                  <a:cubicBezTo>
                    <a:pt x="17" y="71"/>
                    <a:pt x="29" y="84"/>
                    <a:pt x="45" y="84"/>
                  </a:cubicBezTo>
                  <a:moveTo>
                    <a:pt x="45" y="0"/>
                  </a:moveTo>
                  <a:cubicBezTo>
                    <a:pt x="75" y="0"/>
                    <a:pt x="90" y="22"/>
                    <a:pt x="90" y="49"/>
                  </a:cubicBezTo>
                  <a:cubicBezTo>
                    <a:pt x="90" y="76"/>
                    <a:pt x="75" y="97"/>
                    <a:pt x="45" y="97"/>
                  </a:cubicBezTo>
                  <a:cubicBezTo>
                    <a:pt x="16" y="97"/>
                    <a:pt x="0" y="76"/>
                    <a:pt x="0" y="49"/>
                  </a:cubicBezTo>
                  <a:cubicBezTo>
                    <a:pt x="0" y="22"/>
                    <a:pt x="16" y="0"/>
                    <a:pt x="45" y="0"/>
                  </a:cubicBezTo>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sp>
          <p:nvSpPr>
            <p:cNvPr id="49" name="Freeform 28"/>
            <p:cNvSpPr>
              <a:spLocks/>
            </p:cNvSpPr>
            <p:nvPr/>
          </p:nvSpPr>
          <p:spPr bwMode="auto">
            <a:xfrm>
              <a:off x="4786984" y="5160901"/>
              <a:ext cx="470347" cy="345677"/>
            </a:xfrm>
            <a:custGeom>
              <a:avLst/>
              <a:gdLst>
                <a:gd name="T0" fmla="*/ 0 w 130"/>
                <a:gd name="T1" fmla="*/ 2 h 95"/>
                <a:gd name="T2" fmla="*/ 14 w 130"/>
                <a:gd name="T3" fmla="*/ 2 h 95"/>
                <a:gd name="T4" fmla="*/ 14 w 130"/>
                <a:gd name="T5" fmla="*/ 16 h 95"/>
                <a:gd name="T6" fmla="*/ 15 w 130"/>
                <a:gd name="T7" fmla="*/ 16 h 95"/>
                <a:gd name="T8" fmla="*/ 45 w 130"/>
                <a:gd name="T9" fmla="*/ 0 h 95"/>
                <a:gd name="T10" fmla="*/ 70 w 130"/>
                <a:gd name="T11" fmla="*/ 16 h 95"/>
                <a:gd name="T12" fmla="*/ 99 w 130"/>
                <a:gd name="T13" fmla="*/ 0 h 95"/>
                <a:gd name="T14" fmla="*/ 130 w 130"/>
                <a:gd name="T15" fmla="*/ 27 h 95"/>
                <a:gd name="T16" fmla="*/ 130 w 130"/>
                <a:gd name="T17" fmla="*/ 95 h 95"/>
                <a:gd name="T18" fmla="*/ 115 w 130"/>
                <a:gd name="T19" fmla="*/ 95 h 95"/>
                <a:gd name="T20" fmla="*/ 115 w 130"/>
                <a:gd name="T21" fmla="*/ 34 h 95"/>
                <a:gd name="T22" fmla="*/ 97 w 130"/>
                <a:gd name="T23" fmla="*/ 14 h 95"/>
                <a:gd name="T24" fmla="*/ 73 w 130"/>
                <a:gd name="T25" fmla="*/ 37 h 95"/>
                <a:gd name="T26" fmla="*/ 73 w 130"/>
                <a:gd name="T27" fmla="*/ 95 h 95"/>
                <a:gd name="T28" fmla="*/ 58 w 130"/>
                <a:gd name="T29" fmla="*/ 95 h 95"/>
                <a:gd name="T30" fmla="*/ 58 w 130"/>
                <a:gd name="T31" fmla="*/ 34 h 95"/>
                <a:gd name="T32" fmla="*/ 40 w 130"/>
                <a:gd name="T33" fmla="*/ 14 h 95"/>
                <a:gd name="T34" fmla="*/ 15 w 130"/>
                <a:gd name="T35" fmla="*/ 37 h 95"/>
                <a:gd name="T36" fmla="*/ 15 w 130"/>
                <a:gd name="T37" fmla="*/ 95 h 95"/>
                <a:gd name="T38" fmla="*/ 0 w 130"/>
                <a:gd name="T39" fmla="*/ 95 h 95"/>
                <a:gd name="T40" fmla="*/ 0 w 130"/>
                <a:gd name="T41"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95">
                  <a:moveTo>
                    <a:pt x="0" y="2"/>
                  </a:moveTo>
                  <a:cubicBezTo>
                    <a:pt x="14" y="2"/>
                    <a:pt x="14" y="2"/>
                    <a:pt x="14" y="2"/>
                  </a:cubicBezTo>
                  <a:cubicBezTo>
                    <a:pt x="14" y="16"/>
                    <a:pt x="14" y="16"/>
                    <a:pt x="14" y="16"/>
                  </a:cubicBezTo>
                  <a:cubicBezTo>
                    <a:pt x="15" y="16"/>
                    <a:pt x="15" y="16"/>
                    <a:pt x="15" y="16"/>
                  </a:cubicBezTo>
                  <a:cubicBezTo>
                    <a:pt x="22" y="6"/>
                    <a:pt x="32" y="0"/>
                    <a:pt x="45" y="0"/>
                  </a:cubicBezTo>
                  <a:cubicBezTo>
                    <a:pt x="56" y="0"/>
                    <a:pt x="66" y="5"/>
                    <a:pt x="70" y="16"/>
                  </a:cubicBezTo>
                  <a:cubicBezTo>
                    <a:pt x="77" y="6"/>
                    <a:pt x="87" y="0"/>
                    <a:pt x="99" y="0"/>
                  </a:cubicBezTo>
                  <a:cubicBezTo>
                    <a:pt x="118" y="0"/>
                    <a:pt x="130" y="8"/>
                    <a:pt x="130" y="27"/>
                  </a:cubicBezTo>
                  <a:cubicBezTo>
                    <a:pt x="130" y="95"/>
                    <a:pt x="130" y="95"/>
                    <a:pt x="130" y="95"/>
                  </a:cubicBezTo>
                  <a:cubicBezTo>
                    <a:pt x="115" y="95"/>
                    <a:pt x="115" y="95"/>
                    <a:pt x="115" y="95"/>
                  </a:cubicBezTo>
                  <a:cubicBezTo>
                    <a:pt x="115" y="34"/>
                    <a:pt x="115" y="34"/>
                    <a:pt x="115" y="34"/>
                  </a:cubicBezTo>
                  <a:cubicBezTo>
                    <a:pt x="115" y="23"/>
                    <a:pt x="112" y="14"/>
                    <a:pt x="97" y="14"/>
                  </a:cubicBezTo>
                  <a:cubicBezTo>
                    <a:pt x="82" y="14"/>
                    <a:pt x="73" y="23"/>
                    <a:pt x="73" y="37"/>
                  </a:cubicBezTo>
                  <a:cubicBezTo>
                    <a:pt x="73" y="95"/>
                    <a:pt x="73" y="95"/>
                    <a:pt x="73" y="95"/>
                  </a:cubicBezTo>
                  <a:cubicBezTo>
                    <a:pt x="58" y="95"/>
                    <a:pt x="58" y="95"/>
                    <a:pt x="58" y="95"/>
                  </a:cubicBezTo>
                  <a:cubicBezTo>
                    <a:pt x="58" y="34"/>
                    <a:pt x="58" y="34"/>
                    <a:pt x="58" y="34"/>
                  </a:cubicBezTo>
                  <a:cubicBezTo>
                    <a:pt x="58" y="22"/>
                    <a:pt x="54" y="14"/>
                    <a:pt x="40" y="14"/>
                  </a:cubicBezTo>
                  <a:cubicBezTo>
                    <a:pt x="22" y="14"/>
                    <a:pt x="15" y="30"/>
                    <a:pt x="15" y="37"/>
                  </a:cubicBezTo>
                  <a:cubicBezTo>
                    <a:pt x="15" y="95"/>
                    <a:pt x="15" y="95"/>
                    <a:pt x="15" y="95"/>
                  </a:cubicBezTo>
                  <a:cubicBezTo>
                    <a:pt x="0" y="95"/>
                    <a:pt x="0" y="95"/>
                    <a:pt x="0" y="95"/>
                  </a:cubicBezTo>
                  <a:lnTo>
                    <a:pt x="0" y="2"/>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sp>
          <p:nvSpPr>
            <p:cNvPr id="50" name="Freeform 29"/>
            <p:cNvSpPr>
              <a:spLocks/>
            </p:cNvSpPr>
            <p:nvPr/>
          </p:nvSpPr>
          <p:spPr bwMode="auto">
            <a:xfrm>
              <a:off x="5435270" y="5030564"/>
              <a:ext cx="445413" cy="486215"/>
            </a:xfrm>
            <a:custGeom>
              <a:avLst/>
              <a:gdLst>
                <a:gd name="T0" fmla="*/ 123 w 123"/>
                <a:gd name="T1" fmla="*/ 131 h 134"/>
                <a:gd name="T2" fmla="*/ 101 w 123"/>
                <a:gd name="T3" fmla="*/ 131 h 134"/>
                <a:gd name="T4" fmla="*/ 99 w 123"/>
                <a:gd name="T5" fmla="*/ 117 h 134"/>
                <a:gd name="T6" fmla="*/ 64 w 123"/>
                <a:gd name="T7" fmla="*/ 134 h 134"/>
                <a:gd name="T8" fmla="*/ 0 w 123"/>
                <a:gd name="T9" fmla="*/ 67 h 134"/>
                <a:gd name="T10" fmla="*/ 64 w 123"/>
                <a:gd name="T11" fmla="*/ 0 h 134"/>
                <a:gd name="T12" fmla="*/ 122 w 123"/>
                <a:gd name="T13" fmla="*/ 47 h 134"/>
                <a:gd name="T14" fmla="*/ 88 w 123"/>
                <a:gd name="T15" fmla="*/ 47 h 134"/>
                <a:gd name="T16" fmla="*/ 63 w 123"/>
                <a:gd name="T17" fmla="*/ 29 h 134"/>
                <a:gd name="T18" fmla="*/ 33 w 123"/>
                <a:gd name="T19" fmla="*/ 67 h 134"/>
                <a:gd name="T20" fmla="*/ 63 w 123"/>
                <a:gd name="T21" fmla="*/ 105 h 134"/>
                <a:gd name="T22" fmla="*/ 92 w 123"/>
                <a:gd name="T23" fmla="*/ 86 h 134"/>
                <a:gd name="T24" fmla="*/ 69 w 123"/>
                <a:gd name="T25" fmla="*/ 86 h 134"/>
                <a:gd name="T26" fmla="*/ 69 w 123"/>
                <a:gd name="T27" fmla="*/ 61 h 134"/>
                <a:gd name="T28" fmla="*/ 123 w 123"/>
                <a:gd name="T29" fmla="*/ 61 h 134"/>
                <a:gd name="T30" fmla="*/ 123 w 123"/>
                <a:gd name="T31" fmla="*/ 13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3" h="134">
                  <a:moveTo>
                    <a:pt x="123" y="131"/>
                  </a:moveTo>
                  <a:cubicBezTo>
                    <a:pt x="101" y="131"/>
                    <a:pt x="101" y="131"/>
                    <a:pt x="101" y="131"/>
                  </a:cubicBezTo>
                  <a:cubicBezTo>
                    <a:pt x="99" y="117"/>
                    <a:pt x="99" y="117"/>
                    <a:pt x="99" y="117"/>
                  </a:cubicBezTo>
                  <a:cubicBezTo>
                    <a:pt x="91" y="130"/>
                    <a:pt x="76" y="134"/>
                    <a:pt x="64" y="134"/>
                  </a:cubicBezTo>
                  <a:cubicBezTo>
                    <a:pt x="25" y="134"/>
                    <a:pt x="0" y="104"/>
                    <a:pt x="0" y="67"/>
                  </a:cubicBezTo>
                  <a:cubicBezTo>
                    <a:pt x="0" y="30"/>
                    <a:pt x="25" y="0"/>
                    <a:pt x="64" y="0"/>
                  </a:cubicBezTo>
                  <a:cubicBezTo>
                    <a:pt x="90" y="0"/>
                    <a:pt x="119" y="15"/>
                    <a:pt x="122" y="47"/>
                  </a:cubicBezTo>
                  <a:cubicBezTo>
                    <a:pt x="88" y="47"/>
                    <a:pt x="88" y="47"/>
                    <a:pt x="88" y="47"/>
                  </a:cubicBezTo>
                  <a:cubicBezTo>
                    <a:pt x="87" y="36"/>
                    <a:pt x="76" y="29"/>
                    <a:pt x="63" y="29"/>
                  </a:cubicBezTo>
                  <a:cubicBezTo>
                    <a:pt x="41" y="29"/>
                    <a:pt x="33" y="48"/>
                    <a:pt x="33" y="67"/>
                  </a:cubicBezTo>
                  <a:cubicBezTo>
                    <a:pt x="33" y="86"/>
                    <a:pt x="41" y="105"/>
                    <a:pt x="63" y="105"/>
                  </a:cubicBezTo>
                  <a:cubicBezTo>
                    <a:pt x="79" y="105"/>
                    <a:pt x="91" y="97"/>
                    <a:pt x="92" y="86"/>
                  </a:cubicBezTo>
                  <a:cubicBezTo>
                    <a:pt x="69" y="86"/>
                    <a:pt x="69" y="86"/>
                    <a:pt x="69" y="86"/>
                  </a:cubicBezTo>
                  <a:cubicBezTo>
                    <a:pt x="69" y="61"/>
                    <a:pt x="69" y="61"/>
                    <a:pt x="69" y="61"/>
                  </a:cubicBezTo>
                  <a:cubicBezTo>
                    <a:pt x="123" y="61"/>
                    <a:pt x="123" y="61"/>
                    <a:pt x="123" y="61"/>
                  </a:cubicBezTo>
                  <a:lnTo>
                    <a:pt x="123" y="131"/>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sp>
          <p:nvSpPr>
            <p:cNvPr id="51" name="Freeform 30"/>
            <p:cNvSpPr>
              <a:spLocks noEditPoints="1"/>
            </p:cNvSpPr>
            <p:nvPr/>
          </p:nvSpPr>
          <p:spPr bwMode="auto">
            <a:xfrm>
              <a:off x="5913550" y="5157501"/>
              <a:ext cx="354744" cy="359278"/>
            </a:xfrm>
            <a:custGeom>
              <a:avLst/>
              <a:gdLst>
                <a:gd name="T0" fmla="*/ 49 w 98"/>
                <a:gd name="T1" fmla="*/ 75 h 99"/>
                <a:gd name="T2" fmla="*/ 67 w 98"/>
                <a:gd name="T3" fmla="*/ 50 h 99"/>
                <a:gd name="T4" fmla="*/ 49 w 98"/>
                <a:gd name="T5" fmla="*/ 24 h 99"/>
                <a:gd name="T6" fmla="*/ 30 w 98"/>
                <a:gd name="T7" fmla="*/ 50 h 99"/>
                <a:gd name="T8" fmla="*/ 49 w 98"/>
                <a:gd name="T9" fmla="*/ 75 h 99"/>
                <a:gd name="T10" fmla="*/ 49 w 98"/>
                <a:gd name="T11" fmla="*/ 0 h 99"/>
                <a:gd name="T12" fmla="*/ 98 w 98"/>
                <a:gd name="T13" fmla="*/ 50 h 99"/>
                <a:gd name="T14" fmla="*/ 49 w 98"/>
                <a:gd name="T15" fmla="*/ 99 h 99"/>
                <a:gd name="T16" fmla="*/ 0 w 98"/>
                <a:gd name="T17" fmla="*/ 50 h 99"/>
                <a:gd name="T18" fmla="*/ 49 w 98"/>
                <a:gd name="T1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99">
                  <a:moveTo>
                    <a:pt x="49" y="75"/>
                  </a:moveTo>
                  <a:cubicBezTo>
                    <a:pt x="63" y="75"/>
                    <a:pt x="67" y="62"/>
                    <a:pt x="67" y="50"/>
                  </a:cubicBezTo>
                  <a:cubicBezTo>
                    <a:pt x="67" y="38"/>
                    <a:pt x="63" y="24"/>
                    <a:pt x="49" y="24"/>
                  </a:cubicBezTo>
                  <a:cubicBezTo>
                    <a:pt x="35" y="24"/>
                    <a:pt x="30" y="38"/>
                    <a:pt x="30" y="50"/>
                  </a:cubicBezTo>
                  <a:cubicBezTo>
                    <a:pt x="30" y="62"/>
                    <a:pt x="35" y="75"/>
                    <a:pt x="49" y="75"/>
                  </a:cubicBezTo>
                  <a:moveTo>
                    <a:pt x="49" y="0"/>
                  </a:moveTo>
                  <a:cubicBezTo>
                    <a:pt x="78" y="0"/>
                    <a:pt x="98" y="22"/>
                    <a:pt x="98" y="50"/>
                  </a:cubicBezTo>
                  <a:cubicBezTo>
                    <a:pt x="98" y="78"/>
                    <a:pt x="78" y="99"/>
                    <a:pt x="49" y="99"/>
                  </a:cubicBezTo>
                  <a:cubicBezTo>
                    <a:pt x="20" y="99"/>
                    <a:pt x="0" y="78"/>
                    <a:pt x="0" y="50"/>
                  </a:cubicBezTo>
                  <a:cubicBezTo>
                    <a:pt x="0" y="22"/>
                    <a:pt x="20" y="0"/>
                    <a:pt x="49" y="0"/>
                  </a:cubicBezTo>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sp>
          <p:nvSpPr>
            <p:cNvPr id="52" name="Freeform 31"/>
            <p:cNvSpPr>
              <a:spLocks noEditPoints="1"/>
            </p:cNvSpPr>
            <p:nvPr/>
          </p:nvSpPr>
          <p:spPr bwMode="auto">
            <a:xfrm>
              <a:off x="6304562" y="5157501"/>
              <a:ext cx="355877" cy="359278"/>
            </a:xfrm>
            <a:custGeom>
              <a:avLst/>
              <a:gdLst>
                <a:gd name="T0" fmla="*/ 49 w 98"/>
                <a:gd name="T1" fmla="*/ 75 h 99"/>
                <a:gd name="T2" fmla="*/ 67 w 98"/>
                <a:gd name="T3" fmla="*/ 50 h 99"/>
                <a:gd name="T4" fmla="*/ 49 w 98"/>
                <a:gd name="T5" fmla="*/ 24 h 99"/>
                <a:gd name="T6" fmla="*/ 30 w 98"/>
                <a:gd name="T7" fmla="*/ 50 h 99"/>
                <a:gd name="T8" fmla="*/ 49 w 98"/>
                <a:gd name="T9" fmla="*/ 75 h 99"/>
                <a:gd name="T10" fmla="*/ 49 w 98"/>
                <a:gd name="T11" fmla="*/ 0 h 99"/>
                <a:gd name="T12" fmla="*/ 98 w 98"/>
                <a:gd name="T13" fmla="*/ 50 h 99"/>
                <a:gd name="T14" fmla="*/ 49 w 98"/>
                <a:gd name="T15" fmla="*/ 99 h 99"/>
                <a:gd name="T16" fmla="*/ 0 w 98"/>
                <a:gd name="T17" fmla="*/ 50 h 99"/>
                <a:gd name="T18" fmla="*/ 49 w 98"/>
                <a:gd name="T1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99">
                  <a:moveTo>
                    <a:pt x="49" y="75"/>
                  </a:moveTo>
                  <a:cubicBezTo>
                    <a:pt x="63" y="75"/>
                    <a:pt x="67" y="62"/>
                    <a:pt x="67" y="50"/>
                  </a:cubicBezTo>
                  <a:cubicBezTo>
                    <a:pt x="67" y="38"/>
                    <a:pt x="63" y="24"/>
                    <a:pt x="49" y="24"/>
                  </a:cubicBezTo>
                  <a:cubicBezTo>
                    <a:pt x="34" y="24"/>
                    <a:pt x="30" y="38"/>
                    <a:pt x="30" y="50"/>
                  </a:cubicBezTo>
                  <a:cubicBezTo>
                    <a:pt x="30" y="62"/>
                    <a:pt x="34" y="75"/>
                    <a:pt x="49" y="75"/>
                  </a:cubicBezTo>
                  <a:moveTo>
                    <a:pt x="49" y="0"/>
                  </a:moveTo>
                  <a:cubicBezTo>
                    <a:pt x="77" y="0"/>
                    <a:pt x="98" y="22"/>
                    <a:pt x="98" y="50"/>
                  </a:cubicBezTo>
                  <a:cubicBezTo>
                    <a:pt x="98" y="78"/>
                    <a:pt x="77" y="99"/>
                    <a:pt x="49" y="99"/>
                  </a:cubicBezTo>
                  <a:cubicBezTo>
                    <a:pt x="20" y="99"/>
                    <a:pt x="0" y="78"/>
                    <a:pt x="0" y="50"/>
                  </a:cubicBezTo>
                  <a:cubicBezTo>
                    <a:pt x="0" y="22"/>
                    <a:pt x="20" y="0"/>
                    <a:pt x="49" y="0"/>
                  </a:cubicBezTo>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sp>
          <p:nvSpPr>
            <p:cNvPr id="53" name="Freeform 32"/>
            <p:cNvSpPr>
              <a:spLocks noEditPoints="1"/>
            </p:cNvSpPr>
            <p:nvPr/>
          </p:nvSpPr>
          <p:spPr bwMode="auto">
            <a:xfrm>
              <a:off x="6693306" y="5041898"/>
              <a:ext cx="347944" cy="474881"/>
            </a:xfrm>
            <a:custGeom>
              <a:avLst/>
              <a:gdLst>
                <a:gd name="T0" fmla="*/ 30 w 96"/>
                <a:gd name="T1" fmla="*/ 81 h 131"/>
                <a:gd name="T2" fmla="*/ 49 w 96"/>
                <a:gd name="T3" fmla="*/ 107 h 131"/>
                <a:gd name="T4" fmla="*/ 67 w 96"/>
                <a:gd name="T5" fmla="*/ 82 h 131"/>
                <a:gd name="T6" fmla="*/ 49 w 96"/>
                <a:gd name="T7" fmla="*/ 56 h 131"/>
                <a:gd name="T8" fmla="*/ 30 w 96"/>
                <a:gd name="T9" fmla="*/ 81 h 131"/>
                <a:gd name="T10" fmla="*/ 96 w 96"/>
                <a:gd name="T11" fmla="*/ 128 h 131"/>
                <a:gd name="T12" fmla="*/ 67 w 96"/>
                <a:gd name="T13" fmla="*/ 128 h 131"/>
                <a:gd name="T14" fmla="*/ 67 w 96"/>
                <a:gd name="T15" fmla="*/ 117 h 131"/>
                <a:gd name="T16" fmla="*/ 67 w 96"/>
                <a:gd name="T17" fmla="*/ 117 h 131"/>
                <a:gd name="T18" fmla="*/ 41 w 96"/>
                <a:gd name="T19" fmla="*/ 131 h 131"/>
                <a:gd name="T20" fmla="*/ 0 w 96"/>
                <a:gd name="T21" fmla="*/ 80 h 131"/>
                <a:gd name="T22" fmla="*/ 39 w 96"/>
                <a:gd name="T23" fmla="*/ 32 h 131"/>
                <a:gd name="T24" fmla="*/ 65 w 96"/>
                <a:gd name="T25" fmla="*/ 45 h 131"/>
                <a:gd name="T26" fmla="*/ 66 w 96"/>
                <a:gd name="T27" fmla="*/ 45 h 131"/>
                <a:gd name="T28" fmla="*/ 66 w 96"/>
                <a:gd name="T29" fmla="*/ 0 h 131"/>
                <a:gd name="T30" fmla="*/ 96 w 96"/>
                <a:gd name="T31" fmla="*/ 0 h 131"/>
                <a:gd name="T32" fmla="*/ 96 w 96"/>
                <a:gd name="T33" fmla="*/ 12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131">
                  <a:moveTo>
                    <a:pt x="30" y="81"/>
                  </a:moveTo>
                  <a:cubicBezTo>
                    <a:pt x="30" y="93"/>
                    <a:pt x="35" y="107"/>
                    <a:pt x="49" y="107"/>
                  </a:cubicBezTo>
                  <a:cubicBezTo>
                    <a:pt x="64" y="107"/>
                    <a:pt x="67" y="93"/>
                    <a:pt x="67" y="82"/>
                  </a:cubicBezTo>
                  <a:cubicBezTo>
                    <a:pt x="67" y="68"/>
                    <a:pt x="62" y="56"/>
                    <a:pt x="49" y="56"/>
                  </a:cubicBezTo>
                  <a:cubicBezTo>
                    <a:pt x="35" y="56"/>
                    <a:pt x="30" y="69"/>
                    <a:pt x="30" y="81"/>
                  </a:cubicBezTo>
                  <a:moveTo>
                    <a:pt x="96" y="128"/>
                  </a:moveTo>
                  <a:cubicBezTo>
                    <a:pt x="67" y="128"/>
                    <a:pt x="67" y="128"/>
                    <a:pt x="67" y="128"/>
                  </a:cubicBezTo>
                  <a:cubicBezTo>
                    <a:pt x="67" y="117"/>
                    <a:pt x="67" y="117"/>
                    <a:pt x="67" y="117"/>
                  </a:cubicBezTo>
                  <a:cubicBezTo>
                    <a:pt x="67" y="117"/>
                    <a:pt x="67" y="117"/>
                    <a:pt x="67" y="117"/>
                  </a:cubicBezTo>
                  <a:cubicBezTo>
                    <a:pt x="61" y="126"/>
                    <a:pt x="52" y="131"/>
                    <a:pt x="41" y="131"/>
                  </a:cubicBezTo>
                  <a:cubicBezTo>
                    <a:pt x="12" y="131"/>
                    <a:pt x="0" y="106"/>
                    <a:pt x="0" y="80"/>
                  </a:cubicBezTo>
                  <a:cubicBezTo>
                    <a:pt x="0" y="55"/>
                    <a:pt x="12" y="32"/>
                    <a:pt x="39" y="32"/>
                  </a:cubicBezTo>
                  <a:cubicBezTo>
                    <a:pt x="50" y="32"/>
                    <a:pt x="59" y="37"/>
                    <a:pt x="65" y="45"/>
                  </a:cubicBezTo>
                  <a:cubicBezTo>
                    <a:pt x="66" y="45"/>
                    <a:pt x="66" y="45"/>
                    <a:pt x="66" y="45"/>
                  </a:cubicBezTo>
                  <a:cubicBezTo>
                    <a:pt x="66" y="0"/>
                    <a:pt x="66" y="0"/>
                    <a:pt x="66" y="0"/>
                  </a:cubicBezTo>
                  <a:cubicBezTo>
                    <a:pt x="96" y="0"/>
                    <a:pt x="96" y="0"/>
                    <a:pt x="96" y="0"/>
                  </a:cubicBezTo>
                  <a:lnTo>
                    <a:pt x="96" y="128"/>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sp>
          <p:nvSpPr>
            <p:cNvPr id="54" name="Freeform 33"/>
            <p:cNvSpPr>
              <a:spLocks/>
            </p:cNvSpPr>
            <p:nvPr/>
          </p:nvSpPr>
          <p:spPr bwMode="auto">
            <a:xfrm>
              <a:off x="3169671" y="5720784"/>
              <a:ext cx="177939" cy="438613"/>
            </a:xfrm>
            <a:custGeom>
              <a:avLst/>
              <a:gdLst>
                <a:gd name="T0" fmla="*/ 31 w 49"/>
                <a:gd name="T1" fmla="*/ 28 h 121"/>
                <a:gd name="T2" fmla="*/ 49 w 49"/>
                <a:gd name="T3" fmla="*/ 28 h 121"/>
                <a:gd name="T4" fmla="*/ 49 w 49"/>
                <a:gd name="T5" fmla="*/ 41 h 121"/>
                <a:gd name="T6" fmla="*/ 31 w 49"/>
                <a:gd name="T7" fmla="*/ 41 h 121"/>
                <a:gd name="T8" fmla="*/ 31 w 49"/>
                <a:gd name="T9" fmla="*/ 99 h 121"/>
                <a:gd name="T10" fmla="*/ 42 w 49"/>
                <a:gd name="T11" fmla="*/ 107 h 121"/>
                <a:gd name="T12" fmla="*/ 49 w 49"/>
                <a:gd name="T13" fmla="*/ 107 h 121"/>
                <a:gd name="T14" fmla="*/ 49 w 49"/>
                <a:gd name="T15" fmla="*/ 121 h 121"/>
                <a:gd name="T16" fmla="*/ 38 w 49"/>
                <a:gd name="T17" fmla="*/ 121 h 121"/>
                <a:gd name="T18" fmla="*/ 16 w 49"/>
                <a:gd name="T19" fmla="*/ 100 h 121"/>
                <a:gd name="T20" fmla="*/ 16 w 49"/>
                <a:gd name="T21" fmla="*/ 41 h 121"/>
                <a:gd name="T22" fmla="*/ 0 w 49"/>
                <a:gd name="T23" fmla="*/ 41 h 121"/>
                <a:gd name="T24" fmla="*/ 0 w 49"/>
                <a:gd name="T25" fmla="*/ 28 h 121"/>
                <a:gd name="T26" fmla="*/ 16 w 49"/>
                <a:gd name="T27" fmla="*/ 28 h 121"/>
                <a:gd name="T28" fmla="*/ 16 w 49"/>
                <a:gd name="T29" fmla="*/ 0 h 121"/>
                <a:gd name="T30" fmla="*/ 31 w 49"/>
                <a:gd name="T31" fmla="*/ 0 h 121"/>
                <a:gd name="T32" fmla="*/ 31 w 49"/>
                <a:gd name="T33" fmla="*/ 2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121">
                  <a:moveTo>
                    <a:pt x="31" y="28"/>
                  </a:moveTo>
                  <a:cubicBezTo>
                    <a:pt x="49" y="28"/>
                    <a:pt x="49" y="28"/>
                    <a:pt x="49" y="28"/>
                  </a:cubicBezTo>
                  <a:cubicBezTo>
                    <a:pt x="49" y="41"/>
                    <a:pt x="49" y="41"/>
                    <a:pt x="49" y="41"/>
                  </a:cubicBezTo>
                  <a:cubicBezTo>
                    <a:pt x="31" y="41"/>
                    <a:pt x="31" y="41"/>
                    <a:pt x="31" y="41"/>
                  </a:cubicBezTo>
                  <a:cubicBezTo>
                    <a:pt x="31" y="99"/>
                    <a:pt x="31" y="99"/>
                    <a:pt x="31" y="99"/>
                  </a:cubicBezTo>
                  <a:cubicBezTo>
                    <a:pt x="31" y="106"/>
                    <a:pt x="33" y="107"/>
                    <a:pt x="42" y="107"/>
                  </a:cubicBezTo>
                  <a:cubicBezTo>
                    <a:pt x="49" y="107"/>
                    <a:pt x="49" y="107"/>
                    <a:pt x="49" y="107"/>
                  </a:cubicBezTo>
                  <a:cubicBezTo>
                    <a:pt x="49" y="121"/>
                    <a:pt x="49" y="121"/>
                    <a:pt x="49" y="121"/>
                  </a:cubicBezTo>
                  <a:cubicBezTo>
                    <a:pt x="38" y="121"/>
                    <a:pt x="38" y="121"/>
                    <a:pt x="38" y="121"/>
                  </a:cubicBezTo>
                  <a:cubicBezTo>
                    <a:pt x="22" y="121"/>
                    <a:pt x="16" y="117"/>
                    <a:pt x="16" y="100"/>
                  </a:cubicBezTo>
                  <a:cubicBezTo>
                    <a:pt x="16" y="41"/>
                    <a:pt x="16" y="41"/>
                    <a:pt x="16" y="41"/>
                  </a:cubicBezTo>
                  <a:cubicBezTo>
                    <a:pt x="0" y="41"/>
                    <a:pt x="0" y="41"/>
                    <a:pt x="0" y="41"/>
                  </a:cubicBezTo>
                  <a:cubicBezTo>
                    <a:pt x="0" y="28"/>
                    <a:pt x="0" y="28"/>
                    <a:pt x="0" y="28"/>
                  </a:cubicBezTo>
                  <a:cubicBezTo>
                    <a:pt x="16" y="28"/>
                    <a:pt x="16" y="28"/>
                    <a:pt x="16" y="28"/>
                  </a:cubicBezTo>
                  <a:cubicBezTo>
                    <a:pt x="16" y="0"/>
                    <a:pt x="16" y="0"/>
                    <a:pt x="16" y="0"/>
                  </a:cubicBezTo>
                  <a:cubicBezTo>
                    <a:pt x="31" y="0"/>
                    <a:pt x="31" y="0"/>
                    <a:pt x="31" y="0"/>
                  </a:cubicBezTo>
                  <a:lnTo>
                    <a:pt x="31" y="28"/>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sp>
          <p:nvSpPr>
            <p:cNvPr id="55" name="Freeform 34"/>
            <p:cNvSpPr>
              <a:spLocks noEditPoints="1"/>
            </p:cNvSpPr>
            <p:nvPr/>
          </p:nvSpPr>
          <p:spPr bwMode="auto">
            <a:xfrm>
              <a:off x="3372543" y="5814854"/>
              <a:ext cx="326410" cy="352477"/>
            </a:xfrm>
            <a:custGeom>
              <a:avLst/>
              <a:gdLst>
                <a:gd name="T0" fmla="*/ 45 w 90"/>
                <a:gd name="T1" fmla="*/ 83 h 97"/>
                <a:gd name="T2" fmla="*/ 74 w 90"/>
                <a:gd name="T3" fmla="*/ 48 h 97"/>
                <a:gd name="T4" fmla="*/ 45 w 90"/>
                <a:gd name="T5" fmla="*/ 13 h 97"/>
                <a:gd name="T6" fmla="*/ 16 w 90"/>
                <a:gd name="T7" fmla="*/ 48 h 97"/>
                <a:gd name="T8" fmla="*/ 45 w 90"/>
                <a:gd name="T9" fmla="*/ 83 h 97"/>
                <a:gd name="T10" fmla="*/ 45 w 90"/>
                <a:gd name="T11" fmla="*/ 0 h 97"/>
                <a:gd name="T12" fmla="*/ 90 w 90"/>
                <a:gd name="T13" fmla="*/ 48 h 97"/>
                <a:gd name="T14" fmla="*/ 45 w 90"/>
                <a:gd name="T15" fmla="*/ 97 h 97"/>
                <a:gd name="T16" fmla="*/ 0 w 90"/>
                <a:gd name="T17" fmla="*/ 48 h 97"/>
                <a:gd name="T18" fmla="*/ 45 w 90"/>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7">
                  <a:moveTo>
                    <a:pt x="45" y="83"/>
                  </a:moveTo>
                  <a:cubicBezTo>
                    <a:pt x="61" y="83"/>
                    <a:pt x="74" y="71"/>
                    <a:pt x="74" y="48"/>
                  </a:cubicBezTo>
                  <a:cubicBezTo>
                    <a:pt x="74" y="26"/>
                    <a:pt x="61" y="13"/>
                    <a:pt x="45" y="13"/>
                  </a:cubicBezTo>
                  <a:cubicBezTo>
                    <a:pt x="29" y="13"/>
                    <a:pt x="16" y="26"/>
                    <a:pt x="16" y="48"/>
                  </a:cubicBezTo>
                  <a:cubicBezTo>
                    <a:pt x="16" y="71"/>
                    <a:pt x="29" y="83"/>
                    <a:pt x="45" y="83"/>
                  </a:cubicBezTo>
                  <a:moveTo>
                    <a:pt x="45" y="0"/>
                  </a:moveTo>
                  <a:cubicBezTo>
                    <a:pt x="75" y="0"/>
                    <a:pt x="90" y="21"/>
                    <a:pt x="90" y="48"/>
                  </a:cubicBezTo>
                  <a:cubicBezTo>
                    <a:pt x="90" y="75"/>
                    <a:pt x="75" y="97"/>
                    <a:pt x="45" y="97"/>
                  </a:cubicBezTo>
                  <a:cubicBezTo>
                    <a:pt x="16" y="97"/>
                    <a:pt x="0" y="75"/>
                    <a:pt x="0" y="48"/>
                  </a:cubicBezTo>
                  <a:cubicBezTo>
                    <a:pt x="0" y="21"/>
                    <a:pt x="16" y="0"/>
                    <a:pt x="45" y="0"/>
                  </a:cubicBezTo>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sp>
          <p:nvSpPr>
            <p:cNvPr id="56" name="Freeform 35"/>
            <p:cNvSpPr>
              <a:spLocks/>
            </p:cNvSpPr>
            <p:nvPr/>
          </p:nvSpPr>
          <p:spPr bwMode="auto">
            <a:xfrm>
              <a:off x="3862157" y="5684516"/>
              <a:ext cx="445413" cy="482814"/>
            </a:xfrm>
            <a:custGeom>
              <a:avLst/>
              <a:gdLst>
                <a:gd name="T0" fmla="*/ 123 w 123"/>
                <a:gd name="T1" fmla="*/ 131 h 133"/>
                <a:gd name="T2" fmla="*/ 102 w 123"/>
                <a:gd name="T3" fmla="*/ 131 h 133"/>
                <a:gd name="T4" fmla="*/ 100 w 123"/>
                <a:gd name="T5" fmla="*/ 117 h 133"/>
                <a:gd name="T6" fmla="*/ 64 w 123"/>
                <a:gd name="T7" fmla="*/ 133 h 133"/>
                <a:gd name="T8" fmla="*/ 0 w 123"/>
                <a:gd name="T9" fmla="*/ 67 h 133"/>
                <a:gd name="T10" fmla="*/ 64 w 123"/>
                <a:gd name="T11" fmla="*/ 0 h 133"/>
                <a:gd name="T12" fmla="*/ 122 w 123"/>
                <a:gd name="T13" fmla="*/ 46 h 133"/>
                <a:gd name="T14" fmla="*/ 89 w 123"/>
                <a:gd name="T15" fmla="*/ 46 h 133"/>
                <a:gd name="T16" fmla="*/ 63 w 123"/>
                <a:gd name="T17" fmla="*/ 29 h 133"/>
                <a:gd name="T18" fmla="*/ 34 w 123"/>
                <a:gd name="T19" fmla="*/ 67 h 133"/>
                <a:gd name="T20" fmla="*/ 63 w 123"/>
                <a:gd name="T21" fmla="*/ 105 h 133"/>
                <a:gd name="T22" fmla="*/ 93 w 123"/>
                <a:gd name="T23" fmla="*/ 85 h 133"/>
                <a:gd name="T24" fmla="*/ 69 w 123"/>
                <a:gd name="T25" fmla="*/ 85 h 133"/>
                <a:gd name="T26" fmla="*/ 69 w 123"/>
                <a:gd name="T27" fmla="*/ 61 h 133"/>
                <a:gd name="T28" fmla="*/ 123 w 123"/>
                <a:gd name="T29" fmla="*/ 61 h 133"/>
                <a:gd name="T30" fmla="*/ 123 w 123"/>
                <a:gd name="T31" fmla="*/ 13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3" h="133">
                  <a:moveTo>
                    <a:pt x="123" y="131"/>
                  </a:moveTo>
                  <a:cubicBezTo>
                    <a:pt x="102" y="131"/>
                    <a:pt x="102" y="131"/>
                    <a:pt x="102" y="131"/>
                  </a:cubicBezTo>
                  <a:cubicBezTo>
                    <a:pt x="100" y="117"/>
                    <a:pt x="100" y="117"/>
                    <a:pt x="100" y="117"/>
                  </a:cubicBezTo>
                  <a:cubicBezTo>
                    <a:pt x="91" y="129"/>
                    <a:pt x="76" y="133"/>
                    <a:pt x="64" y="133"/>
                  </a:cubicBezTo>
                  <a:cubicBezTo>
                    <a:pt x="25" y="133"/>
                    <a:pt x="0" y="104"/>
                    <a:pt x="0" y="67"/>
                  </a:cubicBezTo>
                  <a:cubicBezTo>
                    <a:pt x="0" y="29"/>
                    <a:pt x="25" y="0"/>
                    <a:pt x="64" y="0"/>
                  </a:cubicBezTo>
                  <a:cubicBezTo>
                    <a:pt x="91" y="0"/>
                    <a:pt x="119" y="14"/>
                    <a:pt x="122" y="46"/>
                  </a:cubicBezTo>
                  <a:cubicBezTo>
                    <a:pt x="89" y="46"/>
                    <a:pt x="89" y="46"/>
                    <a:pt x="89" y="46"/>
                  </a:cubicBezTo>
                  <a:cubicBezTo>
                    <a:pt x="88" y="35"/>
                    <a:pt x="77" y="29"/>
                    <a:pt x="63" y="29"/>
                  </a:cubicBezTo>
                  <a:cubicBezTo>
                    <a:pt x="42" y="29"/>
                    <a:pt x="34" y="48"/>
                    <a:pt x="34" y="67"/>
                  </a:cubicBezTo>
                  <a:cubicBezTo>
                    <a:pt x="34" y="86"/>
                    <a:pt x="42" y="105"/>
                    <a:pt x="63" y="105"/>
                  </a:cubicBezTo>
                  <a:cubicBezTo>
                    <a:pt x="80" y="105"/>
                    <a:pt x="91" y="97"/>
                    <a:pt x="93" y="85"/>
                  </a:cubicBezTo>
                  <a:cubicBezTo>
                    <a:pt x="69" y="85"/>
                    <a:pt x="69" y="85"/>
                    <a:pt x="69" y="85"/>
                  </a:cubicBezTo>
                  <a:cubicBezTo>
                    <a:pt x="69" y="61"/>
                    <a:pt x="69" y="61"/>
                    <a:pt x="69" y="61"/>
                  </a:cubicBezTo>
                  <a:cubicBezTo>
                    <a:pt x="123" y="61"/>
                    <a:pt x="123" y="61"/>
                    <a:pt x="123" y="61"/>
                  </a:cubicBezTo>
                  <a:lnTo>
                    <a:pt x="123" y="131"/>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sp>
          <p:nvSpPr>
            <p:cNvPr id="57" name="Freeform 36"/>
            <p:cNvSpPr>
              <a:spLocks/>
            </p:cNvSpPr>
            <p:nvPr/>
          </p:nvSpPr>
          <p:spPr bwMode="auto">
            <a:xfrm>
              <a:off x="4355172" y="5814854"/>
              <a:ext cx="235740" cy="344543"/>
            </a:xfrm>
            <a:custGeom>
              <a:avLst/>
              <a:gdLst>
                <a:gd name="T0" fmla="*/ 0 w 65"/>
                <a:gd name="T1" fmla="*/ 2 h 95"/>
                <a:gd name="T2" fmla="*/ 30 w 65"/>
                <a:gd name="T3" fmla="*/ 2 h 95"/>
                <a:gd name="T4" fmla="*/ 30 w 65"/>
                <a:gd name="T5" fmla="*/ 18 h 95"/>
                <a:gd name="T6" fmla="*/ 30 w 65"/>
                <a:gd name="T7" fmla="*/ 18 h 95"/>
                <a:gd name="T8" fmla="*/ 58 w 65"/>
                <a:gd name="T9" fmla="*/ 0 h 95"/>
                <a:gd name="T10" fmla="*/ 65 w 65"/>
                <a:gd name="T11" fmla="*/ 0 h 95"/>
                <a:gd name="T12" fmla="*/ 65 w 65"/>
                <a:gd name="T13" fmla="*/ 28 h 95"/>
                <a:gd name="T14" fmla="*/ 53 w 65"/>
                <a:gd name="T15" fmla="*/ 26 h 95"/>
                <a:gd name="T16" fmla="*/ 30 w 65"/>
                <a:gd name="T17" fmla="*/ 49 h 95"/>
                <a:gd name="T18" fmla="*/ 30 w 65"/>
                <a:gd name="T19" fmla="*/ 95 h 95"/>
                <a:gd name="T20" fmla="*/ 0 w 65"/>
                <a:gd name="T21" fmla="*/ 95 h 95"/>
                <a:gd name="T22" fmla="*/ 0 w 65"/>
                <a:gd name="T2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95">
                  <a:moveTo>
                    <a:pt x="0" y="2"/>
                  </a:moveTo>
                  <a:cubicBezTo>
                    <a:pt x="30" y="2"/>
                    <a:pt x="30" y="2"/>
                    <a:pt x="30" y="2"/>
                  </a:cubicBezTo>
                  <a:cubicBezTo>
                    <a:pt x="30" y="18"/>
                    <a:pt x="30" y="18"/>
                    <a:pt x="30" y="18"/>
                  </a:cubicBezTo>
                  <a:cubicBezTo>
                    <a:pt x="30" y="18"/>
                    <a:pt x="30" y="18"/>
                    <a:pt x="30" y="18"/>
                  </a:cubicBezTo>
                  <a:cubicBezTo>
                    <a:pt x="34" y="6"/>
                    <a:pt x="45" y="0"/>
                    <a:pt x="58" y="0"/>
                  </a:cubicBezTo>
                  <a:cubicBezTo>
                    <a:pt x="60" y="0"/>
                    <a:pt x="63" y="0"/>
                    <a:pt x="65" y="0"/>
                  </a:cubicBezTo>
                  <a:cubicBezTo>
                    <a:pt x="65" y="28"/>
                    <a:pt x="65" y="28"/>
                    <a:pt x="65" y="28"/>
                  </a:cubicBezTo>
                  <a:cubicBezTo>
                    <a:pt x="61" y="27"/>
                    <a:pt x="58" y="26"/>
                    <a:pt x="53" y="26"/>
                  </a:cubicBezTo>
                  <a:cubicBezTo>
                    <a:pt x="38" y="26"/>
                    <a:pt x="30" y="37"/>
                    <a:pt x="30" y="49"/>
                  </a:cubicBezTo>
                  <a:cubicBezTo>
                    <a:pt x="30" y="95"/>
                    <a:pt x="30" y="95"/>
                    <a:pt x="30" y="95"/>
                  </a:cubicBezTo>
                  <a:cubicBezTo>
                    <a:pt x="0" y="95"/>
                    <a:pt x="0" y="95"/>
                    <a:pt x="0" y="95"/>
                  </a:cubicBezTo>
                  <a:lnTo>
                    <a:pt x="0" y="2"/>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sp>
          <p:nvSpPr>
            <p:cNvPr id="58" name="Freeform 37"/>
            <p:cNvSpPr>
              <a:spLocks noEditPoints="1"/>
            </p:cNvSpPr>
            <p:nvPr/>
          </p:nvSpPr>
          <p:spPr bwMode="auto">
            <a:xfrm>
              <a:off x="4609046" y="5811453"/>
              <a:ext cx="362677" cy="355877"/>
            </a:xfrm>
            <a:custGeom>
              <a:avLst/>
              <a:gdLst>
                <a:gd name="T0" fmla="*/ 68 w 100"/>
                <a:gd name="T1" fmla="*/ 39 h 98"/>
                <a:gd name="T2" fmla="*/ 50 w 100"/>
                <a:gd name="T3" fmla="*/ 20 h 98"/>
                <a:gd name="T4" fmla="*/ 30 w 100"/>
                <a:gd name="T5" fmla="*/ 39 h 98"/>
                <a:gd name="T6" fmla="*/ 68 w 100"/>
                <a:gd name="T7" fmla="*/ 39 h 98"/>
                <a:gd name="T8" fmla="*/ 30 w 100"/>
                <a:gd name="T9" fmla="*/ 57 h 98"/>
                <a:gd name="T10" fmla="*/ 51 w 100"/>
                <a:gd name="T11" fmla="*/ 78 h 98"/>
                <a:gd name="T12" fmla="*/ 68 w 100"/>
                <a:gd name="T13" fmla="*/ 67 h 98"/>
                <a:gd name="T14" fmla="*/ 97 w 100"/>
                <a:gd name="T15" fmla="*/ 67 h 98"/>
                <a:gd name="T16" fmla="*/ 51 w 100"/>
                <a:gd name="T17" fmla="*/ 98 h 98"/>
                <a:gd name="T18" fmla="*/ 0 w 100"/>
                <a:gd name="T19" fmla="*/ 49 h 98"/>
                <a:gd name="T20" fmla="*/ 50 w 100"/>
                <a:gd name="T21" fmla="*/ 0 h 98"/>
                <a:gd name="T22" fmla="*/ 99 w 100"/>
                <a:gd name="T23" fmla="*/ 57 h 98"/>
                <a:gd name="T24" fmla="*/ 30 w 100"/>
                <a:gd name="T25" fmla="*/ 5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98">
                  <a:moveTo>
                    <a:pt x="68" y="39"/>
                  </a:moveTo>
                  <a:cubicBezTo>
                    <a:pt x="68" y="29"/>
                    <a:pt x="60" y="20"/>
                    <a:pt x="50" y="20"/>
                  </a:cubicBezTo>
                  <a:cubicBezTo>
                    <a:pt x="39" y="20"/>
                    <a:pt x="32" y="28"/>
                    <a:pt x="30" y="39"/>
                  </a:cubicBezTo>
                  <a:lnTo>
                    <a:pt x="68" y="39"/>
                  </a:lnTo>
                  <a:close/>
                  <a:moveTo>
                    <a:pt x="30" y="57"/>
                  </a:moveTo>
                  <a:cubicBezTo>
                    <a:pt x="31" y="69"/>
                    <a:pt x="38" y="78"/>
                    <a:pt x="51" y="78"/>
                  </a:cubicBezTo>
                  <a:cubicBezTo>
                    <a:pt x="58" y="78"/>
                    <a:pt x="66" y="74"/>
                    <a:pt x="68" y="67"/>
                  </a:cubicBezTo>
                  <a:cubicBezTo>
                    <a:pt x="97" y="67"/>
                    <a:pt x="97" y="67"/>
                    <a:pt x="97" y="67"/>
                  </a:cubicBezTo>
                  <a:cubicBezTo>
                    <a:pt x="91" y="89"/>
                    <a:pt x="71" y="98"/>
                    <a:pt x="51" y="98"/>
                  </a:cubicBezTo>
                  <a:cubicBezTo>
                    <a:pt x="20" y="98"/>
                    <a:pt x="0" y="80"/>
                    <a:pt x="0" y="49"/>
                  </a:cubicBezTo>
                  <a:cubicBezTo>
                    <a:pt x="0" y="20"/>
                    <a:pt x="23" y="0"/>
                    <a:pt x="50" y="0"/>
                  </a:cubicBezTo>
                  <a:cubicBezTo>
                    <a:pt x="83" y="0"/>
                    <a:pt x="100" y="25"/>
                    <a:pt x="99" y="57"/>
                  </a:cubicBezTo>
                  <a:lnTo>
                    <a:pt x="30" y="57"/>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sp>
          <p:nvSpPr>
            <p:cNvPr id="59" name="Freeform 38"/>
            <p:cNvSpPr>
              <a:spLocks noEditPoints="1"/>
            </p:cNvSpPr>
            <p:nvPr/>
          </p:nvSpPr>
          <p:spPr bwMode="auto">
            <a:xfrm>
              <a:off x="4993257" y="5811453"/>
              <a:ext cx="344543" cy="355877"/>
            </a:xfrm>
            <a:custGeom>
              <a:avLst/>
              <a:gdLst>
                <a:gd name="T0" fmla="*/ 43 w 95"/>
                <a:gd name="T1" fmla="*/ 79 h 98"/>
                <a:gd name="T2" fmla="*/ 62 w 95"/>
                <a:gd name="T3" fmla="*/ 52 h 98"/>
                <a:gd name="T4" fmla="*/ 43 w 95"/>
                <a:gd name="T5" fmla="*/ 57 h 98"/>
                <a:gd name="T6" fmla="*/ 30 w 95"/>
                <a:gd name="T7" fmla="*/ 69 h 98"/>
                <a:gd name="T8" fmla="*/ 43 w 95"/>
                <a:gd name="T9" fmla="*/ 79 h 98"/>
                <a:gd name="T10" fmla="*/ 4 w 95"/>
                <a:gd name="T11" fmla="*/ 31 h 98"/>
                <a:gd name="T12" fmla="*/ 18 w 95"/>
                <a:gd name="T13" fmla="*/ 6 h 98"/>
                <a:gd name="T14" fmla="*/ 48 w 95"/>
                <a:gd name="T15" fmla="*/ 0 h 98"/>
                <a:gd name="T16" fmla="*/ 91 w 95"/>
                <a:gd name="T17" fmla="*/ 31 h 98"/>
                <a:gd name="T18" fmla="*/ 91 w 95"/>
                <a:gd name="T19" fmla="*/ 72 h 98"/>
                <a:gd name="T20" fmla="*/ 95 w 95"/>
                <a:gd name="T21" fmla="*/ 96 h 98"/>
                <a:gd name="T22" fmla="*/ 64 w 95"/>
                <a:gd name="T23" fmla="*/ 96 h 98"/>
                <a:gd name="T24" fmla="*/ 62 w 95"/>
                <a:gd name="T25" fmla="*/ 87 h 98"/>
                <a:gd name="T26" fmla="*/ 32 w 95"/>
                <a:gd name="T27" fmla="*/ 98 h 98"/>
                <a:gd name="T28" fmla="*/ 0 w 95"/>
                <a:gd name="T29" fmla="*/ 70 h 98"/>
                <a:gd name="T30" fmla="*/ 54 w 95"/>
                <a:gd name="T31" fmla="*/ 38 h 98"/>
                <a:gd name="T32" fmla="*/ 62 w 95"/>
                <a:gd name="T33" fmla="*/ 29 h 98"/>
                <a:gd name="T34" fmla="*/ 47 w 95"/>
                <a:gd name="T35" fmla="*/ 20 h 98"/>
                <a:gd name="T36" fmla="*/ 32 w 95"/>
                <a:gd name="T37" fmla="*/ 31 h 98"/>
                <a:gd name="T38" fmla="*/ 4 w 95"/>
                <a:gd name="T39" fmla="*/ 3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98">
                  <a:moveTo>
                    <a:pt x="43" y="79"/>
                  </a:moveTo>
                  <a:cubicBezTo>
                    <a:pt x="58" y="79"/>
                    <a:pt x="62" y="71"/>
                    <a:pt x="62" y="52"/>
                  </a:cubicBezTo>
                  <a:cubicBezTo>
                    <a:pt x="57" y="55"/>
                    <a:pt x="50" y="55"/>
                    <a:pt x="43" y="57"/>
                  </a:cubicBezTo>
                  <a:cubicBezTo>
                    <a:pt x="36" y="59"/>
                    <a:pt x="30" y="62"/>
                    <a:pt x="30" y="69"/>
                  </a:cubicBezTo>
                  <a:cubicBezTo>
                    <a:pt x="30" y="76"/>
                    <a:pt x="36" y="79"/>
                    <a:pt x="43" y="79"/>
                  </a:cubicBezTo>
                  <a:moveTo>
                    <a:pt x="4" y="31"/>
                  </a:moveTo>
                  <a:cubicBezTo>
                    <a:pt x="4" y="19"/>
                    <a:pt x="10" y="11"/>
                    <a:pt x="18" y="6"/>
                  </a:cubicBezTo>
                  <a:cubicBezTo>
                    <a:pt x="26" y="2"/>
                    <a:pt x="37" y="0"/>
                    <a:pt x="48" y="0"/>
                  </a:cubicBezTo>
                  <a:cubicBezTo>
                    <a:pt x="70" y="0"/>
                    <a:pt x="91" y="5"/>
                    <a:pt x="91" y="31"/>
                  </a:cubicBezTo>
                  <a:cubicBezTo>
                    <a:pt x="91" y="72"/>
                    <a:pt x="91" y="72"/>
                    <a:pt x="91" y="72"/>
                  </a:cubicBezTo>
                  <a:cubicBezTo>
                    <a:pt x="91" y="80"/>
                    <a:pt x="91" y="88"/>
                    <a:pt x="95" y="96"/>
                  </a:cubicBezTo>
                  <a:cubicBezTo>
                    <a:pt x="64" y="96"/>
                    <a:pt x="64" y="96"/>
                    <a:pt x="64" y="96"/>
                  </a:cubicBezTo>
                  <a:cubicBezTo>
                    <a:pt x="63" y="93"/>
                    <a:pt x="63" y="90"/>
                    <a:pt x="62" y="87"/>
                  </a:cubicBezTo>
                  <a:cubicBezTo>
                    <a:pt x="54" y="95"/>
                    <a:pt x="43" y="98"/>
                    <a:pt x="32" y="98"/>
                  </a:cubicBezTo>
                  <a:cubicBezTo>
                    <a:pt x="14" y="98"/>
                    <a:pt x="0" y="89"/>
                    <a:pt x="0" y="70"/>
                  </a:cubicBezTo>
                  <a:cubicBezTo>
                    <a:pt x="0" y="40"/>
                    <a:pt x="33" y="42"/>
                    <a:pt x="54" y="38"/>
                  </a:cubicBezTo>
                  <a:cubicBezTo>
                    <a:pt x="59" y="37"/>
                    <a:pt x="62" y="35"/>
                    <a:pt x="62" y="29"/>
                  </a:cubicBezTo>
                  <a:cubicBezTo>
                    <a:pt x="62" y="22"/>
                    <a:pt x="54" y="20"/>
                    <a:pt x="47" y="20"/>
                  </a:cubicBezTo>
                  <a:cubicBezTo>
                    <a:pt x="39" y="20"/>
                    <a:pt x="34" y="23"/>
                    <a:pt x="32" y="31"/>
                  </a:cubicBezTo>
                  <a:lnTo>
                    <a:pt x="4" y="31"/>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sp>
          <p:nvSpPr>
            <p:cNvPr id="60" name="Freeform 39"/>
            <p:cNvSpPr>
              <a:spLocks/>
            </p:cNvSpPr>
            <p:nvPr/>
          </p:nvSpPr>
          <p:spPr bwMode="auto">
            <a:xfrm>
              <a:off x="5348001" y="5716250"/>
              <a:ext cx="235740" cy="446546"/>
            </a:xfrm>
            <a:custGeom>
              <a:avLst/>
              <a:gdLst>
                <a:gd name="T0" fmla="*/ 65 w 65"/>
                <a:gd name="T1" fmla="*/ 48 h 123"/>
                <a:gd name="T2" fmla="*/ 46 w 65"/>
                <a:gd name="T3" fmla="*/ 48 h 123"/>
                <a:gd name="T4" fmla="*/ 46 w 65"/>
                <a:gd name="T5" fmla="*/ 91 h 123"/>
                <a:gd name="T6" fmla="*/ 57 w 65"/>
                <a:gd name="T7" fmla="*/ 100 h 123"/>
                <a:gd name="T8" fmla="*/ 65 w 65"/>
                <a:gd name="T9" fmla="*/ 99 h 123"/>
                <a:gd name="T10" fmla="*/ 65 w 65"/>
                <a:gd name="T11" fmla="*/ 122 h 123"/>
                <a:gd name="T12" fmla="*/ 48 w 65"/>
                <a:gd name="T13" fmla="*/ 123 h 123"/>
                <a:gd name="T14" fmla="*/ 15 w 65"/>
                <a:gd name="T15" fmla="*/ 90 h 123"/>
                <a:gd name="T16" fmla="*/ 15 w 65"/>
                <a:gd name="T17" fmla="*/ 48 h 123"/>
                <a:gd name="T18" fmla="*/ 0 w 65"/>
                <a:gd name="T19" fmla="*/ 48 h 123"/>
                <a:gd name="T20" fmla="*/ 0 w 65"/>
                <a:gd name="T21" fmla="*/ 29 h 123"/>
                <a:gd name="T22" fmla="*/ 15 w 65"/>
                <a:gd name="T23" fmla="*/ 29 h 123"/>
                <a:gd name="T24" fmla="*/ 15 w 65"/>
                <a:gd name="T25" fmla="*/ 0 h 123"/>
                <a:gd name="T26" fmla="*/ 46 w 65"/>
                <a:gd name="T27" fmla="*/ 0 h 123"/>
                <a:gd name="T28" fmla="*/ 46 w 65"/>
                <a:gd name="T29" fmla="*/ 29 h 123"/>
                <a:gd name="T30" fmla="*/ 65 w 65"/>
                <a:gd name="T31" fmla="*/ 29 h 123"/>
                <a:gd name="T32" fmla="*/ 65 w 65"/>
                <a:gd name="T33" fmla="*/ 4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123">
                  <a:moveTo>
                    <a:pt x="65" y="48"/>
                  </a:moveTo>
                  <a:cubicBezTo>
                    <a:pt x="46" y="48"/>
                    <a:pt x="46" y="48"/>
                    <a:pt x="46" y="48"/>
                  </a:cubicBezTo>
                  <a:cubicBezTo>
                    <a:pt x="46" y="91"/>
                    <a:pt x="46" y="91"/>
                    <a:pt x="46" y="91"/>
                  </a:cubicBezTo>
                  <a:cubicBezTo>
                    <a:pt x="46" y="98"/>
                    <a:pt x="50" y="100"/>
                    <a:pt x="57" y="100"/>
                  </a:cubicBezTo>
                  <a:cubicBezTo>
                    <a:pt x="59" y="100"/>
                    <a:pt x="62" y="99"/>
                    <a:pt x="65" y="99"/>
                  </a:cubicBezTo>
                  <a:cubicBezTo>
                    <a:pt x="65" y="122"/>
                    <a:pt x="65" y="122"/>
                    <a:pt x="65" y="122"/>
                  </a:cubicBezTo>
                  <a:cubicBezTo>
                    <a:pt x="59" y="122"/>
                    <a:pt x="54" y="123"/>
                    <a:pt x="48" y="123"/>
                  </a:cubicBezTo>
                  <a:cubicBezTo>
                    <a:pt x="22" y="123"/>
                    <a:pt x="15" y="115"/>
                    <a:pt x="15" y="90"/>
                  </a:cubicBezTo>
                  <a:cubicBezTo>
                    <a:pt x="15" y="48"/>
                    <a:pt x="15" y="48"/>
                    <a:pt x="15" y="48"/>
                  </a:cubicBezTo>
                  <a:cubicBezTo>
                    <a:pt x="0" y="48"/>
                    <a:pt x="0" y="48"/>
                    <a:pt x="0" y="48"/>
                  </a:cubicBezTo>
                  <a:cubicBezTo>
                    <a:pt x="0" y="29"/>
                    <a:pt x="0" y="29"/>
                    <a:pt x="0" y="29"/>
                  </a:cubicBezTo>
                  <a:cubicBezTo>
                    <a:pt x="15" y="29"/>
                    <a:pt x="15" y="29"/>
                    <a:pt x="15" y="29"/>
                  </a:cubicBezTo>
                  <a:cubicBezTo>
                    <a:pt x="15" y="0"/>
                    <a:pt x="15" y="0"/>
                    <a:pt x="15" y="0"/>
                  </a:cubicBezTo>
                  <a:cubicBezTo>
                    <a:pt x="46" y="0"/>
                    <a:pt x="46" y="0"/>
                    <a:pt x="46" y="0"/>
                  </a:cubicBezTo>
                  <a:cubicBezTo>
                    <a:pt x="46" y="29"/>
                    <a:pt x="46" y="29"/>
                    <a:pt x="46" y="29"/>
                  </a:cubicBezTo>
                  <a:cubicBezTo>
                    <a:pt x="65" y="29"/>
                    <a:pt x="65" y="29"/>
                    <a:pt x="65" y="29"/>
                  </a:cubicBezTo>
                  <a:lnTo>
                    <a:pt x="65" y="48"/>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sp>
          <p:nvSpPr>
            <p:cNvPr id="61" name="Freeform 40"/>
            <p:cNvSpPr>
              <a:spLocks/>
            </p:cNvSpPr>
            <p:nvPr/>
          </p:nvSpPr>
          <p:spPr bwMode="auto">
            <a:xfrm>
              <a:off x="2938464" y="4148805"/>
              <a:ext cx="2178330" cy="1357773"/>
            </a:xfrm>
            <a:custGeom>
              <a:avLst/>
              <a:gdLst>
                <a:gd name="T0" fmla="*/ 97 w 601"/>
                <a:gd name="T1" fmla="*/ 90 h 374"/>
                <a:gd name="T2" fmla="*/ 32 w 601"/>
                <a:gd name="T3" fmla="*/ 161 h 374"/>
                <a:gd name="T4" fmla="*/ 64 w 601"/>
                <a:gd name="T5" fmla="*/ 374 h 374"/>
                <a:gd name="T6" fmla="*/ 216 w 601"/>
                <a:gd name="T7" fmla="*/ 374 h 374"/>
                <a:gd name="T8" fmla="*/ 205 w 601"/>
                <a:gd name="T9" fmla="*/ 161 h 374"/>
                <a:gd name="T10" fmla="*/ 255 w 601"/>
                <a:gd name="T11" fmla="*/ 134 h 374"/>
                <a:gd name="T12" fmla="*/ 601 w 601"/>
                <a:gd name="T13" fmla="*/ 204 h 374"/>
                <a:gd name="T14" fmla="*/ 97 w 601"/>
                <a:gd name="T15" fmla="*/ 90 h 3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1" h="374">
                  <a:moveTo>
                    <a:pt x="97" y="90"/>
                  </a:moveTo>
                  <a:cubicBezTo>
                    <a:pt x="68" y="106"/>
                    <a:pt x="45" y="131"/>
                    <a:pt x="32" y="161"/>
                  </a:cubicBezTo>
                  <a:cubicBezTo>
                    <a:pt x="0" y="243"/>
                    <a:pt x="42" y="335"/>
                    <a:pt x="64" y="374"/>
                  </a:cubicBezTo>
                  <a:cubicBezTo>
                    <a:pt x="216" y="374"/>
                    <a:pt x="216" y="374"/>
                    <a:pt x="216" y="374"/>
                  </a:cubicBezTo>
                  <a:cubicBezTo>
                    <a:pt x="162" y="245"/>
                    <a:pt x="180" y="190"/>
                    <a:pt x="205" y="161"/>
                  </a:cubicBezTo>
                  <a:cubicBezTo>
                    <a:pt x="218" y="147"/>
                    <a:pt x="236" y="137"/>
                    <a:pt x="255" y="134"/>
                  </a:cubicBezTo>
                  <a:cubicBezTo>
                    <a:pt x="406" y="104"/>
                    <a:pt x="560" y="183"/>
                    <a:pt x="601" y="204"/>
                  </a:cubicBezTo>
                  <a:cubicBezTo>
                    <a:pt x="341" y="0"/>
                    <a:pt x="170" y="51"/>
                    <a:pt x="97" y="90"/>
                  </a:cubicBezTo>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sp>
          <p:nvSpPr>
            <p:cNvPr id="62" name="Freeform 41"/>
            <p:cNvSpPr>
              <a:spLocks/>
            </p:cNvSpPr>
            <p:nvPr/>
          </p:nvSpPr>
          <p:spPr bwMode="auto">
            <a:xfrm>
              <a:off x="5790014" y="5041898"/>
              <a:ext cx="2178330" cy="1364573"/>
            </a:xfrm>
            <a:custGeom>
              <a:avLst/>
              <a:gdLst>
                <a:gd name="T0" fmla="*/ 535 w 601"/>
                <a:gd name="T1" fmla="*/ 0 h 376"/>
                <a:gd name="T2" fmla="*/ 384 w 601"/>
                <a:gd name="T3" fmla="*/ 0 h 376"/>
                <a:gd name="T4" fmla="*/ 395 w 601"/>
                <a:gd name="T5" fmla="*/ 215 h 376"/>
                <a:gd name="T6" fmla="*/ 346 w 601"/>
                <a:gd name="T7" fmla="*/ 242 h 376"/>
                <a:gd name="T8" fmla="*/ 0 w 601"/>
                <a:gd name="T9" fmla="*/ 172 h 376"/>
                <a:gd name="T10" fmla="*/ 504 w 601"/>
                <a:gd name="T11" fmla="*/ 286 h 376"/>
                <a:gd name="T12" fmla="*/ 568 w 601"/>
                <a:gd name="T13" fmla="*/ 215 h 376"/>
                <a:gd name="T14" fmla="*/ 535 w 601"/>
                <a:gd name="T15" fmla="*/ 0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1" h="376">
                  <a:moveTo>
                    <a:pt x="535" y="0"/>
                  </a:moveTo>
                  <a:cubicBezTo>
                    <a:pt x="384" y="0"/>
                    <a:pt x="384" y="0"/>
                    <a:pt x="384" y="0"/>
                  </a:cubicBezTo>
                  <a:cubicBezTo>
                    <a:pt x="439" y="130"/>
                    <a:pt x="421" y="186"/>
                    <a:pt x="395" y="215"/>
                  </a:cubicBezTo>
                  <a:cubicBezTo>
                    <a:pt x="382" y="229"/>
                    <a:pt x="365" y="239"/>
                    <a:pt x="346" y="242"/>
                  </a:cubicBezTo>
                  <a:cubicBezTo>
                    <a:pt x="194" y="272"/>
                    <a:pt x="41" y="193"/>
                    <a:pt x="0" y="172"/>
                  </a:cubicBezTo>
                  <a:cubicBezTo>
                    <a:pt x="260" y="376"/>
                    <a:pt x="431" y="325"/>
                    <a:pt x="504" y="286"/>
                  </a:cubicBezTo>
                  <a:cubicBezTo>
                    <a:pt x="533" y="270"/>
                    <a:pt x="556" y="245"/>
                    <a:pt x="568" y="215"/>
                  </a:cubicBezTo>
                  <a:cubicBezTo>
                    <a:pt x="601" y="132"/>
                    <a:pt x="557" y="39"/>
                    <a:pt x="535" y="0"/>
                  </a:cubicBezTo>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grpSp>
      <p:pic>
        <p:nvPicPr>
          <p:cNvPr id="63" name="Picture 6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3219" y="6469790"/>
            <a:ext cx="1420469" cy="320557"/>
          </a:xfrm>
          <a:prstGeom prst="rect">
            <a:avLst/>
          </a:prstGeom>
        </p:spPr>
      </p:pic>
    </p:spTree>
    <p:extLst>
      <p:ext uri="{BB962C8B-B14F-4D97-AF65-F5344CB8AC3E}">
        <p14:creationId xmlns:p14="http://schemas.microsoft.com/office/powerpoint/2010/main" val="1443725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urquoise divider">
    <p:bg>
      <p:bgPr>
        <a:solidFill>
          <a:schemeClr val="tx2"/>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1"/>
            <a:ext cx="4571442" cy="6412559"/>
          </a:xfrm>
          <a:prstGeom prst="rect">
            <a:avLst/>
          </a:prstGeom>
        </p:spPr>
        <p:txBody>
          <a:bodyPr/>
          <a:lstStyle>
            <a:lvl1pPr marL="0" algn="l" rtl="0">
              <a:lnSpc>
                <a:spcPts val="2953"/>
              </a:lnSpc>
              <a:defRPr>
                <a:solidFill>
                  <a:schemeClr val="bg1"/>
                </a:solidFill>
              </a:defRPr>
            </a:lvl1pPr>
          </a:lstStyle>
          <a:p>
            <a:pPr marL="0" algn="l" rtl="0">
              <a:lnSpc>
                <a:spcPts val="4200"/>
              </a:lnSpc>
            </a:pPr>
            <a:r>
              <a:rPr lang="en-US" dirty="0" smtClean="0"/>
              <a:t>Drag picture to placeholder or click icon to add</a:t>
            </a:r>
            <a:endParaRPr lang="en-US" dirty="0"/>
          </a:p>
        </p:txBody>
      </p:sp>
      <p:sp>
        <p:nvSpPr>
          <p:cNvPr id="11" name="object 2"/>
          <p:cNvSpPr/>
          <p:nvPr userDrawn="1"/>
        </p:nvSpPr>
        <p:spPr bwMode="black">
          <a:xfrm>
            <a:off x="374" y="6411517"/>
            <a:ext cx="9143627" cy="446484"/>
          </a:xfrm>
          <a:custGeom>
            <a:avLst/>
            <a:gdLst/>
            <a:ahLst/>
            <a:cxnLst/>
            <a:rect l="l" t="t" r="r" b="b"/>
            <a:pathLst>
              <a:path w="13004800" h="635000">
                <a:moveTo>
                  <a:pt x="0" y="635000"/>
                </a:moveTo>
                <a:lnTo>
                  <a:pt x="13004800" y="635000"/>
                </a:lnTo>
                <a:lnTo>
                  <a:pt x="13004800" y="0"/>
                </a:lnTo>
                <a:lnTo>
                  <a:pt x="0" y="0"/>
                </a:lnTo>
                <a:lnTo>
                  <a:pt x="0" y="635000"/>
                </a:lnTo>
                <a:close/>
              </a:path>
            </a:pathLst>
          </a:custGeom>
          <a:solidFill>
            <a:srgbClr val="203664"/>
          </a:solidFill>
        </p:spPr>
        <p:txBody>
          <a:bodyPr wrap="square" lIns="0" tIns="0" rIns="0" bIns="0" rtlCol="0"/>
          <a:lstStyle/>
          <a:p>
            <a:endParaRPr sz="890"/>
          </a:p>
        </p:txBody>
      </p:sp>
      <p:sp>
        <p:nvSpPr>
          <p:cNvPr id="18" name="Title 1"/>
          <p:cNvSpPr>
            <a:spLocks noGrp="1"/>
          </p:cNvSpPr>
          <p:nvPr>
            <p:ph type="title" hasCustomPrompt="1"/>
          </p:nvPr>
        </p:nvSpPr>
        <p:spPr>
          <a:xfrm>
            <a:off x="4749501" y="2774442"/>
            <a:ext cx="4216441" cy="655116"/>
          </a:xfrm>
        </p:spPr>
        <p:txBody>
          <a:bodyPr wrap="square">
            <a:spAutoFit/>
          </a:bodyPr>
          <a:lstStyle>
            <a:lvl1pPr marL="0" algn="ctr" defTabSz="642974" rtl="0" eaLnBrk="1" latinLnBrk="0" hangingPunct="1">
              <a:lnSpc>
                <a:spcPct val="100000"/>
              </a:lnSpc>
              <a:defRPr lang="en-US" sz="3600" b="1" kern="0" spc="0" baseline="0" dirty="0">
                <a:solidFill>
                  <a:srgbClr val="FFFFFF"/>
                </a:solidFill>
                <a:latin typeface="+mj-lt"/>
                <a:ea typeface="+mj-ea"/>
                <a:cs typeface="+mj-cs"/>
              </a:defRPr>
            </a:lvl1pPr>
          </a:lstStyle>
          <a:p>
            <a:r>
              <a:rPr lang="en-US" dirty="0"/>
              <a:t>Title</a:t>
            </a:r>
          </a:p>
        </p:txBody>
      </p:sp>
      <p:sp>
        <p:nvSpPr>
          <p:cNvPr id="19" name="Text Placeholder 14"/>
          <p:cNvSpPr>
            <a:spLocks noGrp="1"/>
          </p:cNvSpPr>
          <p:nvPr>
            <p:ph type="body" sz="quarter" idx="14"/>
          </p:nvPr>
        </p:nvSpPr>
        <p:spPr>
          <a:xfrm>
            <a:off x="4749502" y="3436831"/>
            <a:ext cx="4216440" cy="1799748"/>
          </a:xfrm>
          <a:prstGeom prst="rect">
            <a:avLst/>
          </a:prstGeom>
        </p:spPr>
        <p:txBody>
          <a:bodyPr>
            <a:noAutofit/>
          </a:bodyPr>
          <a:lstStyle>
            <a:lvl1pPr marL="0" indent="0" algn="ctr" defTabSz="642974" rtl="0" eaLnBrk="1" latinLnBrk="0" hangingPunct="1">
              <a:lnSpc>
                <a:spcPts val="2007"/>
              </a:lnSpc>
              <a:buFont typeface="Arial" charset="0"/>
              <a:buNone/>
              <a:defRPr lang="en-US" sz="1800" b="0" kern="0" spc="0" baseline="0" dirty="0" smtClean="0">
                <a:solidFill>
                  <a:srgbClr val="FFFFFF"/>
                </a:solidFill>
                <a:latin typeface="+mj-lt"/>
                <a:ea typeface="+mj-ea"/>
                <a:cs typeface="+mj-cs"/>
              </a:defRPr>
            </a:lvl1pPr>
            <a:lvl2pPr marL="0" indent="0" algn="ctr" defTabSz="642974" rtl="0" eaLnBrk="1" latinLnBrk="0" hangingPunct="1">
              <a:lnSpc>
                <a:spcPts val="2007"/>
              </a:lnSpc>
              <a:buNone/>
              <a:defRPr lang="en-US" sz="1828" b="0" kern="0" spc="-46" dirty="0" smtClean="0">
                <a:solidFill>
                  <a:srgbClr val="FFFFFF"/>
                </a:solidFill>
                <a:latin typeface="+mj-lt"/>
                <a:ea typeface="+mj-ea"/>
                <a:cs typeface="+mj-cs"/>
              </a:defRPr>
            </a:lvl2pPr>
            <a:lvl3pPr marL="0" indent="0" algn="ctr" defTabSz="642974" rtl="0" eaLnBrk="1" latinLnBrk="0" hangingPunct="1">
              <a:lnSpc>
                <a:spcPts val="2007"/>
              </a:lnSpc>
              <a:buNone/>
              <a:defRPr lang="en-US" sz="1828" b="0" kern="0" spc="-46" dirty="0" smtClean="0">
                <a:solidFill>
                  <a:srgbClr val="FFFFFF"/>
                </a:solidFill>
                <a:latin typeface="+mj-lt"/>
                <a:ea typeface="+mj-ea"/>
                <a:cs typeface="+mj-cs"/>
              </a:defRPr>
            </a:lvl3pPr>
            <a:lvl4pPr marL="0" indent="0" algn="ctr" defTabSz="642974" rtl="0" eaLnBrk="1" latinLnBrk="0" hangingPunct="1">
              <a:lnSpc>
                <a:spcPts val="2007"/>
              </a:lnSpc>
              <a:buNone/>
              <a:defRPr lang="en-US" sz="1828" b="0" kern="0" spc="-46" dirty="0" smtClean="0">
                <a:solidFill>
                  <a:srgbClr val="FFFFFF"/>
                </a:solidFill>
                <a:latin typeface="+mj-lt"/>
                <a:ea typeface="+mj-ea"/>
                <a:cs typeface="+mj-cs"/>
              </a:defRPr>
            </a:lvl4pPr>
            <a:lvl5pPr marL="0" indent="0" algn="ctr" defTabSz="642974" rtl="0" eaLnBrk="1" latinLnBrk="0" hangingPunct="1">
              <a:lnSpc>
                <a:spcPts val="2007"/>
              </a:lnSpc>
              <a:buNone/>
              <a:defRPr lang="en-US" sz="1828" b="0" kern="0" spc="-46" dirty="0">
                <a:solidFill>
                  <a:srgbClr val="FFFFFF"/>
                </a:solidFill>
                <a:latin typeface="+mj-lt"/>
                <a:ea typeface="+mj-ea"/>
                <a:cs typeface="+mj-cs"/>
              </a:defRPr>
            </a:lvl5pPr>
          </a:lstStyle>
          <a:p>
            <a:pPr lvl="0"/>
            <a:r>
              <a:rPr lang="en-US" dirty="0" smtClean="0"/>
              <a:t>Click to edit Master text styles</a:t>
            </a:r>
          </a:p>
        </p:txBody>
      </p:sp>
      <p:sp>
        <p:nvSpPr>
          <p:cNvPr id="14" name="Holder 5"/>
          <p:cNvSpPr>
            <a:spLocks noGrp="1"/>
          </p:cNvSpPr>
          <p:nvPr>
            <p:ph type="dt" sz="half" idx="6"/>
          </p:nvPr>
        </p:nvSpPr>
        <p:spPr>
          <a:xfrm>
            <a:off x="6597472" y="6624115"/>
            <a:ext cx="1540688" cy="108220"/>
          </a:xfrm>
          <a:prstGeom prst="rect">
            <a:avLst/>
          </a:prstGeom>
        </p:spPr>
        <p:txBody>
          <a:bodyPr wrap="square" lIns="0" tIns="0" rIns="0" bIns="0">
            <a:spAutoFit/>
          </a:bodyPr>
          <a:lstStyle>
            <a:lvl1pPr marL="8929" algn="l" defTabSz="642818" rtl="0" eaLnBrk="1" latinLnBrk="0" hangingPunct="1">
              <a:defRPr lang="en-US" sz="703" b="1" kern="1200" smtClean="0">
                <a:solidFill>
                  <a:schemeClr val="bg2"/>
                </a:solidFill>
                <a:latin typeface="Arial"/>
                <a:ea typeface="+mn-ea"/>
                <a:cs typeface="Arial"/>
              </a:defRPr>
            </a:lvl1pPr>
          </a:lstStyle>
          <a:p>
            <a:fld id="{70DC57ED-D5F3-7541-99E1-A54A1A162F3D}" type="datetime1">
              <a:rPr lang="en-GB" smtClean="0"/>
              <a:t>30/01/2018</a:t>
            </a:fld>
            <a:endParaRPr lang="bg-BG"/>
          </a:p>
        </p:txBody>
      </p:sp>
      <p:sp>
        <p:nvSpPr>
          <p:cNvPr id="15" name="Holder 4"/>
          <p:cNvSpPr>
            <a:spLocks noGrp="1"/>
          </p:cNvSpPr>
          <p:nvPr>
            <p:ph type="ftr" sz="quarter" idx="5"/>
          </p:nvPr>
        </p:nvSpPr>
        <p:spPr>
          <a:xfrm>
            <a:off x="3108960" y="6624115"/>
            <a:ext cx="3357330" cy="108220"/>
          </a:xfrm>
          <a:prstGeom prst="rect">
            <a:avLst/>
          </a:prstGeom>
        </p:spPr>
        <p:txBody>
          <a:bodyPr wrap="square" lIns="0" tIns="0" rIns="0" bIns="0">
            <a:spAutoFit/>
          </a:bodyPr>
          <a:lstStyle>
            <a:lvl1pPr marL="8929" algn="l" defTabSz="642818" rtl="0" eaLnBrk="1" latinLnBrk="0" hangingPunct="1">
              <a:defRPr lang="en-US" sz="703" b="1" kern="1200" dirty="0" smtClean="0">
                <a:solidFill>
                  <a:schemeClr val="bg1"/>
                </a:solidFill>
                <a:latin typeface="Arial"/>
                <a:ea typeface="+mn-ea"/>
                <a:cs typeface="Arial"/>
              </a:defRPr>
            </a:lvl1pPr>
          </a:lstStyle>
          <a:p>
            <a:endParaRPr lang="en-US"/>
          </a:p>
        </p:txBody>
      </p:sp>
      <p:sp>
        <p:nvSpPr>
          <p:cNvPr id="16" name="Holder 6"/>
          <p:cNvSpPr>
            <a:spLocks noGrp="1"/>
          </p:cNvSpPr>
          <p:nvPr>
            <p:ph type="sldNum" sz="quarter" idx="7"/>
          </p:nvPr>
        </p:nvSpPr>
        <p:spPr>
          <a:xfrm>
            <a:off x="8269342" y="6624115"/>
            <a:ext cx="417458" cy="108220"/>
          </a:xfrm>
          <a:prstGeom prst="rect">
            <a:avLst/>
          </a:prstGeom>
        </p:spPr>
        <p:txBody>
          <a:bodyPr wrap="square" lIns="0" tIns="0" rIns="0" bIns="0">
            <a:spAutoFit/>
          </a:bodyPr>
          <a:lstStyle>
            <a:lvl1pPr marL="8929" algn="r" defTabSz="642818" rtl="0" eaLnBrk="1" latinLnBrk="0" hangingPunct="1">
              <a:defRPr lang="uk-UA" sz="703" b="1" kern="1200" smtClean="0">
                <a:solidFill>
                  <a:schemeClr val="bg1"/>
                </a:solidFill>
                <a:latin typeface="Arial"/>
                <a:ea typeface="+mn-ea"/>
                <a:cs typeface="Arial"/>
              </a:defRPr>
            </a:lvl1pPr>
          </a:lstStyle>
          <a:p>
            <a:fld id="{B6F15528-21DE-4FAA-801E-634DDDAF4B2B}" type="slidenum">
              <a:rPr lang="uk-UA" smtClean="0"/>
              <a:pPr/>
              <a:t>‹#›</a:t>
            </a:fld>
            <a:endParaRPr lang="uk-UA"/>
          </a:p>
        </p:txBody>
      </p:sp>
      <p:pic>
        <p:nvPicPr>
          <p:cNvPr id="63" name="Picture 6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3219" y="6469790"/>
            <a:ext cx="1420469" cy="320557"/>
          </a:xfrm>
          <a:prstGeom prst="rect">
            <a:avLst/>
          </a:prstGeom>
        </p:spPr>
      </p:pic>
      <p:grpSp>
        <p:nvGrpSpPr>
          <p:cNvPr id="12" name="Group 11"/>
          <p:cNvGrpSpPr/>
          <p:nvPr userDrawn="1"/>
        </p:nvGrpSpPr>
        <p:grpSpPr>
          <a:xfrm>
            <a:off x="7451725" y="220390"/>
            <a:ext cx="1255484" cy="563208"/>
            <a:chOff x="2938464" y="4148805"/>
            <a:chExt cx="5029880" cy="2257666"/>
          </a:xfrm>
          <a:solidFill>
            <a:schemeClr val="bg1"/>
          </a:solidFill>
        </p:grpSpPr>
        <p:sp>
          <p:nvSpPr>
            <p:cNvPr id="13" name="Freeform 25"/>
            <p:cNvSpPr>
              <a:spLocks/>
            </p:cNvSpPr>
            <p:nvPr/>
          </p:nvSpPr>
          <p:spPr bwMode="auto">
            <a:xfrm>
              <a:off x="3876891" y="5041898"/>
              <a:ext cx="304876" cy="464680"/>
            </a:xfrm>
            <a:custGeom>
              <a:avLst/>
              <a:gdLst>
                <a:gd name="T0" fmla="*/ 0 w 269"/>
                <a:gd name="T1" fmla="*/ 0 h 410"/>
                <a:gd name="T2" fmla="*/ 269 w 269"/>
                <a:gd name="T3" fmla="*/ 0 h 410"/>
                <a:gd name="T4" fmla="*/ 269 w 269"/>
                <a:gd name="T5" fmla="*/ 45 h 410"/>
                <a:gd name="T6" fmla="*/ 54 w 269"/>
                <a:gd name="T7" fmla="*/ 45 h 410"/>
                <a:gd name="T8" fmla="*/ 54 w 269"/>
                <a:gd name="T9" fmla="*/ 176 h 410"/>
                <a:gd name="T10" fmla="*/ 243 w 269"/>
                <a:gd name="T11" fmla="*/ 176 h 410"/>
                <a:gd name="T12" fmla="*/ 243 w 269"/>
                <a:gd name="T13" fmla="*/ 221 h 410"/>
                <a:gd name="T14" fmla="*/ 54 w 269"/>
                <a:gd name="T15" fmla="*/ 221 h 410"/>
                <a:gd name="T16" fmla="*/ 54 w 269"/>
                <a:gd name="T17" fmla="*/ 410 h 410"/>
                <a:gd name="T18" fmla="*/ 0 w 269"/>
                <a:gd name="T19" fmla="*/ 410 h 410"/>
                <a:gd name="T20" fmla="*/ 0 w 269"/>
                <a:gd name="T21" fmla="*/ 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9" h="410">
                  <a:moveTo>
                    <a:pt x="0" y="0"/>
                  </a:moveTo>
                  <a:lnTo>
                    <a:pt x="269" y="0"/>
                  </a:lnTo>
                  <a:lnTo>
                    <a:pt x="269" y="45"/>
                  </a:lnTo>
                  <a:lnTo>
                    <a:pt x="54" y="45"/>
                  </a:lnTo>
                  <a:lnTo>
                    <a:pt x="54" y="176"/>
                  </a:lnTo>
                  <a:lnTo>
                    <a:pt x="243" y="176"/>
                  </a:lnTo>
                  <a:lnTo>
                    <a:pt x="243" y="221"/>
                  </a:lnTo>
                  <a:lnTo>
                    <a:pt x="54" y="221"/>
                  </a:lnTo>
                  <a:lnTo>
                    <a:pt x="54" y="410"/>
                  </a:lnTo>
                  <a:lnTo>
                    <a:pt x="0" y="410"/>
                  </a:lnTo>
                  <a:lnTo>
                    <a:pt x="0" y="0"/>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sp>
          <p:nvSpPr>
            <p:cNvPr id="17" name="Freeform 26"/>
            <p:cNvSpPr>
              <a:spLocks/>
            </p:cNvSpPr>
            <p:nvPr/>
          </p:nvSpPr>
          <p:spPr bwMode="auto">
            <a:xfrm>
              <a:off x="4221435" y="5160901"/>
              <a:ext cx="176805" cy="345677"/>
            </a:xfrm>
            <a:custGeom>
              <a:avLst/>
              <a:gdLst>
                <a:gd name="T0" fmla="*/ 0 w 49"/>
                <a:gd name="T1" fmla="*/ 2 h 95"/>
                <a:gd name="T2" fmla="*/ 14 w 49"/>
                <a:gd name="T3" fmla="*/ 2 h 95"/>
                <a:gd name="T4" fmla="*/ 14 w 49"/>
                <a:gd name="T5" fmla="*/ 22 h 95"/>
                <a:gd name="T6" fmla="*/ 15 w 49"/>
                <a:gd name="T7" fmla="*/ 22 h 95"/>
                <a:gd name="T8" fmla="*/ 49 w 49"/>
                <a:gd name="T9" fmla="*/ 0 h 95"/>
                <a:gd name="T10" fmla="*/ 49 w 49"/>
                <a:gd name="T11" fmla="*/ 16 h 95"/>
                <a:gd name="T12" fmla="*/ 15 w 49"/>
                <a:gd name="T13" fmla="*/ 54 h 95"/>
                <a:gd name="T14" fmla="*/ 15 w 49"/>
                <a:gd name="T15" fmla="*/ 95 h 95"/>
                <a:gd name="T16" fmla="*/ 0 w 49"/>
                <a:gd name="T17" fmla="*/ 95 h 95"/>
                <a:gd name="T18" fmla="*/ 0 w 49"/>
                <a:gd name="T19"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95">
                  <a:moveTo>
                    <a:pt x="0" y="2"/>
                  </a:moveTo>
                  <a:cubicBezTo>
                    <a:pt x="14" y="2"/>
                    <a:pt x="14" y="2"/>
                    <a:pt x="14" y="2"/>
                  </a:cubicBezTo>
                  <a:cubicBezTo>
                    <a:pt x="14" y="22"/>
                    <a:pt x="14" y="22"/>
                    <a:pt x="14" y="22"/>
                  </a:cubicBezTo>
                  <a:cubicBezTo>
                    <a:pt x="15" y="22"/>
                    <a:pt x="15" y="22"/>
                    <a:pt x="15" y="22"/>
                  </a:cubicBezTo>
                  <a:cubicBezTo>
                    <a:pt x="22" y="7"/>
                    <a:pt x="32" y="0"/>
                    <a:pt x="49" y="0"/>
                  </a:cubicBezTo>
                  <a:cubicBezTo>
                    <a:pt x="49" y="16"/>
                    <a:pt x="49" y="16"/>
                    <a:pt x="49" y="16"/>
                  </a:cubicBezTo>
                  <a:cubicBezTo>
                    <a:pt x="24" y="16"/>
                    <a:pt x="15" y="30"/>
                    <a:pt x="15" y="54"/>
                  </a:cubicBezTo>
                  <a:cubicBezTo>
                    <a:pt x="15" y="95"/>
                    <a:pt x="15" y="95"/>
                    <a:pt x="15" y="95"/>
                  </a:cubicBezTo>
                  <a:cubicBezTo>
                    <a:pt x="0" y="95"/>
                    <a:pt x="0" y="95"/>
                    <a:pt x="0" y="95"/>
                  </a:cubicBezTo>
                  <a:lnTo>
                    <a:pt x="0" y="2"/>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sp>
          <p:nvSpPr>
            <p:cNvPr id="20" name="Freeform 27"/>
            <p:cNvSpPr>
              <a:spLocks noEditPoints="1"/>
            </p:cNvSpPr>
            <p:nvPr/>
          </p:nvSpPr>
          <p:spPr bwMode="auto">
            <a:xfrm>
              <a:off x="4412973" y="5160901"/>
              <a:ext cx="326410" cy="352477"/>
            </a:xfrm>
            <a:custGeom>
              <a:avLst/>
              <a:gdLst>
                <a:gd name="T0" fmla="*/ 45 w 90"/>
                <a:gd name="T1" fmla="*/ 84 h 97"/>
                <a:gd name="T2" fmla="*/ 74 w 90"/>
                <a:gd name="T3" fmla="*/ 49 h 97"/>
                <a:gd name="T4" fmla="*/ 45 w 90"/>
                <a:gd name="T5" fmla="*/ 14 h 97"/>
                <a:gd name="T6" fmla="*/ 17 w 90"/>
                <a:gd name="T7" fmla="*/ 49 h 97"/>
                <a:gd name="T8" fmla="*/ 45 w 90"/>
                <a:gd name="T9" fmla="*/ 84 h 97"/>
                <a:gd name="T10" fmla="*/ 45 w 90"/>
                <a:gd name="T11" fmla="*/ 0 h 97"/>
                <a:gd name="T12" fmla="*/ 90 w 90"/>
                <a:gd name="T13" fmla="*/ 49 h 97"/>
                <a:gd name="T14" fmla="*/ 45 w 90"/>
                <a:gd name="T15" fmla="*/ 97 h 97"/>
                <a:gd name="T16" fmla="*/ 0 w 90"/>
                <a:gd name="T17" fmla="*/ 49 h 97"/>
                <a:gd name="T18" fmla="*/ 45 w 90"/>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7">
                  <a:moveTo>
                    <a:pt x="45" y="84"/>
                  </a:moveTo>
                  <a:cubicBezTo>
                    <a:pt x="61" y="84"/>
                    <a:pt x="74" y="71"/>
                    <a:pt x="74" y="49"/>
                  </a:cubicBezTo>
                  <a:cubicBezTo>
                    <a:pt x="74" y="26"/>
                    <a:pt x="61" y="14"/>
                    <a:pt x="45" y="14"/>
                  </a:cubicBezTo>
                  <a:cubicBezTo>
                    <a:pt x="29" y="14"/>
                    <a:pt x="17" y="26"/>
                    <a:pt x="17" y="49"/>
                  </a:cubicBezTo>
                  <a:cubicBezTo>
                    <a:pt x="17" y="71"/>
                    <a:pt x="29" y="84"/>
                    <a:pt x="45" y="84"/>
                  </a:cubicBezTo>
                  <a:moveTo>
                    <a:pt x="45" y="0"/>
                  </a:moveTo>
                  <a:cubicBezTo>
                    <a:pt x="75" y="0"/>
                    <a:pt x="90" y="22"/>
                    <a:pt x="90" y="49"/>
                  </a:cubicBezTo>
                  <a:cubicBezTo>
                    <a:pt x="90" y="76"/>
                    <a:pt x="75" y="97"/>
                    <a:pt x="45" y="97"/>
                  </a:cubicBezTo>
                  <a:cubicBezTo>
                    <a:pt x="16" y="97"/>
                    <a:pt x="0" y="76"/>
                    <a:pt x="0" y="49"/>
                  </a:cubicBezTo>
                  <a:cubicBezTo>
                    <a:pt x="0" y="22"/>
                    <a:pt x="16" y="0"/>
                    <a:pt x="45" y="0"/>
                  </a:cubicBezTo>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sp>
          <p:nvSpPr>
            <p:cNvPr id="21" name="Freeform 28"/>
            <p:cNvSpPr>
              <a:spLocks/>
            </p:cNvSpPr>
            <p:nvPr/>
          </p:nvSpPr>
          <p:spPr bwMode="auto">
            <a:xfrm>
              <a:off x="4786984" y="5160901"/>
              <a:ext cx="470347" cy="345677"/>
            </a:xfrm>
            <a:custGeom>
              <a:avLst/>
              <a:gdLst>
                <a:gd name="T0" fmla="*/ 0 w 130"/>
                <a:gd name="T1" fmla="*/ 2 h 95"/>
                <a:gd name="T2" fmla="*/ 14 w 130"/>
                <a:gd name="T3" fmla="*/ 2 h 95"/>
                <a:gd name="T4" fmla="*/ 14 w 130"/>
                <a:gd name="T5" fmla="*/ 16 h 95"/>
                <a:gd name="T6" fmla="*/ 15 w 130"/>
                <a:gd name="T7" fmla="*/ 16 h 95"/>
                <a:gd name="T8" fmla="*/ 45 w 130"/>
                <a:gd name="T9" fmla="*/ 0 h 95"/>
                <a:gd name="T10" fmla="*/ 70 w 130"/>
                <a:gd name="T11" fmla="*/ 16 h 95"/>
                <a:gd name="T12" fmla="*/ 99 w 130"/>
                <a:gd name="T13" fmla="*/ 0 h 95"/>
                <a:gd name="T14" fmla="*/ 130 w 130"/>
                <a:gd name="T15" fmla="*/ 27 h 95"/>
                <a:gd name="T16" fmla="*/ 130 w 130"/>
                <a:gd name="T17" fmla="*/ 95 h 95"/>
                <a:gd name="T18" fmla="*/ 115 w 130"/>
                <a:gd name="T19" fmla="*/ 95 h 95"/>
                <a:gd name="T20" fmla="*/ 115 w 130"/>
                <a:gd name="T21" fmla="*/ 34 h 95"/>
                <a:gd name="T22" fmla="*/ 97 w 130"/>
                <a:gd name="T23" fmla="*/ 14 h 95"/>
                <a:gd name="T24" fmla="*/ 73 w 130"/>
                <a:gd name="T25" fmla="*/ 37 h 95"/>
                <a:gd name="T26" fmla="*/ 73 w 130"/>
                <a:gd name="T27" fmla="*/ 95 h 95"/>
                <a:gd name="T28" fmla="*/ 58 w 130"/>
                <a:gd name="T29" fmla="*/ 95 h 95"/>
                <a:gd name="T30" fmla="*/ 58 w 130"/>
                <a:gd name="T31" fmla="*/ 34 h 95"/>
                <a:gd name="T32" fmla="*/ 40 w 130"/>
                <a:gd name="T33" fmla="*/ 14 h 95"/>
                <a:gd name="T34" fmla="*/ 15 w 130"/>
                <a:gd name="T35" fmla="*/ 37 h 95"/>
                <a:gd name="T36" fmla="*/ 15 w 130"/>
                <a:gd name="T37" fmla="*/ 95 h 95"/>
                <a:gd name="T38" fmla="*/ 0 w 130"/>
                <a:gd name="T39" fmla="*/ 95 h 95"/>
                <a:gd name="T40" fmla="*/ 0 w 130"/>
                <a:gd name="T41"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95">
                  <a:moveTo>
                    <a:pt x="0" y="2"/>
                  </a:moveTo>
                  <a:cubicBezTo>
                    <a:pt x="14" y="2"/>
                    <a:pt x="14" y="2"/>
                    <a:pt x="14" y="2"/>
                  </a:cubicBezTo>
                  <a:cubicBezTo>
                    <a:pt x="14" y="16"/>
                    <a:pt x="14" y="16"/>
                    <a:pt x="14" y="16"/>
                  </a:cubicBezTo>
                  <a:cubicBezTo>
                    <a:pt x="15" y="16"/>
                    <a:pt x="15" y="16"/>
                    <a:pt x="15" y="16"/>
                  </a:cubicBezTo>
                  <a:cubicBezTo>
                    <a:pt x="22" y="6"/>
                    <a:pt x="32" y="0"/>
                    <a:pt x="45" y="0"/>
                  </a:cubicBezTo>
                  <a:cubicBezTo>
                    <a:pt x="56" y="0"/>
                    <a:pt x="66" y="5"/>
                    <a:pt x="70" y="16"/>
                  </a:cubicBezTo>
                  <a:cubicBezTo>
                    <a:pt x="77" y="6"/>
                    <a:pt x="87" y="0"/>
                    <a:pt x="99" y="0"/>
                  </a:cubicBezTo>
                  <a:cubicBezTo>
                    <a:pt x="118" y="0"/>
                    <a:pt x="130" y="8"/>
                    <a:pt x="130" y="27"/>
                  </a:cubicBezTo>
                  <a:cubicBezTo>
                    <a:pt x="130" y="95"/>
                    <a:pt x="130" y="95"/>
                    <a:pt x="130" y="95"/>
                  </a:cubicBezTo>
                  <a:cubicBezTo>
                    <a:pt x="115" y="95"/>
                    <a:pt x="115" y="95"/>
                    <a:pt x="115" y="95"/>
                  </a:cubicBezTo>
                  <a:cubicBezTo>
                    <a:pt x="115" y="34"/>
                    <a:pt x="115" y="34"/>
                    <a:pt x="115" y="34"/>
                  </a:cubicBezTo>
                  <a:cubicBezTo>
                    <a:pt x="115" y="23"/>
                    <a:pt x="112" y="14"/>
                    <a:pt x="97" y="14"/>
                  </a:cubicBezTo>
                  <a:cubicBezTo>
                    <a:pt x="82" y="14"/>
                    <a:pt x="73" y="23"/>
                    <a:pt x="73" y="37"/>
                  </a:cubicBezTo>
                  <a:cubicBezTo>
                    <a:pt x="73" y="95"/>
                    <a:pt x="73" y="95"/>
                    <a:pt x="73" y="95"/>
                  </a:cubicBezTo>
                  <a:cubicBezTo>
                    <a:pt x="58" y="95"/>
                    <a:pt x="58" y="95"/>
                    <a:pt x="58" y="95"/>
                  </a:cubicBezTo>
                  <a:cubicBezTo>
                    <a:pt x="58" y="34"/>
                    <a:pt x="58" y="34"/>
                    <a:pt x="58" y="34"/>
                  </a:cubicBezTo>
                  <a:cubicBezTo>
                    <a:pt x="58" y="22"/>
                    <a:pt x="54" y="14"/>
                    <a:pt x="40" y="14"/>
                  </a:cubicBezTo>
                  <a:cubicBezTo>
                    <a:pt x="22" y="14"/>
                    <a:pt x="15" y="30"/>
                    <a:pt x="15" y="37"/>
                  </a:cubicBezTo>
                  <a:cubicBezTo>
                    <a:pt x="15" y="95"/>
                    <a:pt x="15" y="95"/>
                    <a:pt x="15" y="95"/>
                  </a:cubicBezTo>
                  <a:cubicBezTo>
                    <a:pt x="0" y="95"/>
                    <a:pt x="0" y="95"/>
                    <a:pt x="0" y="95"/>
                  </a:cubicBezTo>
                  <a:lnTo>
                    <a:pt x="0" y="2"/>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sp>
          <p:nvSpPr>
            <p:cNvPr id="22" name="Freeform 29"/>
            <p:cNvSpPr>
              <a:spLocks/>
            </p:cNvSpPr>
            <p:nvPr/>
          </p:nvSpPr>
          <p:spPr bwMode="auto">
            <a:xfrm>
              <a:off x="5435270" y="5030564"/>
              <a:ext cx="445413" cy="486215"/>
            </a:xfrm>
            <a:custGeom>
              <a:avLst/>
              <a:gdLst>
                <a:gd name="T0" fmla="*/ 123 w 123"/>
                <a:gd name="T1" fmla="*/ 131 h 134"/>
                <a:gd name="T2" fmla="*/ 101 w 123"/>
                <a:gd name="T3" fmla="*/ 131 h 134"/>
                <a:gd name="T4" fmla="*/ 99 w 123"/>
                <a:gd name="T5" fmla="*/ 117 h 134"/>
                <a:gd name="T6" fmla="*/ 64 w 123"/>
                <a:gd name="T7" fmla="*/ 134 h 134"/>
                <a:gd name="T8" fmla="*/ 0 w 123"/>
                <a:gd name="T9" fmla="*/ 67 h 134"/>
                <a:gd name="T10" fmla="*/ 64 w 123"/>
                <a:gd name="T11" fmla="*/ 0 h 134"/>
                <a:gd name="T12" fmla="*/ 122 w 123"/>
                <a:gd name="T13" fmla="*/ 47 h 134"/>
                <a:gd name="T14" fmla="*/ 88 w 123"/>
                <a:gd name="T15" fmla="*/ 47 h 134"/>
                <a:gd name="T16" fmla="*/ 63 w 123"/>
                <a:gd name="T17" fmla="*/ 29 h 134"/>
                <a:gd name="T18" fmla="*/ 33 w 123"/>
                <a:gd name="T19" fmla="*/ 67 h 134"/>
                <a:gd name="T20" fmla="*/ 63 w 123"/>
                <a:gd name="T21" fmla="*/ 105 h 134"/>
                <a:gd name="T22" fmla="*/ 92 w 123"/>
                <a:gd name="T23" fmla="*/ 86 h 134"/>
                <a:gd name="T24" fmla="*/ 69 w 123"/>
                <a:gd name="T25" fmla="*/ 86 h 134"/>
                <a:gd name="T26" fmla="*/ 69 w 123"/>
                <a:gd name="T27" fmla="*/ 61 h 134"/>
                <a:gd name="T28" fmla="*/ 123 w 123"/>
                <a:gd name="T29" fmla="*/ 61 h 134"/>
                <a:gd name="T30" fmla="*/ 123 w 123"/>
                <a:gd name="T31" fmla="*/ 13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3" h="134">
                  <a:moveTo>
                    <a:pt x="123" y="131"/>
                  </a:moveTo>
                  <a:cubicBezTo>
                    <a:pt x="101" y="131"/>
                    <a:pt x="101" y="131"/>
                    <a:pt x="101" y="131"/>
                  </a:cubicBezTo>
                  <a:cubicBezTo>
                    <a:pt x="99" y="117"/>
                    <a:pt x="99" y="117"/>
                    <a:pt x="99" y="117"/>
                  </a:cubicBezTo>
                  <a:cubicBezTo>
                    <a:pt x="91" y="130"/>
                    <a:pt x="76" y="134"/>
                    <a:pt x="64" y="134"/>
                  </a:cubicBezTo>
                  <a:cubicBezTo>
                    <a:pt x="25" y="134"/>
                    <a:pt x="0" y="104"/>
                    <a:pt x="0" y="67"/>
                  </a:cubicBezTo>
                  <a:cubicBezTo>
                    <a:pt x="0" y="30"/>
                    <a:pt x="25" y="0"/>
                    <a:pt x="64" y="0"/>
                  </a:cubicBezTo>
                  <a:cubicBezTo>
                    <a:pt x="90" y="0"/>
                    <a:pt x="119" y="15"/>
                    <a:pt x="122" y="47"/>
                  </a:cubicBezTo>
                  <a:cubicBezTo>
                    <a:pt x="88" y="47"/>
                    <a:pt x="88" y="47"/>
                    <a:pt x="88" y="47"/>
                  </a:cubicBezTo>
                  <a:cubicBezTo>
                    <a:pt x="87" y="36"/>
                    <a:pt x="76" y="29"/>
                    <a:pt x="63" y="29"/>
                  </a:cubicBezTo>
                  <a:cubicBezTo>
                    <a:pt x="41" y="29"/>
                    <a:pt x="33" y="48"/>
                    <a:pt x="33" y="67"/>
                  </a:cubicBezTo>
                  <a:cubicBezTo>
                    <a:pt x="33" y="86"/>
                    <a:pt x="41" y="105"/>
                    <a:pt x="63" y="105"/>
                  </a:cubicBezTo>
                  <a:cubicBezTo>
                    <a:pt x="79" y="105"/>
                    <a:pt x="91" y="97"/>
                    <a:pt x="92" y="86"/>
                  </a:cubicBezTo>
                  <a:cubicBezTo>
                    <a:pt x="69" y="86"/>
                    <a:pt x="69" y="86"/>
                    <a:pt x="69" y="86"/>
                  </a:cubicBezTo>
                  <a:cubicBezTo>
                    <a:pt x="69" y="61"/>
                    <a:pt x="69" y="61"/>
                    <a:pt x="69" y="61"/>
                  </a:cubicBezTo>
                  <a:cubicBezTo>
                    <a:pt x="123" y="61"/>
                    <a:pt x="123" y="61"/>
                    <a:pt x="123" y="61"/>
                  </a:cubicBezTo>
                  <a:lnTo>
                    <a:pt x="123" y="131"/>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sp>
          <p:nvSpPr>
            <p:cNvPr id="23" name="Freeform 30"/>
            <p:cNvSpPr>
              <a:spLocks noEditPoints="1"/>
            </p:cNvSpPr>
            <p:nvPr/>
          </p:nvSpPr>
          <p:spPr bwMode="auto">
            <a:xfrm>
              <a:off x="5913550" y="5157501"/>
              <a:ext cx="354744" cy="359278"/>
            </a:xfrm>
            <a:custGeom>
              <a:avLst/>
              <a:gdLst>
                <a:gd name="T0" fmla="*/ 49 w 98"/>
                <a:gd name="T1" fmla="*/ 75 h 99"/>
                <a:gd name="T2" fmla="*/ 67 w 98"/>
                <a:gd name="T3" fmla="*/ 50 h 99"/>
                <a:gd name="T4" fmla="*/ 49 w 98"/>
                <a:gd name="T5" fmla="*/ 24 h 99"/>
                <a:gd name="T6" fmla="*/ 30 w 98"/>
                <a:gd name="T7" fmla="*/ 50 h 99"/>
                <a:gd name="T8" fmla="*/ 49 w 98"/>
                <a:gd name="T9" fmla="*/ 75 h 99"/>
                <a:gd name="T10" fmla="*/ 49 w 98"/>
                <a:gd name="T11" fmla="*/ 0 h 99"/>
                <a:gd name="T12" fmla="*/ 98 w 98"/>
                <a:gd name="T13" fmla="*/ 50 h 99"/>
                <a:gd name="T14" fmla="*/ 49 w 98"/>
                <a:gd name="T15" fmla="*/ 99 h 99"/>
                <a:gd name="T16" fmla="*/ 0 w 98"/>
                <a:gd name="T17" fmla="*/ 50 h 99"/>
                <a:gd name="T18" fmla="*/ 49 w 98"/>
                <a:gd name="T1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99">
                  <a:moveTo>
                    <a:pt x="49" y="75"/>
                  </a:moveTo>
                  <a:cubicBezTo>
                    <a:pt x="63" y="75"/>
                    <a:pt x="67" y="62"/>
                    <a:pt x="67" y="50"/>
                  </a:cubicBezTo>
                  <a:cubicBezTo>
                    <a:pt x="67" y="38"/>
                    <a:pt x="63" y="24"/>
                    <a:pt x="49" y="24"/>
                  </a:cubicBezTo>
                  <a:cubicBezTo>
                    <a:pt x="35" y="24"/>
                    <a:pt x="30" y="38"/>
                    <a:pt x="30" y="50"/>
                  </a:cubicBezTo>
                  <a:cubicBezTo>
                    <a:pt x="30" y="62"/>
                    <a:pt x="35" y="75"/>
                    <a:pt x="49" y="75"/>
                  </a:cubicBezTo>
                  <a:moveTo>
                    <a:pt x="49" y="0"/>
                  </a:moveTo>
                  <a:cubicBezTo>
                    <a:pt x="78" y="0"/>
                    <a:pt x="98" y="22"/>
                    <a:pt x="98" y="50"/>
                  </a:cubicBezTo>
                  <a:cubicBezTo>
                    <a:pt x="98" y="78"/>
                    <a:pt x="78" y="99"/>
                    <a:pt x="49" y="99"/>
                  </a:cubicBezTo>
                  <a:cubicBezTo>
                    <a:pt x="20" y="99"/>
                    <a:pt x="0" y="78"/>
                    <a:pt x="0" y="50"/>
                  </a:cubicBezTo>
                  <a:cubicBezTo>
                    <a:pt x="0" y="22"/>
                    <a:pt x="20" y="0"/>
                    <a:pt x="49" y="0"/>
                  </a:cubicBezTo>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sp>
          <p:nvSpPr>
            <p:cNvPr id="24" name="Freeform 31"/>
            <p:cNvSpPr>
              <a:spLocks noEditPoints="1"/>
            </p:cNvSpPr>
            <p:nvPr/>
          </p:nvSpPr>
          <p:spPr bwMode="auto">
            <a:xfrm>
              <a:off x="6304562" y="5157501"/>
              <a:ext cx="355877" cy="359278"/>
            </a:xfrm>
            <a:custGeom>
              <a:avLst/>
              <a:gdLst>
                <a:gd name="T0" fmla="*/ 49 w 98"/>
                <a:gd name="T1" fmla="*/ 75 h 99"/>
                <a:gd name="T2" fmla="*/ 67 w 98"/>
                <a:gd name="T3" fmla="*/ 50 h 99"/>
                <a:gd name="T4" fmla="*/ 49 w 98"/>
                <a:gd name="T5" fmla="*/ 24 h 99"/>
                <a:gd name="T6" fmla="*/ 30 w 98"/>
                <a:gd name="T7" fmla="*/ 50 h 99"/>
                <a:gd name="T8" fmla="*/ 49 w 98"/>
                <a:gd name="T9" fmla="*/ 75 h 99"/>
                <a:gd name="T10" fmla="*/ 49 w 98"/>
                <a:gd name="T11" fmla="*/ 0 h 99"/>
                <a:gd name="T12" fmla="*/ 98 w 98"/>
                <a:gd name="T13" fmla="*/ 50 h 99"/>
                <a:gd name="T14" fmla="*/ 49 w 98"/>
                <a:gd name="T15" fmla="*/ 99 h 99"/>
                <a:gd name="T16" fmla="*/ 0 w 98"/>
                <a:gd name="T17" fmla="*/ 50 h 99"/>
                <a:gd name="T18" fmla="*/ 49 w 98"/>
                <a:gd name="T1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99">
                  <a:moveTo>
                    <a:pt x="49" y="75"/>
                  </a:moveTo>
                  <a:cubicBezTo>
                    <a:pt x="63" y="75"/>
                    <a:pt x="67" y="62"/>
                    <a:pt x="67" y="50"/>
                  </a:cubicBezTo>
                  <a:cubicBezTo>
                    <a:pt x="67" y="38"/>
                    <a:pt x="63" y="24"/>
                    <a:pt x="49" y="24"/>
                  </a:cubicBezTo>
                  <a:cubicBezTo>
                    <a:pt x="34" y="24"/>
                    <a:pt x="30" y="38"/>
                    <a:pt x="30" y="50"/>
                  </a:cubicBezTo>
                  <a:cubicBezTo>
                    <a:pt x="30" y="62"/>
                    <a:pt x="34" y="75"/>
                    <a:pt x="49" y="75"/>
                  </a:cubicBezTo>
                  <a:moveTo>
                    <a:pt x="49" y="0"/>
                  </a:moveTo>
                  <a:cubicBezTo>
                    <a:pt x="77" y="0"/>
                    <a:pt x="98" y="22"/>
                    <a:pt x="98" y="50"/>
                  </a:cubicBezTo>
                  <a:cubicBezTo>
                    <a:pt x="98" y="78"/>
                    <a:pt x="77" y="99"/>
                    <a:pt x="49" y="99"/>
                  </a:cubicBezTo>
                  <a:cubicBezTo>
                    <a:pt x="20" y="99"/>
                    <a:pt x="0" y="78"/>
                    <a:pt x="0" y="50"/>
                  </a:cubicBezTo>
                  <a:cubicBezTo>
                    <a:pt x="0" y="22"/>
                    <a:pt x="20" y="0"/>
                    <a:pt x="49" y="0"/>
                  </a:cubicBezTo>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sp>
          <p:nvSpPr>
            <p:cNvPr id="25" name="Freeform 32"/>
            <p:cNvSpPr>
              <a:spLocks noEditPoints="1"/>
            </p:cNvSpPr>
            <p:nvPr/>
          </p:nvSpPr>
          <p:spPr bwMode="auto">
            <a:xfrm>
              <a:off x="6693306" y="5041898"/>
              <a:ext cx="347944" cy="474881"/>
            </a:xfrm>
            <a:custGeom>
              <a:avLst/>
              <a:gdLst>
                <a:gd name="T0" fmla="*/ 30 w 96"/>
                <a:gd name="T1" fmla="*/ 81 h 131"/>
                <a:gd name="T2" fmla="*/ 49 w 96"/>
                <a:gd name="T3" fmla="*/ 107 h 131"/>
                <a:gd name="T4" fmla="*/ 67 w 96"/>
                <a:gd name="T5" fmla="*/ 82 h 131"/>
                <a:gd name="T6" fmla="*/ 49 w 96"/>
                <a:gd name="T7" fmla="*/ 56 h 131"/>
                <a:gd name="T8" fmla="*/ 30 w 96"/>
                <a:gd name="T9" fmla="*/ 81 h 131"/>
                <a:gd name="T10" fmla="*/ 96 w 96"/>
                <a:gd name="T11" fmla="*/ 128 h 131"/>
                <a:gd name="T12" fmla="*/ 67 w 96"/>
                <a:gd name="T13" fmla="*/ 128 h 131"/>
                <a:gd name="T14" fmla="*/ 67 w 96"/>
                <a:gd name="T15" fmla="*/ 117 h 131"/>
                <a:gd name="T16" fmla="*/ 67 w 96"/>
                <a:gd name="T17" fmla="*/ 117 h 131"/>
                <a:gd name="T18" fmla="*/ 41 w 96"/>
                <a:gd name="T19" fmla="*/ 131 h 131"/>
                <a:gd name="T20" fmla="*/ 0 w 96"/>
                <a:gd name="T21" fmla="*/ 80 h 131"/>
                <a:gd name="T22" fmla="*/ 39 w 96"/>
                <a:gd name="T23" fmla="*/ 32 h 131"/>
                <a:gd name="T24" fmla="*/ 65 w 96"/>
                <a:gd name="T25" fmla="*/ 45 h 131"/>
                <a:gd name="T26" fmla="*/ 66 w 96"/>
                <a:gd name="T27" fmla="*/ 45 h 131"/>
                <a:gd name="T28" fmla="*/ 66 w 96"/>
                <a:gd name="T29" fmla="*/ 0 h 131"/>
                <a:gd name="T30" fmla="*/ 96 w 96"/>
                <a:gd name="T31" fmla="*/ 0 h 131"/>
                <a:gd name="T32" fmla="*/ 96 w 96"/>
                <a:gd name="T33" fmla="*/ 12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131">
                  <a:moveTo>
                    <a:pt x="30" y="81"/>
                  </a:moveTo>
                  <a:cubicBezTo>
                    <a:pt x="30" y="93"/>
                    <a:pt x="35" y="107"/>
                    <a:pt x="49" y="107"/>
                  </a:cubicBezTo>
                  <a:cubicBezTo>
                    <a:pt x="64" y="107"/>
                    <a:pt x="67" y="93"/>
                    <a:pt x="67" y="82"/>
                  </a:cubicBezTo>
                  <a:cubicBezTo>
                    <a:pt x="67" y="68"/>
                    <a:pt x="62" y="56"/>
                    <a:pt x="49" y="56"/>
                  </a:cubicBezTo>
                  <a:cubicBezTo>
                    <a:pt x="35" y="56"/>
                    <a:pt x="30" y="69"/>
                    <a:pt x="30" y="81"/>
                  </a:cubicBezTo>
                  <a:moveTo>
                    <a:pt x="96" y="128"/>
                  </a:moveTo>
                  <a:cubicBezTo>
                    <a:pt x="67" y="128"/>
                    <a:pt x="67" y="128"/>
                    <a:pt x="67" y="128"/>
                  </a:cubicBezTo>
                  <a:cubicBezTo>
                    <a:pt x="67" y="117"/>
                    <a:pt x="67" y="117"/>
                    <a:pt x="67" y="117"/>
                  </a:cubicBezTo>
                  <a:cubicBezTo>
                    <a:pt x="67" y="117"/>
                    <a:pt x="67" y="117"/>
                    <a:pt x="67" y="117"/>
                  </a:cubicBezTo>
                  <a:cubicBezTo>
                    <a:pt x="61" y="126"/>
                    <a:pt x="52" y="131"/>
                    <a:pt x="41" y="131"/>
                  </a:cubicBezTo>
                  <a:cubicBezTo>
                    <a:pt x="12" y="131"/>
                    <a:pt x="0" y="106"/>
                    <a:pt x="0" y="80"/>
                  </a:cubicBezTo>
                  <a:cubicBezTo>
                    <a:pt x="0" y="55"/>
                    <a:pt x="12" y="32"/>
                    <a:pt x="39" y="32"/>
                  </a:cubicBezTo>
                  <a:cubicBezTo>
                    <a:pt x="50" y="32"/>
                    <a:pt x="59" y="37"/>
                    <a:pt x="65" y="45"/>
                  </a:cubicBezTo>
                  <a:cubicBezTo>
                    <a:pt x="66" y="45"/>
                    <a:pt x="66" y="45"/>
                    <a:pt x="66" y="45"/>
                  </a:cubicBezTo>
                  <a:cubicBezTo>
                    <a:pt x="66" y="0"/>
                    <a:pt x="66" y="0"/>
                    <a:pt x="66" y="0"/>
                  </a:cubicBezTo>
                  <a:cubicBezTo>
                    <a:pt x="96" y="0"/>
                    <a:pt x="96" y="0"/>
                    <a:pt x="96" y="0"/>
                  </a:cubicBezTo>
                  <a:lnTo>
                    <a:pt x="96" y="128"/>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sp>
          <p:nvSpPr>
            <p:cNvPr id="26" name="Freeform 33"/>
            <p:cNvSpPr>
              <a:spLocks/>
            </p:cNvSpPr>
            <p:nvPr/>
          </p:nvSpPr>
          <p:spPr bwMode="auto">
            <a:xfrm>
              <a:off x="3169671" y="5720784"/>
              <a:ext cx="177939" cy="438613"/>
            </a:xfrm>
            <a:custGeom>
              <a:avLst/>
              <a:gdLst>
                <a:gd name="T0" fmla="*/ 31 w 49"/>
                <a:gd name="T1" fmla="*/ 28 h 121"/>
                <a:gd name="T2" fmla="*/ 49 w 49"/>
                <a:gd name="T3" fmla="*/ 28 h 121"/>
                <a:gd name="T4" fmla="*/ 49 w 49"/>
                <a:gd name="T5" fmla="*/ 41 h 121"/>
                <a:gd name="T6" fmla="*/ 31 w 49"/>
                <a:gd name="T7" fmla="*/ 41 h 121"/>
                <a:gd name="T8" fmla="*/ 31 w 49"/>
                <a:gd name="T9" fmla="*/ 99 h 121"/>
                <a:gd name="T10" fmla="*/ 42 w 49"/>
                <a:gd name="T11" fmla="*/ 107 h 121"/>
                <a:gd name="T12" fmla="*/ 49 w 49"/>
                <a:gd name="T13" fmla="*/ 107 h 121"/>
                <a:gd name="T14" fmla="*/ 49 w 49"/>
                <a:gd name="T15" fmla="*/ 121 h 121"/>
                <a:gd name="T16" fmla="*/ 38 w 49"/>
                <a:gd name="T17" fmla="*/ 121 h 121"/>
                <a:gd name="T18" fmla="*/ 16 w 49"/>
                <a:gd name="T19" fmla="*/ 100 h 121"/>
                <a:gd name="T20" fmla="*/ 16 w 49"/>
                <a:gd name="T21" fmla="*/ 41 h 121"/>
                <a:gd name="T22" fmla="*/ 0 w 49"/>
                <a:gd name="T23" fmla="*/ 41 h 121"/>
                <a:gd name="T24" fmla="*/ 0 w 49"/>
                <a:gd name="T25" fmla="*/ 28 h 121"/>
                <a:gd name="T26" fmla="*/ 16 w 49"/>
                <a:gd name="T27" fmla="*/ 28 h 121"/>
                <a:gd name="T28" fmla="*/ 16 w 49"/>
                <a:gd name="T29" fmla="*/ 0 h 121"/>
                <a:gd name="T30" fmla="*/ 31 w 49"/>
                <a:gd name="T31" fmla="*/ 0 h 121"/>
                <a:gd name="T32" fmla="*/ 31 w 49"/>
                <a:gd name="T33" fmla="*/ 2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121">
                  <a:moveTo>
                    <a:pt x="31" y="28"/>
                  </a:moveTo>
                  <a:cubicBezTo>
                    <a:pt x="49" y="28"/>
                    <a:pt x="49" y="28"/>
                    <a:pt x="49" y="28"/>
                  </a:cubicBezTo>
                  <a:cubicBezTo>
                    <a:pt x="49" y="41"/>
                    <a:pt x="49" y="41"/>
                    <a:pt x="49" y="41"/>
                  </a:cubicBezTo>
                  <a:cubicBezTo>
                    <a:pt x="31" y="41"/>
                    <a:pt x="31" y="41"/>
                    <a:pt x="31" y="41"/>
                  </a:cubicBezTo>
                  <a:cubicBezTo>
                    <a:pt x="31" y="99"/>
                    <a:pt x="31" y="99"/>
                    <a:pt x="31" y="99"/>
                  </a:cubicBezTo>
                  <a:cubicBezTo>
                    <a:pt x="31" y="106"/>
                    <a:pt x="33" y="107"/>
                    <a:pt x="42" y="107"/>
                  </a:cubicBezTo>
                  <a:cubicBezTo>
                    <a:pt x="49" y="107"/>
                    <a:pt x="49" y="107"/>
                    <a:pt x="49" y="107"/>
                  </a:cubicBezTo>
                  <a:cubicBezTo>
                    <a:pt x="49" y="121"/>
                    <a:pt x="49" y="121"/>
                    <a:pt x="49" y="121"/>
                  </a:cubicBezTo>
                  <a:cubicBezTo>
                    <a:pt x="38" y="121"/>
                    <a:pt x="38" y="121"/>
                    <a:pt x="38" y="121"/>
                  </a:cubicBezTo>
                  <a:cubicBezTo>
                    <a:pt x="22" y="121"/>
                    <a:pt x="16" y="117"/>
                    <a:pt x="16" y="100"/>
                  </a:cubicBezTo>
                  <a:cubicBezTo>
                    <a:pt x="16" y="41"/>
                    <a:pt x="16" y="41"/>
                    <a:pt x="16" y="41"/>
                  </a:cubicBezTo>
                  <a:cubicBezTo>
                    <a:pt x="0" y="41"/>
                    <a:pt x="0" y="41"/>
                    <a:pt x="0" y="41"/>
                  </a:cubicBezTo>
                  <a:cubicBezTo>
                    <a:pt x="0" y="28"/>
                    <a:pt x="0" y="28"/>
                    <a:pt x="0" y="28"/>
                  </a:cubicBezTo>
                  <a:cubicBezTo>
                    <a:pt x="16" y="28"/>
                    <a:pt x="16" y="28"/>
                    <a:pt x="16" y="28"/>
                  </a:cubicBezTo>
                  <a:cubicBezTo>
                    <a:pt x="16" y="0"/>
                    <a:pt x="16" y="0"/>
                    <a:pt x="16" y="0"/>
                  </a:cubicBezTo>
                  <a:cubicBezTo>
                    <a:pt x="31" y="0"/>
                    <a:pt x="31" y="0"/>
                    <a:pt x="31" y="0"/>
                  </a:cubicBezTo>
                  <a:lnTo>
                    <a:pt x="31" y="28"/>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sp>
          <p:nvSpPr>
            <p:cNvPr id="27" name="Freeform 34"/>
            <p:cNvSpPr>
              <a:spLocks noEditPoints="1"/>
            </p:cNvSpPr>
            <p:nvPr/>
          </p:nvSpPr>
          <p:spPr bwMode="auto">
            <a:xfrm>
              <a:off x="3372543" y="5814854"/>
              <a:ext cx="326410" cy="352477"/>
            </a:xfrm>
            <a:custGeom>
              <a:avLst/>
              <a:gdLst>
                <a:gd name="T0" fmla="*/ 45 w 90"/>
                <a:gd name="T1" fmla="*/ 83 h 97"/>
                <a:gd name="T2" fmla="*/ 74 w 90"/>
                <a:gd name="T3" fmla="*/ 48 h 97"/>
                <a:gd name="T4" fmla="*/ 45 w 90"/>
                <a:gd name="T5" fmla="*/ 13 h 97"/>
                <a:gd name="T6" fmla="*/ 16 w 90"/>
                <a:gd name="T7" fmla="*/ 48 h 97"/>
                <a:gd name="T8" fmla="*/ 45 w 90"/>
                <a:gd name="T9" fmla="*/ 83 h 97"/>
                <a:gd name="T10" fmla="*/ 45 w 90"/>
                <a:gd name="T11" fmla="*/ 0 h 97"/>
                <a:gd name="T12" fmla="*/ 90 w 90"/>
                <a:gd name="T13" fmla="*/ 48 h 97"/>
                <a:gd name="T14" fmla="*/ 45 w 90"/>
                <a:gd name="T15" fmla="*/ 97 h 97"/>
                <a:gd name="T16" fmla="*/ 0 w 90"/>
                <a:gd name="T17" fmla="*/ 48 h 97"/>
                <a:gd name="T18" fmla="*/ 45 w 90"/>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7">
                  <a:moveTo>
                    <a:pt x="45" y="83"/>
                  </a:moveTo>
                  <a:cubicBezTo>
                    <a:pt x="61" y="83"/>
                    <a:pt x="74" y="71"/>
                    <a:pt x="74" y="48"/>
                  </a:cubicBezTo>
                  <a:cubicBezTo>
                    <a:pt x="74" y="26"/>
                    <a:pt x="61" y="13"/>
                    <a:pt x="45" y="13"/>
                  </a:cubicBezTo>
                  <a:cubicBezTo>
                    <a:pt x="29" y="13"/>
                    <a:pt x="16" y="26"/>
                    <a:pt x="16" y="48"/>
                  </a:cubicBezTo>
                  <a:cubicBezTo>
                    <a:pt x="16" y="71"/>
                    <a:pt x="29" y="83"/>
                    <a:pt x="45" y="83"/>
                  </a:cubicBezTo>
                  <a:moveTo>
                    <a:pt x="45" y="0"/>
                  </a:moveTo>
                  <a:cubicBezTo>
                    <a:pt x="75" y="0"/>
                    <a:pt x="90" y="21"/>
                    <a:pt x="90" y="48"/>
                  </a:cubicBezTo>
                  <a:cubicBezTo>
                    <a:pt x="90" y="75"/>
                    <a:pt x="75" y="97"/>
                    <a:pt x="45" y="97"/>
                  </a:cubicBezTo>
                  <a:cubicBezTo>
                    <a:pt x="16" y="97"/>
                    <a:pt x="0" y="75"/>
                    <a:pt x="0" y="48"/>
                  </a:cubicBezTo>
                  <a:cubicBezTo>
                    <a:pt x="0" y="21"/>
                    <a:pt x="16" y="0"/>
                    <a:pt x="45" y="0"/>
                  </a:cubicBezTo>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sp>
          <p:nvSpPr>
            <p:cNvPr id="28" name="Freeform 35"/>
            <p:cNvSpPr>
              <a:spLocks/>
            </p:cNvSpPr>
            <p:nvPr/>
          </p:nvSpPr>
          <p:spPr bwMode="auto">
            <a:xfrm>
              <a:off x="3862157" y="5684516"/>
              <a:ext cx="445413" cy="482814"/>
            </a:xfrm>
            <a:custGeom>
              <a:avLst/>
              <a:gdLst>
                <a:gd name="T0" fmla="*/ 123 w 123"/>
                <a:gd name="T1" fmla="*/ 131 h 133"/>
                <a:gd name="T2" fmla="*/ 102 w 123"/>
                <a:gd name="T3" fmla="*/ 131 h 133"/>
                <a:gd name="T4" fmla="*/ 100 w 123"/>
                <a:gd name="T5" fmla="*/ 117 h 133"/>
                <a:gd name="T6" fmla="*/ 64 w 123"/>
                <a:gd name="T7" fmla="*/ 133 h 133"/>
                <a:gd name="T8" fmla="*/ 0 w 123"/>
                <a:gd name="T9" fmla="*/ 67 h 133"/>
                <a:gd name="T10" fmla="*/ 64 w 123"/>
                <a:gd name="T11" fmla="*/ 0 h 133"/>
                <a:gd name="T12" fmla="*/ 122 w 123"/>
                <a:gd name="T13" fmla="*/ 46 h 133"/>
                <a:gd name="T14" fmla="*/ 89 w 123"/>
                <a:gd name="T15" fmla="*/ 46 h 133"/>
                <a:gd name="T16" fmla="*/ 63 w 123"/>
                <a:gd name="T17" fmla="*/ 29 h 133"/>
                <a:gd name="T18" fmla="*/ 34 w 123"/>
                <a:gd name="T19" fmla="*/ 67 h 133"/>
                <a:gd name="T20" fmla="*/ 63 w 123"/>
                <a:gd name="T21" fmla="*/ 105 h 133"/>
                <a:gd name="T22" fmla="*/ 93 w 123"/>
                <a:gd name="T23" fmla="*/ 85 h 133"/>
                <a:gd name="T24" fmla="*/ 69 w 123"/>
                <a:gd name="T25" fmla="*/ 85 h 133"/>
                <a:gd name="T26" fmla="*/ 69 w 123"/>
                <a:gd name="T27" fmla="*/ 61 h 133"/>
                <a:gd name="T28" fmla="*/ 123 w 123"/>
                <a:gd name="T29" fmla="*/ 61 h 133"/>
                <a:gd name="T30" fmla="*/ 123 w 123"/>
                <a:gd name="T31" fmla="*/ 13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3" h="133">
                  <a:moveTo>
                    <a:pt x="123" y="131"/>
                  </a:moveTo>
                  <a:cubicBezTo>
                    <a:pt x="102" y="131"/>
                    <a:pt x="102" y="131"/>
                    <a:pt x="102" y="131"/>
                  </a:cubicBezTo>
                  <a:cubicBezTo>
                    <a:pt x="100" y="117"/>
                    <a:pt x="100" y="117"/>
                    <a:pt x="100" y="117"/>
                  </a:cubicBezTo>
                  <a:cubicBezTo>
                    <a:pt x="91" y="129"/>
                    <a:pt x="76" y="133"/>
                    <a:pt x="64" y="133"/>
                  </a:cubicBezTo>
                  <a:cubicBezTo>
                    <a:pt x="25" y="133"/>
                    <a:pt x="0" y="104"/>
                    <a:pt x="0" y="67"/>
                  </a:cubicBezTo>
                  <a:cubicBezTo>
                    <a:pt x="0" y="29"/>
                    <a:pt x="25" y="0"/>
                    <a:pt x="64" y="0"/>
                  </a:cubicBezTo>
                  <a:cubicBezTo>
                    <a:pt x="91" y="0"/>
                    <a:pt x="119" y="14"/>
                    <a:pt x="122" y="46"/>
                  </a:cubicBezTo>
                  <a:cubicBezTo>
                    <a:pt x="89" y="46"/>
                    <a:pt x="89" y="46"/>
                    <a:pt x="89" y="46"/>
                  </a:cubicBezTo>
                  <a:cubicBezTo>
                    <a:pt x="88" y="35"/>
                    <a:pt x="77" y="29"/>
                    <a:pt x="63" y="29"/>
                  </a:cubicBezTo>
                  <a:cubicBezTo>
                    <a:pt x="42" y="29"/>
                    <a:pt x="34" y="48"/>
                    <a:pt x="34" y="67"/>
                  </a:cubicBezTo>
                  <a:cubicBezTo>
                    <a:pt x="34" y="86"/>
                    <a:pt x="42" y="105"/>
                    <a:pt x="63" y="105"/>
                  </a:cubicBezTo>
                  <a:cubicBezTo>
                    <a:pt x="80" y="105"/>
                    <a:pt x="91" y="97"/>
                    <a:pt x="93" y="85"/>
                  </a:cubicBezTo>
                  <a:cubicBezTo>
                    <a:pt x="69" y="85"/>
                    <a:pt x="69" y="85"/>
                    <a:pt x="69" y="85"/>
                  </a:cubicBezTo>
                  <a:cubicBezTo>
                    <a:pt x="69" y="61"/>
                    <a:pt x="69" y="61"/>
                    <a:pt x="69" y="61"/>
                  </a:cubicBezTo>
                  <a:cubicBezTo>
                    <a:pt x="123" y="61"/>
                    <a:pt x="123" y="61"/>
                    <a:pt x="123" y="61"/>
                  </a:cubicBezTo>
                  <a:lnTo>
                    <a:pt x="123" y="131"/>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sp>
          <p:nvSpPr>
            <p:cNvPr id="29" name="Freeform 36"/>
            <p:cNvSpPr>
              <a:spLocks/>
            </p:cNvSpPr>
            <p:nvPr/>
          </p:nvSpPr>
          <p:spPr bwMode="auto">
            <a:xfrm>
              <a:off x="4355172" y="5814854"/>
              <a:ext cx="235740" cy="344543"/>
            </a:xfrm>
            <a:custGeom>
              <a:avLst/>
              <a:gdLst>
                <a:gd name="T0" fmla="*/ 0 w 65"/>
                <a:gd name="T1" fmla="*/ 2 h 95"/>
                <a:gd name="T2" fmla="*/ 30 w 65"/>
                <a:gd name="T3" fmla="*/ 2 h 95"/>
                <a:gd name="T4" fmla="*/ 30 w 65"/>
                <a:gd name="T5" fmla="*/ 18 h 95"/>
                <a:gd name="T6" fmla="*/ 30 w 65"/>
                <a:gd name="T7" fmla="*/ 18 h 95"/>
                <a:gd name="T8" fmla="*/ 58 w 65"/>
                <a:gd name="T9" fmla="*/ 0 h 95"/>
                <a:gd name="T10" fmla="*/ 65 w 65"/>
                <a:gd name="T11" fmla="*/ 0 h 95"/>
                <a:gd name="T12" fmla="*/ 65 w 65"/>
                <a:gd name="T13" fmla="*/ 28 h 95"/>
                <a:gd name="T14" fmla="*/ 53 w 65"/>
                <a:gd name="T15" fmla="*/ 26 h 95"/>
                <a:gd name="T16" fmla="*/ 30 w 65"/>
                <a:gd name="T17" fmla="*/ 49 h 95"/>
                <a:gd name="T18" fmla="*/ 30 w 65"/>
                <a:gd name="T19" fmla="*/ 95 h 95"/>
                <a:gd name="T20" fmla="*/ 0 w 65"/>
                <a:gd name="T21" fmla="*/ 95 h 95"/>
                <a:gd name="T22" fmla="*/ 0 w 65"/>
                <a:gd name="T2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95">
                  <a:moveTo>
                    <a:pt x="0" y="2"/>
                  </a:moveTo>
                  <a:cubicBezTo>
                    <a:pt x="30" y="2"/>
                    <a:pt x="30" y="2"/>
                    <a:pt x="30" y="2"/>
                  </a:cubicBezTo>
                  <a:cubicBezTo>
                    <a:pt x="30" y="18"/>
                    <a:pt x="30" y="18"/>
                    <a:pt x="30" y="18"/>
                  </a:cubicBezTo>
                  <a:cubicBezTo>
                    <a:pt x="30" y="18"/>
                    <a:pt x="30" y="18"/>
                    <a:pt x="30" y="18"/>
                  </a:cubicBezTo>
                  <a:cubicBezTo>
                    <a:pt x="34" y="6"/>
                    <a:pt x="45" y="0"/>
                    <a:pt x="58" y="0"/>
                  </a:cubicBezTo>
                  <a:cubicBezTo>
                    <a:pt x="60" y="0"/>
                    <a:pt x="63" y="0"/>
                    <a:pt x="65" y="0"/>
                  </a:cubicBezTo>
                  <a:cubicBezTo>
                    <a:pt x="65" y="28"/>
                    <a:pt x="65" y="28"/>
                    <a:pt x="65" y="28"/>
                  </a:cubicBezTo>
                  <a:cubicBezTo>
                    <a:pt x="61" y="27"/>
                    <a:pt x="58" y="26"/>
                    <a:pt x="53" y="26"/>
                  </a:cubicBezTo>
                  <a:cubicBezTo>
                    <a:pt x="38" y="26"/>
                    <a:pt x="30" y="37"/>
                    <a:pt x="30" y="49"/>
                  </a:cubicBezTo>
                  <a:cubicBezTo>
                    <a:pt x="30" y="95"/>
                    <a:pt x="30" y="95"/>
                    <a:pt x="30" y="95"/>
                  </a:cubicBezTo>
                  <a:cubicBezTo>
                    <a:pt x="0" y="95"/>
                    <a:pt x="0" y="95"/>
                    <a:pt x="0" y="95"/>
                  </a:cubicBezTo>
                  <a:lnTo>
                    <a:pt x="0" y="2"/>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sp>
          <p:nvSpPr>
            <p:cNvPr id="30" name="Freeform 37"/>
            <p:cNvSpPr>
              <a:spLocks noEditPoints="1"/>
            </p:cNvSpPr>
            <p:nvPr/>
          </p:nvSpPr>
          <p:spPr bwMode="auto">
            <a:xfrm>
              <a:off x="4609046" y="5811453"/>
              <a:ext cx="362677" cy="355877"/>
            </a:xfrm>
            <a:custGeom>
              <a:avLst/>
              <a:gdLst>
                <a:gd name="T0" fmla="*/ 68 w 100"/>
                <a:gd name="T1" fmla="*/ 39 h 98"/>
                <a:gd name="T2" fmla="*/ 50 w 100"/>
                <a:gd name="T3" fmla="*/ 20 h 98"/>
                <a:gd name="T4" fmla="*/ 30 w 100"/>
                <a:gd name="T5" fmla="*/ 39 h 98"/>
                <a:gd name="T6" fmla="*/ 68 w 100"/>
                <a:gd name="T7" fmla="*/ 39 h 98"/>
                <a:gd name="T8" fmla="*/ 30 w 100"/>
                <a:gd name="T9" fmla="*/ 57 h 98"/>
                <a:gd name="T10" fmla="*/ 51 w 100"/>
                <a:gd name="T11" fmla="*/ 78 h 98"/>
                <a:gd name="T12" fmla="*/ 68 w 100"/>
                <a:gd name="T13" fmla="*/ 67 h 98"/>
                <a:gd name="T14" fmla="*/ 97 w 100"/>
                <a:gd name="T15" fmla="*/ 67 h 98"/>
                <a:gd name="T16" fmla="*/ 51 w 100"/>
                <a:gd name="T17" fmla="*/ 98 h 98"/>
                <a:gd name="T18" fmla="*/ 0 w 100"/>
                <a:gd name="T19" fmla="*/ 49 h 98"/>
                <a:gd name="T20" fmla="*/ 50 w 100"/>
                <a:gd name="T21" fmla="*/ 0 h 98"/>
                <a:gd name="T22" fmla="*/ 99 w 100"/>
                <a:gd name="T23" fmla="*/ 57 h 98"/>
                <a:gd name="T24" fmla="*/ 30 w 100"/>
                <a:gd name="T25" fmla="*/ 5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98">
                  <a:moveTo>
                    <a:pt x="68" y="39"/>
                  </a:moveTo>
                  <a:cubicBezTo>
                    <a:pt x="68" y="29"/>
                    <a:pt x="60" y="20"/>
                    <a:pt x="50" y="20"/>
                  </a:cubicBezTo>
                  <a:cubicBezTo>
                    <a:pt x="39" y="20"/>
                    <a:pt x="32" y="28"/>
                    <a:pt x="30" y="39"/>
                  </a:cubicBezTo>
                  <a:lnTo>
                    <a:pt x="68" y="39"/>
                  </a:lnTo>
                  <a:close/>
                  <a:moveTo>
                    <a:pt x="30" y="57"/>
                  </a:moveTo>
                  <a:cubicBezTo>
                    <a:pt x="31" y="69"/>
                    <a:pt x="38" y="78"/>
                    <a:pt x="51" y="78"/>
                  </a:cubicBezTo>
                  <a:cubicBezTo>
                    <a:pt x="58" y="78"/>
                    <a:pt x="66" y="74"/>
                    <a:pt x="68" y="67"/>
                  </a:cubicBezTo>
                  <a:cubicBezTo>
                    <a:pt x="97" y="67"/>
                    <a:pt x="97" y="67"/>
                    <a:pt x="97" y="67"/>
                  </a:cubicBezTo>
                  <a:cubicBezTo>
                    <a:pt x="91" y="89"/>
                    <a:pt x="71" y="98"/>
                    <a:pt x="51" y="98"/>
                  </a:cubicBezTo>
                  <a:cubicBezTo>
                    <a:pt x="20" y="98"/>
                    <a:pt x="0" y="80"/>
                    <a:pt x="0" y="49"/>
                  </a:cubicBezTo>
                  <a:cubicBezTo>
                    <a:pt x="0" y="20"/>
                    <a:pt x="23" y="0"/>
                    <a:pt x="50" y="0"/>
                  </a:cubicBezTo>
                  <a:cubicBezTo>
                    <a:pt x="83" y="0"/>
                    <a:pt x="100" y="25"/>
                    <a:pt x="99" y="57"/>
                  </a:cubicBezTo>
                  <a:lnTo>
                    <a:pt x="30" y="57"/>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sp>
          <p:nvSpPr>
            <p:cNvPr id="31" name="Freeform 38"/>
            <p:cNvSpPr>
              <a:spLocks noEditPoints="1"/>
            </p:cNvSpPr>
            <p:nvPr/>
          </p:nvSpPr>
          <p:spPr bwMode="auto">
            <a:xfrm>
              <a:off x="4993257" y="5811453"/>
              <a:ext cx="344543" cy="355877"/>
            </a:xfrm>
            <a:custGeom>
              <a:avLst/>
              <a:gdLst>
                <a:gd name="T0" fmla="*/ 43 w 95"/>
                <a:gd name="T1" fmla="*/ 79 h 98"/>
                <a:gd name="T2" fmla="*/ 62 w 95"/>
                <a:gd name="T3" fmla="*/ 52 h 98"/>
                <a:gd name="T4" fmla="*/ 43 w 95"/>
                <a:gd name="T5" fmla="*/ 57 h 98"/>
                <a:gd name="T6" fmla="*/ 30 w 95"/>
                <a:gd name="T7" fmla="*/ 69 h 98"/>
                <a:gd name="T8" fmla="*/ 43 w 95"/>
                <a:gd name="T9" fmla="*/ 79 h 98"/>
                <a:gd name="T10" fmla="*/ 4 w 95"/>
                <a:gd name="T11" fmla="*/ 31 h 98"/>
                <a:gd name="T12" fmla="*/ 18 w 95"/>
                <a:gd name="T13" fmla="*/ 6 h 98"/>
                <a:gd name="T14" fmla="*/ 48 w 95"/>
                <a:gd name="T15" fmla="*/ 0 h 98"/>
                <a:gd name="T16" fmla="*/ 91 w 95"/>
                <a:gd name="T17" fmla="*/ 31 h 98"/>
                <a:gd name="T18" fmla="*/ 91 w 95"/>
                <a:gd name="T19" fmla="*/ 72 h 98"/>
                <a:gd name="T20" fmla="*/ 95 w 95"/>
                <a:gd name="T21" fmla="*/ 96 h 98"/>
                <a:gd name="T22" fmla="*/ 64 w 95"/>
                <a:gd name="T23" fmla="*/ 96 h 98"/>
                <a:gd name="T24" fmla="*/ 62 w 95"/>
                <a:gd name="T25" fmla="*/ 87 h 98"/>
                <a:gd name="T26" fmla="*/ 32 w 95"/>
                <a:gd name="T27" fmla="*/ 98 h 98"/>
                <a:gd name="T28" fmla="*/ 0 w 95"/>
                <a:gd name="T29" fmla="*/ 70 h 98"/>
                <a:gd name="T30" fmla="*/ 54 w 95"/>
                <a:gd name="T31" fmla="*/ 38 h 98"/>
                <a:gd name="T32" fmla="*/ 62 w 95"/>
                <a:gd name="T33" fmla="*/ 29 h 98"/>
                <a:gd name="T34" fmla="*/ 47 w 95"/>
                <a:gd name="T35" fmla="*/ 20 h 98"/>
                <a:gd name="T36" fmla="*/ 32 w 95"/>
                <a:gd name="T37" fmla="*/ 31 h 98"/>
                <a:gd name="T38" fmla="*/ 4 w 95"/>
                <a:gd name="T39" fmla="*/ 3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98">
                  <a:moveTo>
                    <a:pt x="43" y="79"/>
                  </a:moveTo>
                  <a:cubicBezTo>
                    <a:pt x="58" y="79"/>
                    <a:pt x="62" y="71"/>
                    <a:pt x="62" y="52"/>
                  </a:cubicBezTo>
                  <a:cubicBezTo>
                    <a:pt x="57" y="55"/>
                    <a:pt x="50" y="55"/>
                    <a:pt x="43" y="57"/>
                  </a:cubicBezTo>
                  <a:cubicBezTo>
                    <a:pt x="36" y="59"/>
                    <a:pt x="30" y="62"/>
                    <a:pt x="30" y="69"/>
                  </a:cubicBezTo>
                  <a:cubicBezTo>
                    <a:pt x="30" y="76"/>
                    <a:pt x="36" y="79"/>
                    <a:pt x="43" y="79"/>
                  </a:cubicBezTo>
                  <a:moveTo>
                    <a:pt x="4" y="31"/>
                  </a:moveTo>
                  <a:cubicBezTo>
                    <a:pt x="4" y="19"/>
                    <a:pt x="10" y="11"/>
                    <a:pt x="18" y="6"/>
                  </a:cubicBezTo>
                  <a:cubicBezTo>
                    <a:pt x="26" y="2"/>
                    <a:pt x="37" y="0"/>
                    <a:pt x="48" y="0"/>
                  </a:cubicBezTo>
                  <a:cubicBezTo>
                    <a:pt x="70" y="0"/>
                    <a:pt x="91" y="5"/>
                    <a:pt x="91" y="31"/>
                  </a:cubicBezTo>
                  <a:cubicBezTo>
                    <a:pt x="91" y="72"/>
                    <a:pt x="91" y="72"/>
                    <a:pt x="91" y="72"/>
                  </a:cubicBezTo>
                  <a:cubicBezTo>
                    <a:pt x="91" y="80"/>
                    <a:pt x="91" y="88"/>
                    <a:pt x="95" y="96"/>
                  </a:cubicBezTo>
                  <a:cubicBezTo>
                    <a:pt x="64" y="96"/>
                    <a:pt x="64" y="96"/>
                    <a:pt x="64" y="96"/>
                  </a:cubicBezTo>
                  <a:cubicBezTo>
                    <a:pt x="63" y="93"/>
                    <a:pt x="63" y="90"/>
                    <a:pt x="62" y="87"/>
                  </a:cubicBezTo>
                  <a:cubicBezTo>
                    <a:pt x="54" y="95"/>
                    <a:pt x="43" y="98"/>
                    <a:pt x="32" y="98"/>
                  </a:cubicBezTo>
                  <a:cubicBezTo>
                    <a:pt x="14" y="98"/>
                    <a:pt x="0" y="89"/>
                    <a:pt x="0" y="70"/>
                  </a:cubicBezTo>
                  <a:cubicBezTo>
                    <a:pt x="0" y="40"/>
                    <a:pt x="33" y="42"/>
                    <a:pt x="54" y="38"/>
                  </a:cubicBezTo>
                  <a:cubicBezTo>
                    <a:pt x="59" y="37"/>
                    <a:pt x="62" y="35"/>
                    <a:pt x="62" y="29"/>
                  </a:cubicBezTo>
                  <a:cubicBezTo>
                    <a:pt x="62" y="22"/>
                    <a:pt x="54" y="20"/>
                    <a:pt x="47" y="20"/>
                  </a:cubicBezTo>
                  <a:cubicBezTo>
                    <a:pt x="39" y="20"/>
                    <a:pt x="34" y="23"/>
                    <a:pt x="32" y="31"/>
                  </a:cubicBezTo>
                  <a:lnTo>
                    <a:pt x="4" y="31"/>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sp>
          <p:nvSpPr>
            <p:cNvPr id="32" name="Freeform 39"/>
            <p:cNvSpPr>
              <a:spLocks/>
            </p:cNvSpPr>
            <p:nvPr/>
          </p:nvSpPr>
          <p:spPr bwMode="auto">
            <a:xfrm>
              <a:off x="5348001" y="5716250"/>
              <a:ext cx="235740" cy="446546"/>
            </a:xfrm>
            <a:custGeom>
              <a:avLst/>
              <a:gdLst>
                <a:gd name="T0" fmla="*/ 65 w 65"/>
                <a:gd name="T1" fmla="*/ 48 h 123"/>
                <a:gd name="T2" fmla="*/ 46 w 65"/>
                <a:gd name="T3" fmla="*/ 48 h 123"/>
                <a:gd name="T4" fmla="*/ 46 w 65"/>
                <a:gd name="T5" fmla="*/ 91 h 123"/>
                <a:gd name="T6" fmla="*/ 57 w 65"/>
                <a:gd name="T7" fmla="*/ 100 h 123"/>
                <a:gd name="T8" fmla="*/ 65 w 65"/>
                <a:gd name="T9" fmla="*/ 99 h 123"/>
                <a:gd name="T10" fmla="*/ 65 w 65"/>
                <a:gd name="T11" fmla="*/ 122 h 123"/>
                <a:gd name="T12" fmla="*/ 48 w 65"/>
                <a:gd name="T13" fmla="*/ 123 h 123"/>
                <a:gd name="T14" fmla="*/ 15 w 65"/>
                <a:gd name="T15" fmla="*/ 90 h 123"/>
                <a:gd name="T16" fmla="*/ 15 w 65"/>
                <a:gd name="T17" fmla="*/ 48 h 123"/>
                <a:gd name="T18" fmla="*/ 0 w 65"/>
                <a:gd name="T19" fmla="*/ 48 h 123"/>
                <a:gd name="T20" fmla="*/ 0 w 65"/>
                <a:gd name="T21" fmla="*/ 29 h 123"/>
                <a:gd name="T22" fmla="*/ 15 w 65"/>
                <a:gd name="T23" fmla="*/ 29 h 123"/>
                <a:gd name="T24" fmla="*/ 15 w 65"/>
                <a:gd name="T25" fmla="*/ 0 h 123"/>
                <a:gd name="T26" fmla="*/ 46 w 65"/>
                <a:gd name="T27" fmla="*/ 0 h 123"/>
                <a:gd name="T28" fmla="*/ 46 w 65"/>
                <a:gd name="T29" fmla="*/ 29 h 123"/>
                <a:gd name="T30" fmla="*/ 65 w 65"/>
                <a:gd name="T31" fmla="*/ 29 h 123"/>
                <a:gd name="T32" fmla="*/ 65 w 65"/>
                <a:gd name="T33" fmla="*/ 4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123">
                  <a:moveTo>
                    <a:pt x="65" y="48"/>
                  </a:moveTo>
                  <a:cubicBezTo>
                    <a:pt x="46" y="48"/>
                    <a:pt x="46" y="48"/>
                    <a:pt x="46" y="48"/>
                  </a:cubicBezTo>
                  <a:cubicBezTo>
                    <a:pt x="46" y="91"/>
                    <a:pt x="46" y="91"/>
                    <a:pt x="46" y="91"/>
                  </a:cubicBezTo>
                  <a:cubicBezTo>
                    <a:pt x="46" y="98"/>
                    <a:pt x="50" y="100"/>
                    <a:pt x="57" y="100"/>
                  </a:cubicBezTo>
                  <a:cubicBezTo>
                    <a:pt x="59" y="100"/>
                    <a:pt x="62" y="99"/>
                    <a:pt x="65" y="99"/>
                  </a:cubicBezTo>
                  <a:cubicBezTo>
                    <a:pt x="65" y="122"/>
                    <a:pt x="65" y="122"/>
                    <a:pt x="65" y="122"/>
                  </a:cubicBezTo>
                  <a:cubicBezTo>
                    <a:pt x="59" y="122"/>
                    <a:pt x="54" y="123"/>
                    <a:pt x="48" y="123"/>
                  </a:cubicBezTo>
                  <a:cubicBezTo>
                    <a:pt x="22" y="123"/>
                    <a:pt x="15" y="115"/>
                    <a:pt x="15" y="90"/>
                  </a:cubicBezTo>
                  <a:cubicBezTo>
                    <a:pt x="15" y="48"/>
                    <a:pt x="15" y="48"/>
                    <a:pt x="15" y="48"/>
                  </a:cubicBezTo>
                  <a:cubicBezTo>
                    <a:pt x="0" y="48"/>
                    <a:pt x="0" y="48"/>
                    <a:pt x="0" y="48"/>
                  </a:cubicBezTo>
                  <a:cubicBezTo>
                    <a:pt x="0" y="29"/>
                    <a:pt x="0" y="29"/>
                    <a:pt x="0" y="29"/>
                  </a:cubicBezTo>
                  <a:cubicBezTo>
                    <a:pt x="15" y="29"/>
                    <a:pt x="15" y="29"/>
                    <a:pt x="15" y="29"/>
                  </a:cubicBezTo>
                  <a:cubicBezTo>
                    <a:pt x="15" y="0"/>
                    <a:pt x="15" y="0"/>
                    <a:pt x="15" y="0"/>
                  </a:cubicBezTo>
                  <a:cubicBezTo>
                    <a:pt x="46" y="0"/>
                    <a:pt x="46" y="0"/>
                    <a:pt x="46" y="0"/>
                  </a:cubicBezTo>
                  <a:cubicBezTo>
                    <a:pt x="46" y="29"/>
                    <a:pt x="46" y="29"/>
                    <a:pt x="46" y="29"/>
                  </a:cubicBezTo>
                  <a:cubicBezTo>
                    <a:pt x="65" y="29"/>
                    <a:pt x="65" y="29"/>
                    <a:pt x="65" y="29"/>
                  </a:cubicBezTo>
                  <a:lnTo>
                    <a:pt x="65" y="48"/>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sp>
          <p:nvSpPr>
            <p:cNvPr id="33" name="Freeform 40"/>
            <p:cNvSpPr>
              <a:spLocks/>
            </p:cNvSpPr>
            <p:nvPr/>
          </p:nvSpPr>
          <p:spPr bwMode="auto">
            <a:xfrm>
              <a:off x="2938464" y="4148805"/>
              <a:ext cx="2178330" cy="1357773"/>
            </a:xfrm>
            <a:custGeom>
              <a:avLst/>
              <a:gdLst>
                <a:gd name="T0" fmla="*/ 97 w 601"/>
                <a:gd name="T1" fmla="*/ 90 h 374"/>
                <a:gd name="T2" fmla="*/ 32 w 601"/>
                <a:gd name="T3" fmla="*/ 161 h 374"/>
                <a:gd name="T4" fmla="*/ 64 w 601"/>
                <a:gd name="T5" fmla="*/ 374 h 374"/>
                <a:gd name="T6" fmla="*/ 216 w 601"/>
                <a:gd name="T7" fmla="*/ 374 h 374"/>
                <a:gd name="T8" fmla="*/ 205 w 601"/>
                <a:gd name="T9" fmla="*/ 161 h 374"/>
                <a:gd name="T10" fmla="*/ 255 w 601"/>
                <a:gd name="T11" fmla="*/ 134 h 374"/>
                <a:gd name="T12" fmla="*/ 601 w 601"/>
                <a:gd name="T13" fmla="*/ 204 h 374"/>
                <a:gd name="T14" fmla="*/ 97 w 601"/>
                <a:gd name="T15" fmla="*/ 90 h 3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1" h="374">
                  <a:moveTo>
                    <a:pt x="97" y="90"/>
                  </a:moveTo>
                  <a:cubicBezTo>
                    <a:pt x="68" y="106"/>
                    <a:pt x="45" y="131"/>
                    <a:pt x="32" y="161"/>
                  </a:cubicBezTo>
                  <a:cubicBezTo>
                    <a:pt x="0" y="243"/>
                    <a:pt x="42" y="335"/>
                    <a:pt x="64" y="374"/>
                  </a:cubicBezTo>
                  <a:cubicBezTo>
                    <a:pt x="216" y="374"/>
                    <a:pt x="216" y="374"/>
                    <a:pt x="216" y="374"/>
                  </a:cubicBezTo>
                  <a:cubicBezTo>
                    <a:pt x="162" y="245"/>
                    <a:pt x="180" y="190"/>
                    <a:pt x="205" y="161"/>
                  </a:cubicBezTo>
                  <a:cubicBezTo>
                    <a:pt x="218" y="147"/>
                    <a:pt x="236" y="137"/>
                    <a:pt x="255" y="134"/>
                  </a:cubicBezTo>
                  <a:cubicBezTo>
                    <a:pt x="406" y="104"/>
                    <a:pt x="560" y="183"/>
                    <a:pt x="601" y="204"/>
                  </a:cubicBezTo>
                  <a:cubicBezTo>
                    <a:pt x="341" y="0"/>
                    <a:pt x="170" y="51"/>
                    <a:pt x="97" y="90"/>
                  </a:cubicBezTo>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sp>
          <p:nvSpPr>
            <p:cNvPr id="34" name="Freeform 41"/>
            <p:cNvSpPr>
              <a:spLocks/>
            </p:cNvSpPr>
            <p:nvPr/>
          </p:nvSpPr>
          <p:spPr bwMode="auto">
            <a:xfrm>
              <a:off x="5790014" y="5041898"/>
              <a:ext cx="2178330" cy="1364573"/>
            </a:xfrm>
            <a:custGeom>
              <a:avLst/>
              <a:gdLst>
                <a:gd name="T0" fmla="*/ 535 w 601"/>
                <a:gd name="T1" fmla="*/ 0 h 376"/>
                <a:gd name="T2" fmla="*/ 384 w 601"/>
                <a:gd name="T3" fmla="*/ 0 h 376"/>
                <a:gd name="T4" fmla="*/ 395 w 601"/>
                <a:gd name="T5" fmla="*/ 215 h 376"/>
                <a:gd name="T6" fmla="*/ 346 w 601"/>
                <a:gd name="T7" fmla="*/ 242 h 376"/>
                <a:gd name="T8" fmla="*/ 0 w 601"/>
                <a:gd name="T9" fmla="*/ 172 h 376"/>
                <a:gd name="T10" fmla="*/ 504 w 601"/>
                <a:gd name="T11" fmla="*/ 286 h 376"/>
                <a:gd name="T12" fmla="*/ 568 w 601"/>
                <a:gd name="T13" fmla="*/ 215 h 376"/>
                <a:gd name="T14" fmla="*/ 535 w 601"/>
                <a:gd name="T15" fmla="*/ 0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1" h="376">
                  <a:moveTo>
                    <a:pt x="535" y="0"/>
                  </a:moveTo>
                  <a:cubicBezTo>
                    <a:pt x="384" y="0"/>
                    <a:pt x="384" y="0"/>
                    <a:pt x="384" y="0"/>
                  </a:cubicBezTo>
                  <a:cubicBezTo>
                    <a:pt x="439" y="130"/>
                    <a:pt x="421" y="186"/>
                    <a:pt x="395" y="215"/>
                  </a:cubicBezTo>
                  <a:cubicBezTo>
                    <a:pt x="382" y="229"/>
                    <a:pt x="365" y="239"/>
                    <a:pt x="346" y="242"/>
                  </a:cubicBezTo>
                  <a:cubicBezTo>
                    <a:pt x="194" y="272"/>
                    <a:pt x="41" y="193"/>
                    <a:pt x="0" y="172"/>
                  </a:cubicBezTo>
                  <a:cubicBezTo>
                    <a:pt x="260" y="376"/>
                    <a:pt x="431" y="325"/>
                    <a:pt x="504" y="286"/>
                  </a:cubicBezTo>
                  <a:cubicBezTo>
                    <a:pt x="533" y="270"/>
                    <a:pt x="556" y="245"/>
                    <a:pt x="568" y="215"/>
                  </a:cubicBezTo>
                  <a:cubicBezTo>
                    <a:pt x="601" y="132"/>
                    <a:pt x="557" y="39"/>
                    <a:pt x="535" y="0"/>
                  </a:cubicBezTo>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4344718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ark green pillar">
    <p:bg>
      <p:bgPr>
        <a:solidFill>
          <a:schemeClr val="bg1"/>
        </a:solidFill>
        <a:effectLst/>
      </p:bgPr>
    </p:bg>
    <p:spTree>
      <p:nvGrpSpPr>
        <p:cNvPr id="1" name=""/>
        <p:cNvGrpSpPr/>
        <p:nvPr/>
      </p:nvGrpSpPr>
      <p:grpSpPr>
        <a:xfrm>
          <a:off x="0" y="0"/>
          <a:ext cx="0" cy="0"/>
          <a:chOff x="0" y="0"/>
          <a:chExt cx="0" cy="0"/>
        </a:xfrm>
      </p:grpSpPr>
      <p:sp>
        <p:nvSpPr>
          <p:cNvPr id="17" name="bk object 17"/>
          <p:cNvSpPr/>
          <p:nvPr/>
        </p:nvSpPr>
        <p:spPr>
          <a:xfrm>
            <a:off x="446486" y="905639"/>
            <a:ext cx="8251031" cy="0"/>
          </a:xfrm>
          <a:custGeom>
            <a:avLst/>
            <a:gdLst/>
            <a:ahLst/>
            <a:cxnLst/>
            <a:rect l="l" t="t" r="r" b="b"/>
            <a:pathLst>
              <a:path w="11734800">
                <a:moveTo>
                  <a:pt x="0" y="0"/>
                </a:moveTo>
                <a:lnTo>
                  <a:pt x="11734800" y="0"/>
                </a:lnTo>
              </a:path>
            </a:pathLst>
          </a:custGeom>
          <a:ln w="6350">
            <a:solidFill>
              <a:srgbClr val="203664"/>
            </a:solidFill>
          </a:ln>
        </p:spPr>
        <p:txBody>
          <a:bodyPr wrap="square" lIns="0" tIns="0" rIns="0" bIns="0" rtlCol="0"/>
          <a:lstStyle/>
          <a:p>
            <a:endParaRPr sz="890"/>
          </a:p>
        </p:txBody>
      </p:sp>
      <p:sp>
        <p:nvSpPr>
          <p:cNvPr id="23" name="object 2"/>
          <p:cNvSpPr/>
          <p:nvPr userDrawn="1"/>
        </p:nvSpPr>
        <p:spPr bwMode="black">
          <a:xfrm>
            <a:off x="374" y="6412559"/>
            <a:ext cx="9143627" cy="446484"/>
          </a:xfrm>
          <a:custGeom>
            <a:avLst/>
            <a:gdLst/>
            <a:ahLst/>
            <a:cxnLst/>
            <a:rect l="l" t="t" r="r" b="b"/>
            <a:pathLst>
              <a:path w="13004800" h="635000">
                <a:moveTo>
                  <a:pt x="0" y="635000"/>
                </a:moveTo>
                <a:lnTo>
                  <a:pt x="13004800" y="635000"/>
                </a:lnTo>
                <a:lnTo>
                  <a:pt x="13004800" y="0"/>
                </a:lnTo>
                <a:lnTo>
                  <a:pt x="0" y="0"/>
                </a:lnTo>
                <a:lnTo>
                  <a:pt x="0" y="635000"/>
                </a:lnTo>
                <a:close/>
              </a:path>
            </a:pathLst>
          </a:custGeom>
          <a:solidFill>
            <a:schemeClr val="accent4"/>
          </a:solidFill>
        </p:spPr>
        <p:txBody>
          <a:bodyPr wrap="square" lIns="0" tIns="0" rIns="0" bIns="0" rtlCol="0"/>
          <a:lstStyle/>
          <a:p>
            <a:endParaRPr sz="89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3" name="Holder 5"/>
          <p:cNvSpPr>
            <a:spLocks noGrp="1"/>
          </p:cNvSpPr>
          <p:nvPr>
            <p:ph type="dt" sz="half" idx="6"/>
          </p:nvPr>
        </p:nvSpPr>
        <p:spPr>
          <a:xfrm>
            <a:off x="6597472" y="6624115"/>
            <a:ext cx="1540688" cy="108220"/>
          </a:xfrm>
          <a:prstGeom prst="rect">
            <a:avLst/>
          </a:prstGeom>
        </p:spPr>
        <p:txBody>
          <a:bodyPr wrap="square" lIns="0" tIns="0" rIns="0" bIns="0">
            <a:spAutoFit/>
          </a:bodyPr>
          <a:lstStyle>
            <a:lvl1pPr marL="8929" algn="l" defTabSz="642818" rtl="0" eaLnBrk="1" latinLnBrk="0" hangingPunct="1">
              <a:defRPr lang="en-US" sz="703" b="1" kern="1200" smtClean="0">
                <a:solidFill>
                  <a:schemeClr val="bg2"/>
                </a:solidFill>
                <a:latin typeface="Arial"/>
                <a:ea typeface="+mn-ea"/>
                <a:cs typeface="Arial"/>
              </a:defRPr>
            </a:lvl1pPr>
          </a:lstStyle>
          <a:p>
            <a:fld id="{24F66C8A-714B-9D48-9B72-CE4E57A6A412}" type="datetime1">
              <a:rPr lang="en-GB" smtClean="0"/>
              <a:t>30/01/2018</a:t>
            </a:fld>
            <a:endParaRPr lang="bg-BG"/>
          </a:p>
        </p:txBody>
      </p:sp>
      <p:sp>
        <p:nvSpPr>
          <p:cNvPr id="15" name="Holder 4"/>
          <p:cNvSpPr>
            <a:spLocks noGrp="1"/>
          </p:cNvSpPr>
          <p:nvPr>
            <p:ph type="ftr" sz="quarter" idx="5"/>
          </p:nvPr>
        </p:nvSpPr>
        <p:spPr>
          <a:xfrm>
            <a:off x="3108960" y="6624115"/>
            <a:ext cx="3357330" cy="108220"/>
          </a:xfrm>
          <a:prstGeom prst="rect">
            <a:avLst/>
          </a:prstGeom>
        </p:spPr>
        <p:txBody>
          <a:bodyPr wrap="square" lIns="0" tIns="0" rIns="0" bIns="0">
            <a:spAutoFit/>
          </a:bodyPr>
          <a:lstStyle>
            <a:lvl1pPr marL="8929" algn="l" defTabSz="642818" rtl="0" eaLnBrk="1" latinLnBrk="0" hangingPunct="1">
              <a:defRPr lang="en-US" sz="703" b="1" kern="1200" dirty="0" smtClean="0">
                <a:solidFill>
                  <a:schemeClr val="bg1"/>
                </a:solidFill>
                <a:latin typeface="Arial"/>
                <a:ea typeface="+mn-ea"/>
                <a:cs typeface="Arial"/>
              </a:defRPr>
            </a:lvl1pPr>
          </a:lstStyle>
          <a:p>
            <a:endParaRPr lang="en-US"/>
          </a:p>
        </p:txBody>
      </p:sp>
      <p:sp>
        <p:nvSpPr>
          <p:cNvPr id="16" name="Holder 6"/>
          <p:cNvSpPr>
            <a:spLocks noGrp="1"/>
          </p:cNvSpPr>
          <p:nvPr>
            <p:ph type="sldNum" sz="quarter" idx="7"/>
          </p:nvPr>
        </p:nvSpPr>
        <p:spPr>
          <a:xfrm>
            <a:off x="8269342" y="6624115"/>
            <a:ext cx="417458" cy="108220"/>
          </a:xfrm>
          <a:prstGeom prst="rect">
            <a:avLst/>
          </a:prstGeom>
        </p:spPr>
        <p:txBody>
          <a:bodyPr wrap="square" lIns="0" tIns="0" rIns="0" bIns="0">
            <a:spAutoFit/>
          </a:bodyPr>
          <a:lstStyle>
            <a:lvl1pPr marL="8929" algn="r" defTabSz="642818" rtl="0" eaLnBrk="1" latinLnBrk="0" hangingPunct="1">
              <a:defRPr lang="uk-UA" sz="703" b="1" kern="1200" smtClean="0">
                <a:solidFill>
                  <a:schemeClr val="bg1"/>
                </a:solidFill>
                <a:latin typeface="Arial"/>
                <a:ea typeface="+mn-ea"/>
                <a:cs typeface="Arial"/>
              </a:defRPr>
            </a:lvl1pPr>
          </a:lstStyle>
          <a:p>
            <a:fld id="{B6F15528-21DE-4FAA-801E-634DDDAF4B2B}" type="slidenum">
              <a:rPr lang="uk-UA" smtClean="0"/>
              <a:pPr/>
              <a:t>‹#›</a:t>
            </a:fld>
            <a:endParaRPr lang="uk-UA"/>
          </a:p>
        </p:txBody>
      </p:sp>
      <p:grpSp>
        <p:nvGrpSpPr>
          <p:cNvPr id="47" name="Group 46"/>
          <p:cNvGrpSpPr/>
          <p:nvPr userDrawn="1"/>
        </p:nvGrpSpPr>
        <p:grpSpPr>
          <a:xfrm>
            <a:off x="7451725" y="220390"/>
            <a:ext cx="1255484" cy="563208"/>
            <a:chOff x="2938464" y="4148805"/>
            <a:chExt cx="5029880" cy="2257666"/>
          </a:xfrm>
        </p:grpSpPr>
        <p:sp>
          <p:nvSpPr>
            <p:cNvPr id="48" name="Freeform 25"/>
            <p:cNvSpPr>
              <a:spLocks/>
            </p:cNvSpPr>
            <p:nvPr/>
          </p:nvSpPr>
          <p:spPr bwMode="auto">
            <a:xfrm>
              <a:off x="3876891" y="5041898"/>
              <a:ext cx="304876" cy="464680"/>
            </a:xfrm>
            <a:custGeom>
              <a:avLst/>
              <a:gdLst>
                <a:gd name="T0" fmla="*/ 0 w 269"/>
                <a:gd name="T1" fmla="*/ 0 h 410"/>
                <a:gd name="T2" fmla="*/ 269 w 269"/>
                <a:gd name="T3" fmla="*/ 0 h 410"/>
                <a:gd name="T4" fmla="*/ 269 w 269"/>
                <a:gd name="T5" fmla="*/ 45 h 410"/>
                <a:gd name="T6" fmla="*/ 54 w 269"/>
                <a:gd name="T7" fmla="*/ 45 h 410"/>
                <a:gd name="T8" fmla="*/ 54 w 269"/>
                <a:gd name="T9" fmla="*/ 176 h 410"/>
                <a:gd name="T10" fmla="*/ 243 w 269"/>
                <a:gd name="T11" fmla="*/ 176 h 410"/>
                <a:gd name="T12" fmla="*/ 243 w 269"/>
                <a:gd name="T13" fmla="*/ 221 h 410"/>
                <a:gd name="T14" fmla="*/ 54 w 269"/>
                <a:gd name="T15" fmla="*/ 221 h 410"/>
                <a:gd name="T16" fmla="*/ 54 w 269"/>
                <a:gd name="T17" fmla="*/ 410 h 410"/>
                <a:gd name="T18" fmla="*/ 0 w 269"/>
                <a:gd name="T19" fmla="*/ 410 h 410"/>
                <a:gd name="T20" fmla="*/ 0 w 269"/>
                <a:gd name="T21" fmla="*/ 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9" h="410">
                  <a:moveTo>
                    <a:pt x="0" y="0"/>
                  </a:moveTo>
                  <a:lnTo>
                    <a:pt x="269" y="0"/>
                  </a:lnTo>
                  <a:lnTo>
                    <a:pt x="269" y="45"/>
                  </a:lnTo>
                  <a:lnTo>
                    <a:pt x="54" y="45"/>
                  </a:lnTo>
                  <a:lnTo>
                    <a:pt x="54" y="176"/>
                  </a:lnTo>
                  <a:lnTo>
                    <a:pt x="243" y="176"/>
                  </a:lnTo>
                  <a:lnTo>
                    <a:pt x="243" y="221"/>
                  </a:lnTo>
                  <a:lnTo>
                    <a:pt x="54" y="221"/>
                  </a:lnTo>
                  <a:lnTo>
                    <a:pt x="54" y="410"/>
                  </a:lnTo>
                  <a:lnTo>
                    <a:pt x="0" y="410"/>
                  </a:lnTo>
                  <a:lnTo>
                    <a:pt x="0" y="0"/>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49" name="Freeform 26"/>
            <p:cNvSpPr>
              <a:spLocks/>
            </p:cNvSpPr>
            <p:nvPr/>
          </p:nvSpPr>
          <p:spPr bwMode="auto">
            <a:xfrm>
              <a:off x="4221435" y="5160901"/>
              <a:ext cx="176805" cy="345677"/>
            </a:xfrm>
            <a:custGeom>
              <a:avLst/>
              <a:gdLst>
                <a:gd name="T0" fmla="*/ 0 w 49"/>
                <a:gd name="T1" fmla="*/ 2 h 95"/>
                <a:gd name="T2" fmla="*/ 14 w 49"/>
                <a:gd name="T3" fmla="*/ 2 h 95"/>
                <a:gd name="T4" fmla="*/ 14 w 49"/>
                <a:gd name="T5" fmla="*/ 22 h 95"/>
                <a:gd name="T6" fmla="*/ 15 w 49"/>
                <a:gd name="T7" fmla="*/ 22 h 95"/>
                <a:gd name="T8" fmla="*/ 49 w 49"/>
                <a:gd name="T9" fmla="*/ 0 h 95"/>
                <a:gd name="T10" fmla="*/ 49 w 49"/>
                <a:gd name="T11" fmla="*/ 16 h 95"/>
                <a:gd name="T12" fmla="*/ 15 w 49"/>
                <a:gd name="T13" fmla="*/ 54 h 95"/>
                <a:gd name="T14" fmla="*/ 15 w 49"/>
                <a:gd name="T15" fmla="*/ 95 h 95"/>
                <a:gd name="T16" fmla="*/ 0 w 49"/>
                <a:gd name="T17" fmla="*/ 95 h 95"/>
                <a:gd name="T18" fmla="*/ 0 w 49"/>
                <a:gd name="T19"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95">
                  <a:moveTo>
                    <a:pt x="0" y="2"/>
                  </a:moveTo>
                  <a:cubicBezTo>
                    <a:pt x="14" y="2"/>
                    <a:pt x="14" y="2"/>
                    <a:pt x="14" y="2"/>
                  </a:cubicBezTo>
                  <a:cubicBezTo>
                    <a:pt x="14" y="22"/>
                    <a:pt x="14" y="22"/>
                    <a:pt x="14" y="22"/>
                  </a:cubicBezTo>
                  <a:cubicBezTo>
                    <a:pt x="15" y="22"/>
                    <a:pt x="15" y="22"/>
                    <a:pt x="15" y="22"/>
                  </a:cubicBezTo>
                  <a:cubicBezTo>
                    <a:pt x="22" y="7"/>
                    <a:pt x="32" y="0"/>
                    <a:pt x="49" y="0"/>
                  </a:cubicBezTo>
                  <a:cubicBezTo>
                    <a:pt x="49" y="16"/>
                    <a:pt x="49" y="16"/>
                    <a:pt x="49" y="16"/>
                  </a:cubicBezTo>
                  <a:cubicBezTo>
                    <a:pt x="24" y="16"/>
                    <a:pt x="15" y="30"/>
                    <a:pt x="15" y="54"/>
                  </a:cubicBezTo>
                  <a:cubicBezTo>
                    <a:pt x="15" y="95"/>
                    <a:pt x="15" y="95"/>
                    <a:pt x="15" y="95"/>
                  </a:cubicBezTo>
                  <a:cubicBezTo>
                    <a:pt x="0" y="95"/>
                    <a:pt x="0" y="95"/>
                    <a:pt x="0" y="95"/>
                  </a:cubicBezTo>
                  <a:lnTo>
                    <a:pt x="0" y="2"/>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0" name="Freeform 27"/>
            <p:cNvSpPr>
              <a:spLocks noEditPoints="1"/>
            </p:cNvSpPr>
            <p:nvPr/>
          </p:nvSpPr>
          <p:spPr bwMode="auto">
            <a:xfrm>
              <a:off x="4412973" y="5160901"/>
              <a:ext cx="326410" cy="352477"/>
            </a:xfrm>
            <a:custGeom>
              <a:avLst/>
              <a:gdLst>
                <a:gd name="T0" fmla="*/ 45 w 90"/>
                <a:gd name="T1" fmla="*/ 84 h 97"/>
                <a:gd name="T2" fmla="*/ 74 w 90"/>
                <a:gd name="T3" fmla="*/ 49 h 97"/>
                <a:gd name="T4" fmla="*/ 45 w 90"/>
                <a:gd name="T5" fmla="*/ 14 h 97"/>
                <a:gd name="T6" fmla="*/ 17 w 90"/>
                <a:gd name="T7" fmla="*/ 49 h 97"/>
                <a:gd name="T8" fmla="*/ 45 w 90"/>
                <a:gd name="T9" fmla="*/ 84 h 97"/>
                <a:gd name="T10" fmla="*/ 45 w 90"/>
                <a:gd name="T11" fmla="*/ 0 h 97"/>
                <a:gd name="T12" fmla="*/ 90 w 90"/>
                <a:gd name="T13" fmla="*/ 49 h 97"/>
                <a:gd name="T14" fmla="*/ 45 w 90"/>
                <a:gd name="T15" fmla="*/ 97 h 97"/>
                <a:gd name="T16" fmla="*/ 0 w 90"/>
                <a:gd name="T17" fmla="*/ 49 h 97"/>
                <a:gd name="T18" fmla="*/ 45 w 90"/>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7">
                  <a:moveTo>
                    <a:pt x="45" y="84"/>
                  </a:moveTo>
                  <a:cubicBezTo>
                    <a:pt x="61" y="84"/>
                    <a:pt x="74" y="71"/>
                    <a:pt x="74" y="49"/>
                  </a:cubicBezTo>
                  <a:cubicBezTo>
                    <a:pt x="74" y="26"/>
                    <a:pt x="61" y="14"/>
                    <a:pt x="45" y="14"/>
                  </a:cubicBezTo>
                  <a:cubicBezTo>
                    <a:pt x="29" y="14"/>
                    <a:pt x="17" y="26"/>
                    <a:pt x="17" y="49"/>
                  </a:cubicBezTo>
                  <a:cubicBezTo>
                    <a:pt x="17" y="71"/>
                    <a:pt x="29" y="84"/>
                    <a:pt x="45" y="84"/>
                  </a:cubicBezTo>
                  <a:moveTo>
                    <a:pt x="45" y="0"/>
                  </a:moveTo>
                  <a:cubicBezTo>
                    <a:pt x="75" y="0"/>
                    <a:pt x="90" y="22"/>
                    <a:pt x="90" y="49"/>
                  </a:cubicBezTo>
                  <a:cubicBezTo>
                    <a:pt x="90" y="76"/>
                    <a:pt x="75" y="97"/>
                    <a:pt x="45" y="97"/>
                  </a:cubicBezTo>
                  <a:cubicBezTo>
                    <a:pt x="16" y="97"/>
                    <a:pt x="0" y="76"/>
                    <a:pt x="0" y="49"/>
                  </a:cubicBezTo>
                  <a:cubicBezTo>
                    <a:pt x="0" y="22"/>
                    <a:pt x="16" y="0"/>
                    <a:pt x="45" y="0"/>
                  </a:cubicBezTo>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1" name="Freeform 28"/>
            <p:cNvSpPr>
              <a:spLocks/>
            </p:cNvSpPr>
            <p:nvPr/>
          </p:nvSpPr>
          <p:spPr bwMode="auto">
            <a:xfrm>
              <a:off x="4786984" y="5160901"/>
              <a:ext cx="470347" cy="345677"/>
            </a:xfrm>
            <a:custGeom>
              <a:avLst/>
              <a:gdLst>
                <a:gd name="T0" fmla="*/ 0 w 130"/>
                <a:gd name="T1" fmla="*/ 2 h 95"/>
                <a:gd name="T2" fmla="*/ 14 w 130"/>
                <a:gd name="T3" fmla="*/ 2 h 95"/>
                <a:gd name="T4" fmla="*/ 14 w 130"/>
                <a:gd name="T5" fmla="*/ 16 h 95"/>
                <a:gd name="T6" fmla="*/ 15 w 130"/>
                <a:gd name="T7" fmla="*/ 16 h 95"/>
                <a:gd name="T8" fmla="*/ 45 w 130"/>
                <a:gd name="T9" fmla="*/ 0 h 95"/>
                <a:gd name="T10" fmla="*/ 70 w 130"/>
                <a:gd name="T11" fmla="*/ 16 h 95"/>
                <a:gd name="T12" fmla="*/ 99 w 130"/>
                <a:gd name="T13" fmla="*/ 0 h 95"/>
                <a:gd name="T14" fmla="*/ 130 w 130"/>
                <a:gd name="T15" fmla="*/ 27 h 95"/>
                <a:gd name="T16" fmla="*/ 130 w 130"/>
                <a:gd name="T17" fmla="*/ 95 h 95"/>
                <a:gd name="T18" fmla="*/ 115 w 130"/>
                <a:gd name="T19" fmla="*/ 95 h 95"/>
                <a:gd name="T20" fmla="*/ 115 w 130"/>
                <a:gd name="T21" fmla="*/ 34 h 95"/>
                <a:gd name="T22" fmla="*/ 97 w 130"/>
                <a:gd name="T23" fmla="*/ 14 h 95"/>
                <a:gd name="T24" fmla="*/ 73 w 130"/>
                <a:gd name="T25" fmla="*/ 37 h 95"/>
                <a:gd name="T26" fmla="*/ 73 w 130"/>
                <a:gd name="T27" fmla="*/ 95 h 95"/>
                <a:gd name="T28" fmla="*/ 58 w 130"/>
                <a:gd name="T29" fmla="*/ 95 h 95"/>
                <a:gd name="T30" fmla="*/ 58 w 130"/>
                <a:gd name="T31" fmla="*/ 34 h 95"/>
                <a:gd name="T32" fmla="*/ 40 w 130"/>
                <a:gd name="T33" fmla="*/ 14 h 95"/>
                <a:gd name="T34" fmla="*/ 15 w 130"/>
                <a:gd name="T35" fmla="*/ 37 h 95"/>
                <a:gd name="T36" fmla="*/ 15 w 130"/>
                <a:gd name="T37" fmla="*/ 95 h 95"/>
                <a:gd name="T38" fmla="*/ 0 w 130"/>
                <a:gd name="T39" fmla="*/ 95 h 95"/>
                <a:gd name="T40" fmla="*/ 0 w 130"/>
                <a:gd name="T41"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95">
                  <a:moveTo>
                    <a:pt x="0" y="2"/>
                  </a:moveTo>
                  <a:cubicBezTo>
                    <a:pt x="14" y="2"/>
                    <a:pt x="14" y="2"/>
                    <a:pt x="14" y="2"/>
                  </a:cubicBezTo>
                  <a:cubicBezTo>
                    <a:pt x="14" y="16"/>
                    <a:pt x="14" y="16"/>
                    <a:pt x="14" y="16"/>
                  </a:cubicBezTo>
                  <a:cubicBezTo>
                    <a:pt x="15" y="16"/>
                    <a:pt x="15" y="16"/>
                    <a:pt x="15" y="16"/>
                  </a:cubicBezTo>
                  <a:cubicBezTo>
                    <a:pt x="22" y="6"/>
                    <a:pt x="32" y="0"/>
                    <a:pt x="45" y="0"/>
                  </a:cubicBezTo>
                  <a:cubicBezTo>
                    <a:pt x="56" y="0"/>
                    <a:pt x="66" y="5"/>
                    <a:pt x="70" y="16"/>
                  </a:cubicBezTo>
                  <a:cubicBezTo>
                    <a:pt x="77" y="6"/>
                    <a:pt x="87" y="0"/>
                    <a:pt x="99" y="0"/>
                  </a:cubicBezTo>
                  <a:cubicBezTo>
                    <a:pt x="118" y="0"/>
                    <a:pt x="130" y="8"/>
                    <a:pt x="130" y="27"/>
                  </a:cubicBezTo>
                  <a:cubicBezTo>
                    <a:pt x="130" y="95"/>
                    <a:pt x="130" y="95"/>
                    <a:pt x="130" y="95"/>
                  </a:cubicBezTo>
                  <a:cubicBezTo>
                    <a:pt x="115" y="95"/>
                    <a:pt x="115" y="95"/>
                    <a:pt x="115" y="95"/>
                  </a:cubicBezTo>
                  <a:cubicBezTo>
                    <a:pt x="115" y="34"/>
                    <a:pt x="115" y="34"/>
                    <a:pt x="115" y="34"/>
                  </a:cubicBezTo>
                  <a:cubicBezTo>
                    <a:pt x="115" y="23"/>
                    <a:pt x="112" y="14"/>
                    <a:pt x="97" y="14"/>
                  </a:cubicBezTo>
                  <a:cubicBezTo>
                    <a:pt x="82" y="14"/>
                    <a:pt x="73" y="23"/>
                    <a:pt x="73" y="37"/>
                  </a:cubicBezTo>
                  <a:cubicBezTo>
                    <a:pt x="73" y="95"/>
                    <a:pt x="73" y="95"/>
                    <a:pt x="73" y="95"/>
                  </a:cubicBezTo>
                  <a:cubicBezTo>
                    <a:pt x="58" y="95"/>
                    <a:pt x="58" y="95"/>
                    <a:pt x="58" y="95"/>
                  </a:cubicBezTo>
                  <a:cubicBezTo>
                    <a:pt x="58" y="34"/>
                    <a:pt x="58" y="34"/>
                    <a:pt x="58" y="34"/>
                  </a:cubicBezTo>
                  <a:cubicBezTo>
                    <a:pt x="58" y="22"/>
                    <a:pt x="54" y="14"/>
                    <a:pt x="40" y="14"/>
                  </a:cubicBezTo>
                  <a:cubicBezTo>
                    <a:pt x="22" y="14"/>
                    <a:pt x="15" y="30"/>
                    <a:pt x="15" y="37"/>
                  </a:cubicBezTo>
                  <a:cubicBezTo>
                    <a:pt x="15" y="95"/>
                    <a:pt x="15" y="95"/>
                    <a:pt x="15" y="95"/>
                  </a:cubicBezTo>
                  <a:cubicBezTo>
                    <a:pt x="0" y="95"/>
                    <a:pt x="0" y="95"/>
                    <a:pt x="0" y="95"/>
                  </a:cubicBezTo>
                  <a:lnTo>
                    <a:pt x="0" y="2"/>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2" name="Freeform 29"/>
            <p:cNvSpPr>
              <a:spLocks/>
            </p:cNvSpPr>
            <p:nvPr/>
          </p:nvSpPr>
          <p:spPr bwMode="auto">
            <a:xfrm>
              <a:off x="5435270" y="5030564"/>
              <a:ext cx="445413" cy="486215"/>
            </a:xfrm>
            <a:custGeom>
              <a:avLst/>
              <a:gdLst>
                <a:gd name="T0" fmla="*/ 123 w 123"/>
                <a:gd name="T1" fmla="*/ 131 h 134"/>
                <a:gd name="T2" fmla="*/ 101 w 123"/>
                <a:gd name="T3" fmla="*/ 131 h 134"/>
                <a:gd name="T4" fmla="*/ 99 w 123"/>
                <a:gd name="T5" fmla="*/ 117 h 134"/>
                <a:gd name="T6" fmla="*/ 64 w 123"/>
                <a:gd name="T7" fmla="*/ 134 h 134"/>
                <a:gd name="T8" fmla="*/ 0 w 123"/>
                <a:gd name="T9" fmla="*/ 67 h 134"/>
                <a:gd name="T10" fmla="*/ 64 w 123"/>
                <a:gd name="T11" fmla="*/ 0 h 134"/>
                <a:gd name="T12" fmla="*/ 122 w 123"/>
                <a:gd name="T13" fmla="*/ 47 h 134"/>
                <a:gd name="T14" fmla="*/ 88 w 123"/>
                <a:gd name="T15" fmla="*/ 47 h 134"/>
                <a:gd name="T16" fmla="*/ 63 w 123"/>
                <a:gd name="T17" fmla="*/ 29 h 134"/>
                <a:gd name="T18" fmla="*/ 33 w 123"/>
                <a:gd name="T19" fmla="*/ 67 h 134"/>
                <a:gd name="T20" fmla="*/ 63 w 123"/>
                <a:gd name="T21" fmla="*/ 105 h 134"/>
                <a:gd name="T22" fmla="*/ 92 w 123"/>
                <a:gd name="T23" fmla="*/ 86 h 134"/>
                <a:gd name="T24" fmla="*/ 69 w 123"/>
                <a:gd name="T25" fmla="*/ 86 h 134"/>
                <a:gd name="T26" fmla="*/ 69 w 123"/>
                <a:gd name="T27" fmla="*/ 61 h 134"/>
                <a:gd name="T28" fmla="*/ 123 w 123"/>
                <a:gd name="T29" fmla="*/ 61 h 134"/>
                <a:gd name="T30" fmla="*/ 123 w 123"/>
                <a:gd name="T31" fmla="*/ 13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3" h="134">
                  <a:moveTo>
                    <a:pt x="123" y="131"/>
                  </a:moveTo>
                  <a:cubicBezTo>
                    <a:pt x="101" y="131"/>
                    <a:pt x="101" y="131"/>
                    <a:pt x="101" y="131"/>
                  </a:cubicBezTo>
                  <a:cubicBezTo>
                    <a:pt x="99" y="117"/>
                    <a:pt x="99" y="117"/>
                    <a:pt x="99" y="117"/>
                  </a:cubicBezTo>
                  <a:cubicBezTo>
                    <a:pt x="91" y="130"/>
                    <a:pt x="76" y="134"/>
                    <a:pt x="64" y="134"/>
                  </a:cubicBezTo>
                  <a:cubicBezTo>
                    <a:pt x="25" y="134"/>
                    <a:pt x="0" y="104"/>
                    <a:pt x="0" y="67"/>
                  </a:cubicBezTo>
                  <a:cubicBezTo>
                    <a:pt x="0" y="30"/>
                    <a:pt x="25" y="0"/>
                    <a:pt x="64" y="0"/>
                  </a:cubicBezTo>
                  <a:cubicBezTo>
                    <a:pt x="90" y="0"/>
                    <a:pt x="119" y="15"/>
                    <a:pt x="122" y="47"/>
                  </a:cubicBezTo>
                  <a:cubicBezTo>
                    <a:pt x="88" y="47"/>
                    <a:pt x="88" y="47"/>
                    <a:pt x="88" y="47"/>
                  </a:cubicBezTo>
                  <a:cubicBezTo>
                    <a:pt x="87" y="36"/>
                    <a:pt x="76" y="29"/>
                    <a:pt x="63" y="29"/>
                  </a:cubicBezTo>
                  <a:cubicBezTo>
                    <a:pt x="41" y="29"/>
                    <a:pt x="33" y="48"/>
                    <a:pt x="33" y="67"/>
                  </a:cubicBezTo>
                  <a:cubicBezTo>
                    <a:pt x="33" y="86"/>
                    <a:pt x="41" y="105"/>
                    <a:pt x="63" y="105"/>
                  </a:cubicBezTo>
                  <a:cubicBezTo>
                    <a:pt x="79" y="105"/>
                    <a:pt x="91" y="97"/>
                    <a:pt x="92" y="86"/>
                  </a:cubicBezTo>
                  <a:cubicBezTo>
                    <a:pt x="69" y="86"/>
                    <a:pt x="69" y="86"/>
                    <a:pt x="69" y="86"/>
                  </a:cubicBezTo>
                  <a:cubicBezTo>
                    <a:pt x="69" y="61"/>
                    <a:pt x="69" y="61"/>
                    <a:pt x="69" y="61"/>
                  </a:cubicBezTo>
                  <a:cubicBezTo>
                    <a:pt x="123" y="61"/>
                    <a:pt x="123" y="61"/>
                    <a:pt x="123" y="61"/>
                  </a:cubicBezTo>
                  <a:lnTo>
                    <a:pt x="123" y="131"/>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3" name="Freeform 30"/>
            <p:cNvSpPr>
              <a:spLocks noEditPoints="1"/>
            </p:cNvSpPr>
            <p:nvPr/>
          </p:nvSpPr>
          <p:spPr bwMode="auto">
            <a:xfrm>
              <a:off x="5913550" y="5157501"/>
              <a:ext cx="354744" cy="359278"/>
            </a:xfrm>
            <a:custGeom>
              <a:avLst/>
              <a:gdLst>
                <a:gd name="T0" fmla="*/ 49 w 98"/>
                <a:gd name="T1" fmla="*/ 75 h 99"/>
                <a:gd name="T2" fmla="*/ 67 w 98"/>
                <a:gd name="T3" fmla="*/ 50 h 99"/>
                <a:gd name="T4" fmla="*/ 49 w 98"/>
                <a:gd name="T5" fmla="*/ 24 h 99"/>
                <a:gd name="T6" fmla="*/ 30 w 98"/>
                <a:gd name="T7" fmla="*/ 50 h 99"/>
                <a:gd name="T8" fmla="*/ 49 w 98"/>
                <a:gd name="T9" fmla="*/ 75 h 99"/>
                <a:gd name="T10" fmla="*/ 49 w 98"/>
                <a:gd name="T11" fmla="*/ 0 h 99"/>
                <a:gd name="T12" fmla="*/ 98 w 98"/>
                <a:gd name="T13" fmla="*/ 50 h 99"/>
                <a:gd name="T14" fmla="*/ 49 w 98"/>
                <a:gd name="T15" fmla="*/ 99 h 99"/>
                <a:gd name="T16" fmla="*/ 0 w 98"/>
                <a:gd name="T17" fmla="*/ 50 h 99"/>
                <a:gd name="T18" fmla="*/ 49 w 98"/>
                <a:gd name="T1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99">
                  <a:moveTo>
                    <a:pt x="49" y="75"/>
                  </a:moveTo>
                  <a:cubicBezTo>
                    <a:pt x="63" y="75"/>
                    <a:pt x="67" y="62"/>
                    <a:pt x="67" y="50"/>
                  </a:cubicBezTo>
                  <a:cubicBezTo>
                    <a:pt x="67" y="38"/>
                    <a:pt x="63" y="24"/>
                    <a:pt x="49" y="24"/>
                  </a:cubicBezTo>
                  <a:cubicBezTo>
                    <a:pt x="35" y="24"/>
                    <a:pt x="30" y="38"/>
                    <a:pt x="30" y="50"/>
                  </a:cubicBezTo>
                  <a:cubicBezTo>
                    <a:pt x="30" y="62"/>
                    <a:pt x="35" y="75"/>
                    <a:pt x="49" y="75"/>
                  </a:cubicBezTo>
                  <a:moveTo>
                    <a:pt x="49" y="0"/>
                  </a:moveTo>
                  <a:cubicBezTo>
                    <a:pt x="78" y="0"/>
                    <a:pt x="98" y="22"/>
                    <a:pt x="98" y="50"/>
                  </a:cubicBezTo>
                  <a:cubicBezTo>
                    <a:pt x="98" y="78"/>
                    <a:pt x="78" y="99"/>
                    <a:pt x="49" y="99"/>
                  </a:cubicBezTo>
                  <a:cubicBezTo>
                    <a:pt x="20" y="99"/>
                    <a:pt x="0" y="78"/>
                    <a:pt x="0" y="50"/>
                  </a:cubicBezTo>
                  <a:cubicBezTo>
                    <a:pt x="0" y="22"/>
                    <a:pt x="20" y="0"/>
                    <a:pt x="49" y="0"/>
                  </a:cubicBezTo>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4" name="Freeform 31"/>
            <p:cNvSpPr>
              <a:spLocks noEditPoints="1"/>
            </p:cNvSpPr>
            <p:nvPr/>
          </p:nvSpPr>
          <p:spPr bwMode="auto">
            <a:xfrm>
              <a:off x="6304562" y="5157501"/>
              <a:ext cx="355877" cy="359278"/>
            </a:xfrm>
            <a:custGeom>
              <a:avLst/>
              <a:gdLst>
                <a:gd name="T0" fmla="*/ 49 w 98"/>
                <a:gd name="T1" fmla="*/ 75 h 99"/>
                <a:gd name="T2" fmla="*/ 67 w 98"/>
                <a:gd name="T3" fmla="*/ 50 h 99"/>
                <a:gd name="T4" fmla="*/ 49 w 98"/>
                <a:gd name="T5" fmla="*/ 24 h 99"/>
                <a:gd name="T6" fmla="*/ 30 w 98"/>
                <a:gd name="T7" fmla="*/ 50 h 99"/>
                <a:gd name="T8" fmla="*/ 49 w 98"/>
                <a:gd name="T9" fmla="*/ 75 h 99"/>
                <a:gd name="T10" fmla="*/ 49 w 98"/>
                <a:gd name="T11" fmla="*/ 0 h 99"/>
                <a:gd name="T12" fmla="*/ 98 w 98"/>
                <a:gd name="T13" fmla="*/ 50 h 99"/>
                <a:gd name="T14" fmla="*/ 49 w 98"/>
                <a:gd name="T15" fmla="*/ 99 h 99"/>
                <a:gd name="T16" fmla="*/ 0 w 98"/>
                <a:gd name="T17" fmla="*/ 50 h 99"/>
                <a:gd name="T18" fmla="*/ 49 w 98"/>
                <a:gd name="T1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99">
                  <a:moveTo>
                    <a:pt x="49" y="75"/>
                  </a:moveTo>
                  <a:cubicBezTo>
                    <a:pt x="63" y="75"/>
                    <a:pt x="67" y="62"/>
                    <a:pt x="67" y="50"/>
                  </a:cubicBezTo>
                  <a:cubicBezTo>
                    <a:pt x="67" y="38"/>
                    <a:pt x="63" y="24"/>
                    <a:pt x="49" y="24"/>
                  </a:cubicBezTo>
                  <a:cubicBezTo>
                    <a:pt x="34" y="24"/>
                    <a:pt x="30" y="38"/>
                    <a:pt x="30" y="50"/>
                  </a:cubicBezTo>
                  <a:cubicBezTo>
                    <a:pt x="30" y="62"/>
                    <a:pt x="34" y="75"/>
                    <a:pt x="49" y="75"/>
                  </a:cubicBezTo>
                  <a:moveTo>
                    <a:pt x="49" y="0"/>
                  </a:moveTo>
                  <a:cubicBezTo>
                    <a:pt x="77" y="0"/>
                    <a:pt x="98" y="22"/>
                    <a:pt x="98" y="50"/>
                  </a:cubicBezTo>
                  <a:cubicBezTo>
                    <a:pt x="98" y="78"/>
                    <a:pt x="77" y="99"/>
                    <a:pt x="49" y="99"/>
                  </a:cubicBezTo>
                  <a:cubicBezTo>
                    <a:pt x="20" y="99"/>
                    <a:pt x="0" y="78"/>
                    <a:pt x="0" y="50"/>
                  </a:cubicBezTo>
                  <a:cubicBezTo>
                    <a:pt x="0" y="22"/>
                    <a:pt x="20" y="0"/>
                    <a:pt x="49" y="0"/>
                  </a:cubicBezTo>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5" name="Freeform 32"/>
            <p:cNvSpPr>
              <a:spLocks noEditPoints="1"/>
            </p:cNvSpPr>
            <p:nvPr/>
          </p:nvSpPr>
          <p:spPr bwMode="auto">
            <a:xfrm>
              <a:off x="6693306" y="5041898"/>
              <a:ext cx="347944" cy="474881"/>
            </a:xfrm>
            <a:custGeom>
              <a:avLst/>
              <a:gdLst>
                <a:gd name="T0" fmla="*/ 30 w 96"/>
                <a:gd name="T1" fmla="*/ 81 h 131"/>
                <a:gd name="T2" fmla="*/ 49 w 96"/>
                <a:gd name="T3" fmla="*/ 107 h 131"/>
                <a:gd name="T4" fmla="*/ 67 w 96"/>
                <a:gd name="T5" fmla="*/ 82 h 131"/>
                <a:gd name="T6" fmla="*/ 49 w 96"/>
                <a:gd name="T7" fmla="*/ 56 h 131"/>
                <a:gd name="T8" fmla="*/ 30 w 96"/>
                <a:gd name="T9" fmla="*/ 81 h 131"/>
                <a:gd name="T10" fmla="*/ 96 w 96"/>
                <a:gd name="T11" fmla="*/ 128 h 131"/>
                <a:gd name="T12" fmla="*/ 67 w 96"/>
                <a:gd name="T13" fmla="*/ 128 h 131"/>
                <a:gd name="T14" fmla="*/ 67 w 96"/>
                <a:gd name="T15" fmla="*/ 117 h 131"/>
                <a:gd name="T16" fmla="*/ 67 w 96"/>
                <a:gd name="T17" fmla="*/ 117 h 131"/>
                <a:gd name="T18" fmla="*/ 41 w 96"/>
                <a:gd name="T19" fmla="*/ 131 h 131"/>
                <a:gd name="T20" fmla="*/ 0 w 96"/>
                <a:gd name="T21" fmla="*/ 80 h 131"/>
                <a:gd name="T22" fmla="*/ 39 w 96"/>
                <a:gd name="T23" fmla="*/ 32 h 131"/>
                <a:gd name="T24" fmla="*/ 65 w 96"/>
                <a:gd name="T25" fmla="*/ 45 h 131"/>
                <a:gd name="T26" fmla="*/ 66 w 96"/>
                <a:gd name="T27" fmla="*/ 45 h 131"/>
                <a:gd name="T28" fmla="*/ 66 w 96"/>
                <a:gd name="T29" fmla="*/ 0 h 131"/>
                <a:gd name="T30" fmla="*/ 96 w 96"/>
                <a:gd name="T31" fmla="*/ 0 h 131"/>
                <a:gd name="T32" fmla="*/ 96 w 96"/>
                <a:gd name="T33" fmla="*/ 12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131">
                  <a:moveTo>
                    <a:pt x="30" y="81"/>
                  </a:moveTo>
                  <a:cubicBezTo>
                    <a:pt x="30" y="93"/>
                    <a:pt x="35" y="107"/>
                    <a:pt x="49" y="107"/>
                  </a:cubicBezTo>
                  <a:cubicBezTo>
                    <a:pt x="64" y="107"/>
                    <a:pt x="67" y="93"/>
                    <a:pt x="67" y="82"/>
                  </a:cubicBezTo>
                  <a:cubicBezTo>
                    <a:pt x="67" y="68"/>
                    <a:pt x="62" y="56"/>
                    <a:pt x="49" y="56"/>
                  </a:cubicBezTo>
                  <a:cubicBezTo>
                    <a:pt x="35" y="56"/>
                    <a:pt x="30" y="69"/>
                    <a:pt x="30" y="81"/>
                  </a:cubicBezTo>
                  <a:moveTo>
                    <a:pt x="96" y="128"/>
                  </a:moveTo>
                  <a:cubicBezTo>
                    <a:pt x="67" y="128"/>
                    <a:pt x="67" y="128"/>
                    <a:pt x="67" y="128"/>
                  </a:cubicBezTo>
                  <a:cubicBezTo>
                    <a:pt x="67" y="117"/>
                    <a:pt x="67" y="117"/>
                    <a:pt x="67" y="117"/>
                  </a:cubicBezTo>
                  <a:cubicBezTo>
                    <a:pt x="67" y="117"/>
                    <a:pt x="67" y="117"/>
                    <a:pt x="67" y="117"/>
                  </a:cubicBezTo>
                  <a:cubicBezTo>
                    <a:pt x="61" y="126"/>
                    <a:pt x="52" y="131"/>
                    <a:pt x="41" y="131"/>
                  </a:cubicBezTo>
                  <a:cubicBezTo>
                    <a:pt x="12" y="131"/>
                    <a:pt x="0" y="106"/>
                    <a:pt x="0" y="80"/>
                  </a:cubicBezTo>
                  <a:cubicBezTo>
                    <a:pt x="0" y="55"/>
                    <a:pt x="12" y="32"/>
                    <a:pt x="39" y="32"/>
                  </a:cubicBezTo>
                  <a:cubicBezTo>
                    <a:pt x="50" y="32"/>
                    <a:pt x="59" y="37"/>
                    <a:pt x="65" y="45"/>
                  </a:cubicBezTo>
                  <a:cubicBezTo>
                    <a:pt x="66" y="45"/>
                    <a:pt x="66" y="45"/>
                    <a:pt x="66" y="45"/>
                  </a:cubicBezTo>
                  <a:cubicBezTo>
                    <a:pt x="66" y="0"/>
                    <a:pt x="66" y="0"/>
                    <a:pt x="66" y="0"/>
                  </a:cubicBezTo>
                  <a:cubicBezTo>
                    <a:pt x="96" y="0"/>
                    <a:pt x="96" y="0"/>
                    <a:pt x="96" y="0"/>
                  </a:cubicBezTo>
                  <a:lnTo>
                    <a:pt x="96" y="128"/>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6" name="Freeform 33"/>
            <p:cNvSpPr>
              <a:spLocks/>
            </p:cNvSpPr>
            <p:nvPr/>
          </p:nvSpPr>
          <p:spPr bwMode="auto">
            <a:xfrm>
              <a:off x="3169671" y="5720784"/>
              <a:ext cx="177939" cy="438613"/>
            </a:xfrm>
            <a:custGeom>
              <a:avLst/>
              <a:gdLst>
                <a:gd name="T0" fmla="*/ 31 w 49"/>
                <a:gd name="T1" fmla="*/ 28 h 121"/>
                <a:gd name="T2" fmla="*/ 49 w 49"/>
                <a:gd name="T3" fmla="*/ 28 h 121"/>
                <a:gd name="T4" fmla="*/ 49 w 49"/>
                <a:gd name="T5" fmla="*/ 41 h 121"/>
                <a:gd name="T6" fmla="*/ 31 w 49"/>
                <a:gd name="T7" fmla="*/ 41 h 121"/>
                <a:gd name="T8" fmla="*/ 31 w 49"/>
                <a:gd name="T9" fmla="*/ 99 h 121"/>
                <a:gd name="T10" fmla="*/ 42 w 49"/>
                <a:gd name="T11" fmla="*/ 107 h 121"/>
                <a:gd name="T12" fmla="*/ 49 w 49"/>
                <a:gd name="T13" fmla="*/ 107 h 121"/>
                <a:gd name="T14" fmla="*/ 49 w 49"/>
                <a:gd name="T15" fmla="*/ 121 h 121"/>
                <a:gd name="T16" fmla="*/ 38 w 49"/>
                <a:gd name="T17" fmla="*/ 121 h 121"/>
                <a:gd name="T18" fmla="*/ 16 w 49"/>
                <a:gd name="T19" fmla="*/ 100 h 121"/>
                <a:gd name="T20" fmla="*/ 16 w 49"/>
                <a:gd name="T21" fmla="*/ 41 h 121"/>
                <a:gd name="T22" fmla="*/ 0 w 49"/>
                <a:gd name="T23" fmla="*/ 41 h 121"/>
                <a:gd name="T24" fmla="*/ 0 w 49"/>
                <a:gd name="T25" fmla="*/ 28 h 121"/>
                <a:gd name="T26" fmla="*/ 16 w 49"/>
                <a:gd name="T27" fmla="*/ 28 h 121"/>
                <a:gd name="T28" fmla="*/ 16 w 49"/>
                <a:gd name="T29" fmla="*/ 0 h 121"/>
                <a:gd name="T30" fmla="*/ 31 w 49"/>
                <a:gd name="T31" fmla="*/ 0 h 121"/>
                <a:gd name="T32" fmla="*/ 31 w 49"/>
                <a:gd name="T33" fmla="*/ 2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121">
                  <a:moveTo>
                    <a:pt x="31" y="28"/>
                  </a:moveTo>
                  <a:cubicBezTo>
                    <a:pt x="49" y="28"/>
                    <a:pt x="49" y="28"/>
                    <a:pt x="49" y="28"/>
                  </a:cubicBezTo>
                  <a:cubicBezTo>
                    <a:pt x="49" y="41"/>
                    <a:pt x="49" y="41"/>
                    <a:pt x="49" y="41"/>
                  </a:cubicBezTo>
                  <a:cubicBezTo>
                    <a:pt x="31" y="41"/>
                    <a:pt x="31" y="41"/>
                    <a:pt x="31" y="41"/>
                  </a:cubicBezTo>
                  <a:cubicBezTo>
                    <a:pt x="31" y="99"/>
                    <a:pt x="31" y="99"/>
                    <a:pt x="31" y="99"/>
                  </a:cubicBezTo>
                  <a:cubicBezTo>
                    <a:pt x="31" y="106"/>
                    <a:pt x="33" y="107"/>
                    <a:pt x="42" y="107"/>
                  </a:cubicBezTo>
                  <a:cubicBezTo>
                    <a:pt x="49" y="107"/>
                    <a:pt x="49" y="107"/>
                    <a:pt x="49" y="107"/>
                  </a:cubicBezTo>
                  <a:cubicBezTo>
                    <a:pt x="49" y="121"/>
                    <a:pt x="49" y="121"/>
                    <a:pt x="49" y="121"/>
                  </a:cubicBezTo>
                  <a:cubicBezTo>
                    <a:pt x="38" y="121"/>
                    <a:pt x="38" y="121"/>
                    <a:pt x="38" y="121"/>
                  </a:cubicBezTo>
                  <a:cubicBezTo>
                    <a:pt x="22" y="121"/>
                    <a:pt x="16" y="117"/>
                    <a:pt x="16" y="100"/>
                  </a:cubicBezTo>
                  <a:cubicBezTo>
                    <a:pt x="16" y="41"/>
                    <a:pt x="16" y="41"/>
                    <a:pt x="16" y="41"/>
                  </a:cubicBezTo>
                  <a:cubicBezTo>
                    <a:pt x="0" y="41"/>
                    <a:pt x="0" y="41"/>
                    <a:pt x="0" y="41"/>
                  </a:cubicBezTo>
                  <a:cubicBezTo>
                    <a:pt x="0" y="28"/>
                    <a:pt x="0" y="28"/>
                    <a:pt x="0" y="28"/>
                  </a:cubicBezTo>
                  <a:cubicBezTo>
                    <a:pt x="16" y="28"/>
                    <a:pt x="16" y="28"/>
                    <a:pt x="16" y="28"/>
                  </a:cubicBezTo>
                  <a:cubicBezTo>
                    <a:pt x="16" y="0"/>
                    <a:pt x="16" y="0"/>
                    <a:pt x="16" y="0"/>
                  </a:cubicBezTo>
                  <a:cubicBezTo>
                    <a:pt x="31" y="0"/>
                    <a:pt x="31" y="0"/>
                    <a:pt x="31" y="0"/>
                  </a:cubicBezTo>
                  <a:lnTo>
                    <a:pt x="31" y="28"/>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7" name="Freeform 34"/>
            <p:cNvSpPr>
              <a:spLocks noEditPoints="1"/>
            </p:cNvSpPr>
            <p:nvPr/>
          </p:nvSpPr>
          <p:spPr bwMode="auto">
            <a:xfrm>
              <a:off x="3372543" y="5814854"/>
              <a:ext cx="326410" cy="352477"/>
            </a:xfrm>
            <a:custGeom>
              <a:avLst/>
              <a:gdLst>
                <a:gd name="T0" fmla="*/ 45 w 90"/>
                <a:gd name="T1" fmla="*/ 83 h 97"/>
                <a:gd name="T2" fmla="*/ 74 w 90"/>
                <a:gd name="T3" fmla="*/ 48 h 97"/>
                <a:gd name="T4" fmla="*/ 45 w 90"/>
                <a:gd name="T5" fmla="*/ 13 h 97"/>
                <a:gd name="T6" fmla="*/ 16 w 90"/>
                <a:gd name="T7" fmla="*/ 48 h 97"/>
                <a:gd name="T8" fmla="*/ 45 w 90"/>
                <a:gd name="T9" fmla="*/ 83 h 97"/>
                <a:gd name="T10" fmla="*/ 45 w 90"/>
                <a:gd name="T11" fmla="*/ 0 h 97"/>
                <a:gd name="T12" fmla="*/ 90 w 90"/>
                <a:gd name="T13" fmla="*/ 48 h 97"/>
                <a:gd name="T14" fmla="*/ 45 w 90"/>
                <a:gd name="T15" fmla="*/ 97 h 97"/>
                <a:gd name="T16" fmla="*/ 0 w 90"/>
                <a:gd name="T17" fmla="*/ 48 h 97"/>
                <a:gd name="T18" fmla="*/ 45 w 90"/>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7">
                  <a:moveTo>
                    <a:pt x="45" y="83"/>
                  </a:moveTo>
                  <a:cubicBezTo>
                    <a:pt x="61" y="83"/>
                    <a:pt x="74" y="71"/>
                    <a:pt x="74" y="48"/>
                  </a:cubicBezTo>
                  <a:cubicBezTo>
                    <a:pt x="74" y="26"/>
                    <a:pt x="61" y="13"/>
                    <a:pt x="45" y="13"/>
                  </a:cubicBezTo>
                  <a:cubicBezTo>
                    <a:pt x="29" y="13"/>
                    <a:pt x="16" y="26"/>
                    <a:pt x="16" y="48"/>
                  </a:cubicBezTo>
                  <a:cubicBezTo>
                    <a:pt x="16" y="71"/>
                    <a:pt x="29" y="83"/>
                    <a:pt x="45" y="83"/>
                  </a:cubicBezTo>
                  <a:moveTo>
                    <a:pt x="45" y="0"/>
                  </a:moveTo>
                  <a:cubicBezTo>
                    <a:pt x="75" y="0"/>
                    <a:pt x="90" y="21"/>
                    <a:pt x="90" y="48"/>
                  </a:cubicBezTo>
                  <a:cubicBezTo>
                    <a:pt x="90" y="75"/>
                    <a:pt x="75" y="97"/>
                    <a:pt x="45" y="97"/>
                  </a:cubicBezTo>
                  <a:cubicBezTo>
                    <a:pt x="16" y="97"/>
                    <a:pt x="0" y="75"/>
                    <a:pt x="0" y="48"/>
                  </a:cubicBezTo>
                  <a:cubicBezTo>
                    <a:pt x="0" y="21"/>
                    <a:pt x="16" y="0"/>
                    <a:pt x="45" y="0"/>
                  </a:cubicBezTo>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8" name="Freeform 35"/>
            <p:cNvSpPr>
              <a:spLocks/>
            </p:cNvSpPr>
            <p:nvPr/>
          </p:nvSpPr>
          <p:spPr bwMode="auto">
            <a:xfrm>
              <a:off x="3862157" y="5684516"/>
              <a:ext cx="445413" cy="482814"/>
            </a:xfrm>
            <a:custGeom>
              <a:avLst/>
              <a:gdLst>
                <a:gd name="T0" fmla="*/ 123 w 123"/>
                <a:gd name="T1" fmla="*/ 131 h 133"/>
                <a:gd name="T2" fmla="*/ 102 w 123"/>
                <a:gd name="T3" fmla="*/ 131 h 133"/>
                <a:gd name="T4" fmla="*/ 100 w 123"/>
                <a:gd name="T5" fmla="*/ 117 h 133"/>
                <a:gd name="T6" fmla="*/ 64 w 123"/>
                <a:gd name="T7" fmla="*/ 133 h 133"/>
                <a:gd name="T8" fmla="*/ 0 w 123"/>
                <a:gd name="T9" fmla="*/ 67 h 133"/>
                <a:gd name="T10" fmla="*/ 64 w 123"/>
                <a:gd name="T11" fmla="*/ 0 h 133"/>
                <a:gd name="T12" fmla="*/ 122 w 123"/>
                <a:gd name="T13" fmla="*/ 46 h 133"/>
                <a:gd name="T14" fmla="*/ 89 w 123"/>
                <a:gd name="T15" fmla="*/ 46 h 133"/>
                <a:gd name="T16" fmla="*/ 63 w 123"/>
                <a:gd name="T17" fmla="*/ 29 h 133"/>
                <a:gd name="T18" fmla="*/ 34 w 123"/>
                <a:gd name="T19" fmla="*/ 67 h 133"/>
                <a:gd name="T20" fmla="*/ 63 w 123"/>
                <a:gd name="T21" fmla="*/ 105 h 133"/>
                <a:gd name="T22" fmla="*/ 93 w 123"/>
                <a:gd name="T23" fmla="*/ 85 h 133"/>
                <a:gd name="T24" fmla="*/ 69 w 123"/>
                <a:gd name="T25" fmla="*/ 85 h 133"/>
                <a:gd name="T26" fmla="*/ 69 w 123"/>
                <a:gd name="T27" fmla="*/ 61 h 133"/>
                <a:gd name="T28" fmla="*/ 123 w 123"/>
                <a:gd name="T29" fmla="*/ 61 h 133"/>
                <a:gd name="T30" fmla="*/ 123 w 123"/>
                <a:gd name="T31" fmla="*/ 13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3" h="133">
                  <a:moveTo>
                    <a:pt x="123" y="131"/>
                  </a:moveTo>
                  <a:cubicBezTo>
                    <a:pt x="102" y="131"/>
                    <a:pt x="102" y="131"/>
                    <a:pt x="102" y="131"/>
                  </a:cubicBezTo>
                  <a:cubicBezTo>
                    <a:pt x="100" y="117"/>
                    <a:pt x="100" y="117"/>
                    <a:pt x="100" y="117"/>
                  </a:cubicBezTo>
                  <a:cubicBezTo>
                    <a:pt x="91" y="129"/>
                    <a:pt x="76" y="133"/>
                    <a:pt x="64" y="133"/>
                  </a:cubicBezTo>
                  <a:cubicBezTo>
                    <a:pt x="25" y="133"/>
                    <a:pt x="0" y="104"/>
                    <a:pt x="0" y="67"/>
                  </a:cubicBezTo>
                  <a:cubicBezTo>
                    <a:pt x="0" y="29"/>
                    <a:pt x="25" y="0"/>
                    <a:pt x="64" y="0"/>
                  </a:cubicBezTo>
                  <a:cubicBezTo>
                    <a:pt x="91" y="0"/>
                    <a:pt x="119" y="14"/>
                    <a:pt x="122" y="46"/>
                  </a:cubicBezTo>
                  <a:cubicBezTo>
                    <a:pt x="89" y="46"/>
                    <a:pt x="89" y="46"/>
                    <a:pt x="89" y="46"/>
                  </a:cubicBezTo>
                  <a:cubicBezTo>
                    <a:pt x="88" y="35"/>
                    <a:pt x="77" y="29"/>
                    <a:pt x="63" y="29"/>
                  </a:cubicBezTo>
                  <a:cubicBezTo>
                    <a:pt x="42" y="29"/>
                    <a:pt x="34" y="48"/>
                    <a:pt x="34" y="67"/>
                  </a:cubicBezTo>
                  <a:cubicBezTo>
                    <a:pt x="34" y="86"/>
                    <a:pt x="42" y="105"/>
                    <a:pt x="63" y="105"/>
                  </a:cubicBezTo>
                  <a:cubicBezTo>
                    <a:pt x="80" y="105"/>
                    <a:pt x="91" y="97"/>
                    <a:pt x="93" y="85"/>
                  </a:cubicBezTo>
                  <a:cubicBezTo>
                    <a:pt x="69" y="85"/>
                    <a:pt x="69" y="85"/>
                    <a:pt x="69" y="85"/>
                  </a:cubicBezTo>
                  <a:cubicBezTo>
                    <a:pt x="69" y="61"/>
                    <a:pt x="69" y="61"/>
                    <a:pt x="69" y="61"/>
                  </a:cubicBezTo>
                  <a:cubicBezTo>
                    <a:pt x="123" y="61"/>
                    <a:pt x="123" y="61"/>
                    <a:pt x="123" y="61"/>
                  </a:cubicBezTo>
                  <a:lnTo>
                    <a:pt x="123" y="131"/>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9" name="Freeform 36"/>
            <p:cNvSpPr>
              <a:spLocks/>
            </p:cNvSpPr>
            <p:nvPr/>
          </p:nvSpPr>
          <p:spPr bwMode="auto">
            <a:xfrm>
              <a:off x="4355172" y="5814854"/>
              <a:ext cx="235740" cy="344543"/>
            </a:xfrm>
            <a:custGeom>
              <a:avLst/>
              <a:gdLst>
                <a:gd name="T0" fmla="*/ 0 w 65"/>
                <a:gd name="T1" fmla="*/ 2 h 95"/>
                <a:gd name="T2" fmla="*/ 30 w 65"/>
                <a:gd name="T3" fmla="*/ 2 h 95"/>
                <a:gd name="T4" fmla="*/ 30 w 65"/>
                <a:gd name="T5" fmla="*/ 18 h 95"/>
                <a:gd name="T6" fmla="*/ 30 w 65"/>
                <a:gd name="T7" fmla="*/ 18 h 95"/>
                <a:gd name="T8" fmla="*/ 58 w 65"/>
                <a:gd name="T9" fmla="*/ 0 h 95"/>
                <a:gd name="T10" fmla="*/ 65 w 65"/>
                <a:gd name="T11" fmla="*/ 0 h 95"/>
                <a:gd name="T12" fmla="*/ 65 w 65"/>
                <a:gd name="T13" fmla="*/ 28 h 95"/>
                <a:gd name="T14" fmla="*/ 53 w 65"/>
                <a:gd name="T15" fmla="*/ 26 h 95"/>
                <a:gd name="T16" fmla="*/ 30 w 65"/>
                <a:gd name="T17" fmla="*/ 49 h 95"/>
                <a:gd name="T18" fmla="*/ 30 w 65"/>
                <a:gd name="T19" fmla="*/ 95 h 95"/>
                <a:gd name="T20" fmla="*/ 0 w 65"/>
                <a:gd name="T21" fmla="*/ 95 h 95"/>
                <a:gd name="T22" fmla="*/ 0 w 65"/>
                <a:gd name="T2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95">
                  <a:moveTo>
                    <a:pt x="0" y="2"/>
                  </a:moveTo>
                  <a:cubicBezTo>
                    <a:pt x="30" y="2"/>
                    <a:pt x="30" y="2"/>
                    <a:pt x="30" y="2"/>
                  </a:cubicBezTo>
                  <a:cubicBezTo>
                    <a:pt x="30" y="18"/>
                    <a:pt x="30" y="18"/>
                    <a:pt x="30" y="18"/>
                  </a:cubicBezTo>
                  <a:cubicBezTo>
                    <a:pt x="30" y="18"/>
                    <a:pt x="30" y="18"/>
                    <a:pt x="30" y="18"/>
                  </a:cubicBezTo>
                  <a:cubicBezTo>
                    <a:pt x="34" y="6"/>
                    <a:pt x="45" y="0"/>
                    <a:pt x="58" y="0"/>
                  </a:cubicBezTo>
                  <a:cubicBezTo>
                    <a:pt x="60" y="0"/>
                    <a:pt x="63" y="0"/>
                    <a:pt x="65" y="0"/>
                  </a:cubicBezTo>
                  <a:cubicBezTo>
                    <a:pt x="65" y="28"/>
                    <a:pt x="65" y="28"/>
                    <a:pt x="65" y="28"/>
                  </a:cubicBezTo>
                  <a:cubicBezTo>
                    <a:pt x="61" y="27"/>
                    <a:pt x="58" y="26"/>
                    <a:pt x="53" y="26"/>
                  </a:cubicBezTo>
                  <a:cubicBezTo>
                    <a:pt x="38" y="26"/>
                    <a:pt x="30" y="37"/>
                    <a:pt x="30" y="49"/>
                  </a:cubicBezTo>
                  <a:cubicBezTo>
                    <a:pt x="30" y="95"/>
                    <a:pt x="30" y="95"/>
                    <a:pt x="30" y="95"/>
                  </a:cubicBezTo>
                  <a:cubicBezTo>
                    <a:pt x="0" y="95"/>
                    <a:pt x="0" y="95"/>
                    <a:pt x="0" y="95"/>
                  </a:cubicBezTo>
                  <a:lnTo>
                    <a:pt x="0" y="2"/>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60" name="Freeform 37"/>
            <p:cNvSpPr>
              <a:spLocks noEditPoints="1"/>
            </p:cNvSpPr>
            <p:nvPr/>
          </p:nvSpPr>
          <p:spPr bwMode="auto">
            <a:xfrm>
              <a:off x="4609046" y="5811453"/>
              <a:ext cx="362677" cy="355877"/>
            </a:xfrm>
            <a:custGeom>
              <a:avLst/>
              <a:gdLst>
                <a:gd name="T0" fmla="*/ 68 w 100"/>
                <a:gd name="T1" fmla="*/ 39 h 98"/>
                <a:gd name="T2" fmla="*/ 50 w 100"/>
                <a:gd name="T3" fmla="*/ 20 h 98"/>
                <a:gd name="T4" fmla="*/ 30 w 100"/>
                <a:gd name="T5" fmla="*/ 39 h 98"/>
                <a:gd name="T6" fmla="*/ 68 w 100"/>
                <a:gd name="T7" fmla="*/ 39 h 98"/>
                <a:gd name="T8" fmla="*/ 30 w 100"/>
                <a:gd name="T9" fmla="*/ 57 h 98"/>
                <a:gd name="T10" fmla="*/ 51 w 100"/>
                <a:gd name="T11" fmla="*/ 78 h 98"/>
                <a:gd name="T12" fmla="*/ 68 w 100"/>
                <a:gd name="T13" fmla="*/ 67 h 98"/>
                <a:gd name="T14" fmla="*/ 97 w 100"/>
                <a:gd name="T15" fmla="*/ 67 h 98"/>
                <a:gd name="T16" fmla="*/ 51 w 100"/>
                <a:gd name="T17" fmla="*/ 98 h 98"/>
                <a:gd name="T18" fmla="*/ 0 w 100"/>
                <a:gd name="T19" fmla="*/ 49 h 98"/>
                <a:gd name="T20" fmla="*/ 50 w 100"/>
                <a:gd name="T21" fmla="*/ 0 h 98"/>
                <a:gd name="T22" fmla="*/ 99 w 100"/>
                <a:gd name="T23" fmla="*/ 57 h 98"/>
                <a:gd name="T24" fmla="*/ 30 w 100"/>
                <a:gd name="T25" fmla="*/ 5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98">
                  <a:moveTo>
                    <a:pt x="68" y="39"/>
                  </a:moveTo>
                  <a:cubicBezTo>
                    <a:pt x="68" y="29"/>
                    <a:pt x="60" y="20"/>
                    <a:pt x="50" y="20"/>
                  </a:cubicBezTo>
                  <a:cubicBezTo>
                    <a:pt x="39" y="20"/>
                    <a:pt x="32" y="28"/>
                    <a:pt x="30" y="39"/>
                  </a:cubicBezTo>
                  <a:lnTo>
                    <a:pt x="68" y="39"/>
                  </a:lnTo>
                  <a:close/>
                  <a:moveTo>
                    <a:pt x="30" y="57"/>
                  </a:moveTo>
                  <a:cubicBezTo>
                    <a:pt x="31" y="69"/>
                    <a:pt x="38" y="78"/>
                    <a:pt x="51" y="78"/>
                  </a:cubicBezTo>
                  <a:cubicBezTo>
                    <a:pt x="58" y="78"/>
                    <a:pt x="66" y="74"/>
                    <a:pt x="68" y="67"/>
                  </a:cubicBezTo>
                  <a:cubicBezTo>
                    <a:pt x="97" y="67"/>
                    <a:pt x="97" y="67"/>
                    <a:pt x="97" y="67"/>
                  </a:cubicBezTo>
                  <a:cubicBezTo>
                    <a:pt x="91" y="89"/>
                    <a:pt x="71" y="98"/>
                    <a:pt x="51" y="98"/>
                  </a:cubicBezTo>
                  <a:cubicBezTo>
                    <a:pt x="20" y="98"/>
                    <a:pt x="0" y="80"/>
                    <a:pt x="0" y="49"/>
                  </a:cubicBezTo>
                  <a:cubicBezTo>
                    <a:pt x="0" y="20"/>
                    <a:pt x="23" y="0"/>
                    <a:pt x="50" y="0"/>
                  </a:cubicBezTo>
                  <a:cubicBezTo>
                    <a:pt x="83" y="0"/>
                    <a:pt x="100" y="25"/>
                    <a:pt x="99" y="57"/>
                  </a:cubicBezTo>
                  <a:lnTo>
                    <a:pt x="30" y="57"/>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61" name="Freeform 38"/>
            <p:cNvSpPr>
              <a:spLocks noEditPoints="1"/>
            </p:cNvSpPr>
            <p:nvPr/>
          </p:nvSpPr>
          <p:spPr bwMode="auto">
            <a:xfrm>
              <a:off x="4993257" y="5811453"/>
              <a:ext cx="344543" cy="355877"/>
            </a:xfrm>
            <a:custGeom>
              <a:avLst/>
              <a:gdLst>
                <a:gd name="T0" fmla="*/ 43 w 95"/>
                <a:gd name="T1" fmla="*/ 79 h 98"/>
                <a:gd name="T2" fmla="*/ 62 w 95"/>
                <a:gd name="T3" fmla="*/ 52 h 98"/>
                <a:gd name="T4" fmla="*/ 43 w 95"/>
                <a:gd name="T5" fmla="*/ 57 h 98"/>
                <a:gd name="T6" fmla="*/ 30 w 95"/>
                <a:gd name="T7" fmla="*/ 69 h 98"/>
                <a:gd name="T8" fmla="*/ 43 w 95"/>
                <a:gd name="T9" fmla="*/ 79 h 98"/>
                <a:gd name="T10" fmla="*/ 4 w 95"/>
                <a:gd name="T11" fmla="*/ 31 h 98"/>
                <a:gd name="T12" fmla="*/ 18 w 95"/>
                <a:gd name="T13" fmla="*/ 6 h 98"/>
                <a:gd name="T14" fmla="*/ 48 w 95"/>
                <a:gd name="T15" fmla="*/ 0 h 98"/>
                <a:gd name="T16" fmla="*/ 91 w 95"/>
                <a:gd name="T17" fmla="*/ 31 h 98"/>
                <a:gd name="T18" fmla="*/ 91 w 95"/>
                <a:gd name="T19" fmla="*/ 72 h 98"/>
                <a:gd name="T20" fmla="*/ 95 w 95"/>
                <a:gd name="T21" fmla="*/ 96 h 98"/>
                <a:gd name="T22" fmla="*/ 64 w 95"/>
                <a:gd name="T23" fmla="*/ 96 h 98"/>
                <a:gd name="T24" fmla="*/ 62 w 95"/>
                <a:gd name="T25" fmla="*/ 87 h 98"/>
                <a:gd name="T26" fmla="*/ 32 w 95"/>
                <a:gd name="T27" fmla="*/ 98 h 98"/>
                <a:gd name="T28" fmla="*/ 0 w 95"/>
                <a:gd name="T29" fmla="*/ 70 h 98"/>
                <a:gd name="T30" fmla="*/ 54 w 95"/>
                <a:gd name="T31" fmla="*/ 38 h 98"/>
                <a:gd name="T32" fmla="*/ 62 w 95"/>
                <a:gd name="T33" fmla="*/ 29 h 98"/>
                <a:gd name="T34" fmla="*/ 47 w 95"/>
                <a:gd name="T35" fmla="*/ 20 h 98"/>
                <a:gd name="T36" fmla="*/ 32 w 95"/>
                <a:gd name="T37" fmla="*/ 31 h 98"/>
                <a:gd name="T38" fmla="*/ 4 w 95"/>
                <a:gd name="T39" fmla="*/ 3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98">
                  <a:moveTo>
                    <a:pt x="43" y="79"/>
                  </a:moveTo>
                  <a:cubicBezTo>
                    <a:pt x="58" y="79"/>
                    <a:pt x="62" y="71"/>
                    <a:pt x="62" y="52"/>
                  </a:cubicBezTo>
                  <a:cubicBezTo>
                    <a:pt x="57" y="55"/>
                    <a:pt x="50" y="55"/>
                    <a:pt x="43" y="57"/>
                  </a:cubicBezTo>
                  <a:cubicBezTo>
                    <a:pt x="36" y="59"/>
                    <a:pt x="30" y="62"/>
                    <a:pt x="30" y="69"/>
                  </a:cubicBezTo>
                  <a:cubicBezTo>
                    <a:pt x="30" y="76"/>
                    <a:pt x="36" y="79"/>
                    <a:pt x="43" y="79"/>
                  </a:cubicBezTo>
                  <a:moveTo>
                    <a:pt x="4" y="31"/>
                  </a:moveTo>
                  <a:cubicBezTo>
                    <a:pt x="4" y="19"/>
                    <a:pt x="10" y="11"/>
                    <a:pt x="18" y="6"/>
                  </a:cubicBezTo>
                  <a:cubicBezTo>
                    <a:pt x="26" y="2"/>
                    <a:pt x="37" y="0"/>
                    <a:pt x="48" y="0"/>
                  </a:cubicBezTo>
                  <a:cubicBezTo>
                    <a:pt x="70" y="0"/>
                    <a:pt x="91" y="5"/>
                    <a:pt x="91" y="31"/>
                  </a:cubicBezTo>
                  <a:cubicBezTo>
                    <a:pt x="91" y="72"/>
                    <a:pt x="91" y="72"/>
                    <a:pt x="91" y="72"/>
                  </a:cubicBezTo>
                  <a:cubicBezTo>
                    <a:pt x="91" y="80"/>
                    <a:pt x="91" y="88"/>
                    <a:pt x="95" y="96"/>
                  </a:cubicBezTo>
                  <a:cubicBezTo>
                    <a:pt x="64" y="96"/>
                    <a:pt x="64" y="96"/>
                    <a:pt x="64" y="96"/>
                  </a:cubicBezTo>
                  <a:cubicBezTo>
                    <a:pt x="63" y="93"/>
                    <a:pt x="63" y="90"/>
                    <a:pt x="62" y="87"/>
                  </a:cubicBezTo>
                  <a:cubicBezTo>
                    <a:pt x="54" y="95"/>
                    <a:pt x="43" y="98"/>
                    <a:pt x="32" y="98"/>
                  </a:cubicBezTo>
                  <a:cubicBezTo>
                    <a:pt x="14" y="98"/>
                    <a:pt x="0" y="89"/>
                    <a:pt x="0" y="70"/>
                  </a:cubicBezTo>
                  <a:cubicBezTo>
                    <a:pt x="0" y="40"/>
                    <a:pt x="33" y="42"/>
                    <a:pt x="54" y="38"/>
                  </a:cubicBezTo>
                  <a:cubicBezTo>
                    <a:pt x="59" y="37"/>
                    <a:pt x="62" y="35"/>
                    <a:pt x="62" y="29"/>
                  </a:cubicBezTo>
                  <a:cubicBezTo>
                    <a:pt x="62" y="22"/>
                    <a:pt x="54" y="20"/>
                    <a:pt x="47" y="20"/>
                  </a:cubicBezTo>
                  <a:cubicBezTo>
                    <a:pt x="39" y="20"/>
                    <a:pt x="34" y="23"/>
                    <a:pt x="32" y="31"/>
                  </a:cubicBezTo>
                  <a:lnTo>
                    <a:pt x="4" y="31"/>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62" name="Freeform 39"/>
            <p:cNvSpPr>
              <a:spLocks/>
            </p:cNvSpPr>
            <p:nvPr/>
          </p:nvSpPr>
          <p:spPr bwMode="auto">
            <a:xfrm>
              <a:off x="5348001" y="5716250"/>
              <a:ext cx="235740" cy="446546"/>
            </a:xfrm>
            <a:custGeom>
              <a:avLst/>
              <a:gdLst>
                <a:gd name="T0" fmla="*/ 65 w 65"/>
                <a:gd name="T1" fmla="*/ 48 h 123"/>
                <a:gd name="T2" fmla="*/ 46 w 65"/>
                <a:gd name="T3" fmla="*/ 48 h 123"/>
                <a:gd name="T4" fmla="*/ 46 w 65"/>
                <a:gd name="T5" fmla="*/ 91 h 123"/>
                <a:gd name="T6" fmla="*/ 57 w 65"/>
                <a:gd name="T7" fmla="*/ 100 h 123"/>
                <a:gd name="T8" fmla="*/ 65 w 65"/>
                <a:gd name="T9" fmla="*/ 99 h 123"/>
                <a:gd name="T10" fmla="*/ 65 w 65"/>
                <a:gd name="T11" fmla="*/ 122 h 123"/>
                <a:gd name="T12" fmla="*/ 48 w 65"/>
                <a:gd name="T13" fmla="*/ 123 h 123"/>
                <a:gd name="T14" fmla="*/ 15 w 65"/>
                <a:gd name="T15" fmla="*/ 90 h 123"/>
                <a:gd name="T16" fmla="*/ 15 w 65"/>
                <a:gd name="T17" fmla="*/ 48 h 123"/>
                <a:gd name="T18" fmla="*/ 0 w 65"/>
                <a:gd name="T19" fmla="*/ 48 h 123"/>
                <a:gd name="T20" fmla="*/ 0 w 65"/>
                <a:gd name="T21" fmla="*/ 29 h 123"/>
                <a:gd name="T22" fmla="*/ 15 w 65"/>
                <a:gd name="T23" fmla="*/ 29 h 123"/>
                <a:gd name="T24" fmla="*/ 15 w 65"/>
                <a:gd name="T25" fmla="*/ 0 h 123"/>
                <a:gd name="T26" fmla="*/ 46 w 65"/>
                <a:gd name="T27" fmla="*/ 0 h 123"/>
                <a:gd name="T28" fmla="*/ 46 w 65"/>
                <a:gd name="T29" fmla="*/ 29 h 123"/>
                <a:gd name="T30" fmla="*/ 65 w 65"/>
                <a:gd name="T31" fmla="*/ 29 h 123"/>
                <a:gd name="T32" fmla="*/ 65 w 65"/>
                <a:gd name="T33" fmla="*/ 4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123">
                  <a:moveTo>
                    <a:pt x="65" y="48"/>
                  </a:moveTo>
                  <a:cubicBezTo>
                    <a:pt x="46" y="48"/>
                    <a:pt x="46" y="48"/>
                    <a:pt x="46" y="48"/>
                  </a:cubicBezTo>
                  <a:cubicBezTo>
                    <a:pt x="46" y="91"/>
                    <a:pt x="46" y="91"/>
                    <a:pt x="46" y="91"/>
                  </a:cubicBezTo>
                  <a:cubicBezTo>
                    <a:pt x="46" y="98"/>
                    <a:pt x="50" y="100"/>
                    <a:pt x="57" y="100"/>
                  </a:cubicBezTo>
                  <a:cubicBezTo>
                    <a:pt x="59" y="100"/>
                    <a:pt x="62" y="99"/>
                    <a:pt x="65" y="99"/>
                  </a:cubicBezTo>
                  <a:cubicBezTo>
                    <a:pt x="65" y="122"/>
                    <a:pt x="65" y="122"/>
                    <a:pt x="65" y="122"/>
                  </a:cubicBezTo>
                  <a:cubicBezTo>
                    <a:pt x="59" y="122"/>
                    <a:pt x="54" y="123"/>
                    <a:pt x="48" y="123"/>
                  </a:cubicBezTo>
                  <a:cubicBezTo>
                    <a:pt x="22" y="123"/>
                    <a:pt x="15" y="115"/>
                    <a:pt x="15" y="90"/>
                  </a:cubicBezTo>
                  <a:cubicBezTo>
                    <a:pt x="15" y="48"/>
                    <a:pt x="15" y="48"/>
                    <a:pt x="15" y="48"/>
                  </a:cubicBezTo>
                  <a:cubicBezTo>
                    <a:pt x="0" y="48"/>
                    <a:pt x="0" y="48"/>
                    <a:pt x="0" y="48"/>
                  </a:cubicBezTo>
                  <a:cubicBezTo>
                    <a:pt x="0" y="29"/>
                    <a:pt x="0" y="29"/>
                    <a:pt x="0" y="29"/>
                  </a:cubicBezTo>
                  <a:cubicBezTo>
                    <a:pt x="15" y="29"/>
                    <a:pt x="15" y="29"/>
                    <a:pt x="15" y="29"/>
                  </a:cubicBezTo>
                  <a:cubicBezTo>
                    <a:pt x="15" y="0"/>
                    <a:pt x="15" y="0"/>
                    <a:pt x="15" y="0"/>
                  </a:cubicBezTo>
                  <a:cubicBezTo>
                    <a:pt x="46" y="0"/>
                    <a:pt x="46" y="0"/>
                    <a:pt x="46" y="0"/>
                  </a:cubicBezTo>
                  <a:cubicBezTo>
                    <a:pt x="46" y="29"/>
                    <a:pt x="46" y="29"/>
                    <a:pt x="46" y="29"/>
                  </a:cubicBezTo>
                  <a:cubicBezTo>
                    <a:pt x="65" y="29"/>
                    <a:pt x="65" y="29"/>
                    <a:pt x="65" y="29"/>
                  </a:cubicBezTo>
                  <a:lnTo>
                    <a:pt x="65" y="48"/>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63" name="Freeform 40"/>
            <p:cNvSpPr>
              <a:spLocks/>
            </p:cNvSpPr>
            <p:nvPr/>
          </p:nvSpPr>
          <p:spPr bwMode="auto">
            <a:xfrm>
              <a:off x="2938464" y="4148805"/>
              <a:ext cx="2178330" cy="1357773"/>
            </a:xfrm>
            <a:custGeom>
              <a:avLst/>
              <a:gdLst>
                <a:gd name="T0" fmla="*/ 97 w 601"/>
                <a:gd name="T1" fmla="*/ 90 h 374"/>
                <a:gd name="T2" fmla="*/ 32 w 601"/>
                <a:gd name="T3" fmla="*/ 161 h 374"/>
                <a:gd name="T4" fmla="*/ 64 w 601"/>
                <a:gd name="T5" fmla="*/ 374 h 374"/>
                <a:gd name="T6" fmla="*/ 216 w 601"/>
                <a:gd name="T7" fmla="*/ 374 h 374"/>
                <a:gd name="T8" fmla="*/ 205 w 601"/>
                <a:gd name="T9" fmla="*/ 161 h 374"/>
                <a:gd name="T10" fmla="*/ 255 w 601"/>
                <a:gd name="T11" fmla="*/ 134 h 374"/>
                <a:gd name="T12" fmla="*/ 601 w 601"/>
                <a:gd name="T13" fmla="*/ 204 h 374"/>
                <a:gd name="T14" fmla="*/ 97 w 601"/>
                <a:gd name="T15" fmla="*/ 90 h 3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1" h="374">
                  <a:moveTo>
                    <a:pt x="97" y="90"/>
                  </a:moveTo>
                  <a:cubicBezTo>
                    <a:pt x="68" y="106"/>
                    <a:pt x="45" y="131"/>
                    <a:pt x="32" y="161"/>
                  </a:cubicBezTo>
                  <a:cubicBezTo>
                    <a:pt x="0" y="243"/>
                    <a:pt x="42" y="335"/>
                    <a:pt x="64" y="374"/>
                  </a:cubicBezTo>
                  <a:cubicBezTo>
                    <a:pt x="216" y="374"/>
                    <a:pt x="216" y="374"/>
                    <a:pt x="216" y="374"/>
                  </a:cubicBezTo>
                  <a:cubicBezTo>
                    <a:pt x="162" y="245"/>
                    <a:pt x="180" y="190"/>
                    <a:pt x="205" y="161"/>
                  </a:cubicBezTo>
                  <a:cubicBezTo>
                    <a:pt x="218" y="147"/>
                    <a:pt x="236" y="137"/>
                    <a:pt x="255" y="134"/>
                  </a:cubicBezTo>
                  <a:cubicBezTo>
                    <a:pt x="406" y="104"/>
                    <a:pt x="560" y="183"/>
                    <a:pt x="601" y="204"/>
                  </a:cubicBezTo>
                  <a:cubicBezTo>
                    <a:pt x="341" y="0"/>
                    <a:pt x="170" y="51"/>
                    <a:pt x="97" y="90"/>
                  </a:cubicBezTo>
                </a:path>
              </a:pathLst>
            </a:custGeom>
            <a:solidFill>
              <a:srgbClr val="BABABA"/>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64" name="Freeform 41"/>
            <p:cNvSpPr>
              <a:spLocks/>
            </p:cNvSpPr>
            <p:nvPr/>
          </p:nvSpPr>
          <p:spPr bwMode="auto">
            <a:xfrm>
              <a:off x="5790014" y="5041898"/>
              <a:ext cx="2178330" cy="1364573"/>
            </a:xfrm>
            <a:custGeom>
              <a:avLst/>
              <a:gdLst>
                <a:gd name="T0" fmla="*/ 535 w 601"/>
                <a:gd name="T1" fmla="*/ 0 h 376"/>
                <a:gd name="T2" fmla="*/ 384 w 601"/>
                <a:gd name="T3" fmla="*/ 0 h 376"/>
                <a:gd name="T4" fmla="*/ 395 w 601"/>
                <a:gd name="T5" fmla="*/ 215 h 376"/>
                <a:gd name="T6" fmla="*/ 346 w 601"/>
                <a:gd name="T7" fmla="*/ 242 h 376"/>
                <a:gd name="T8" fmla="*/ 0 w 601"/>
                <a:gd name="T9" fmla="*/ 172 h 376"/>
                <a:gd name="T10" fmla="*/ 504 w 601"/>
                <a:gd name="T11" fmla="*/ 286 h 376"/>
                <a:gd name="T12" fmla="*/ 568 w 601"/>
                <a:gd name="T13" fmla="*/ 215 h 376"/>
                <a:gd name="T14" fmla="*/ 535 w 601"/>
                <a:gd name="T15" fmla="*/ 0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1" h="376">
                  <a:moveTo>
                    <a:pt x="535" y="0"/>
                  </a:moveTo>
                  <a:cubicBezTo>
                    <a:pt x="384" y="0"/>
                    <a:pt x="384" y="0"/>
                    <a:pt x="384" y="0"/>
                  </a:cubicBezTo>
                  <a:cubicBezTo>
                    <a:pt x="439" y="130"/>
                    <a:pt x="421" y="186"/>
                    <a:pt x="395" y="215"/>
                  </a:cubicBezTo>
                  <a:cubicBezTo>
                    <a:pt x="382" y="229"/>
                    <a:pt x="365" y="239"/>
                    <a:pt x="346" y="242"/>
                  </a:cubicBezTo>
                  <a:cubicBezTo>
                    <a:pt x="194" y="272"/>
                    <a:pt x="41" y="193"/>
                    <a:pt x="0" y="172"/>
                  </a:cubicBezTo>
                  <a:cubicBezTo>
                    <a:pt x="260" y="376"/>
                    <a:pt x="431" y="325"/>
                    <a:pt x="504" y="286"/>
                  </a:cubicBezTo>
                  <a:cubicBezTo>
                    <a:pt x="533" y="270"/>
                    <a:pt x="556" y="245"/>
                    <a:pt x="568" y="215"/>
                  </a:cubicBezTo>
                  <a:cubicBezTo>
                    <a:pt x="601" y="132"/>
                    <a:pt x="557" y="39"/>
                    <a:pt x="535" y="0"/>
                  </a:cubicBezTo>
                </a:path>
              </a:pathLst>
            </a:custGeom>
            <a:solidFill>
              <a:srgbClr val="FF5000"/>
            </a:solidFill>
            <a:ln>
              <a:noFill/>
            </a:ln>
            <a:extLst/>
          </p:spPr>
          <p:txBody>
            <a:bodyPr vert="horz" wrap="square" lIns="91440" tIns="45720" rIns="91440" bIns="45720" numCol="1" anchor="t" anchorCtr="0" compatLnSpc="1">
              <a:prstTxWarp prst="textNoShape">
                <a:avLst/>
              </a:prstTxWarp>
            </a:bodyPr>
            <a:lstStyle/>
            <a:p>
              <a:endParaRPr lang="en-GB"/>
            </a:p>
          </p:txBody>
        </p:sp>
      </p:grpSp>
      <p:grpSp>
        <p:nvGrpSpPr>
          <p:cNvPr id="65" name="Group 64"/>
          <p:cNvGrpSpPr/>
          <p:nvPr userDrawn="1"/>
        </p:nvGrpSpPr>
        <p:grpSpPr>
          <a:xfrm>
            <a:off x="1029132" y="1579827"/>
            <a:ext cx="2729636" cy="4191940"/>
            <a:chOff x="446089" y="3429000"/>
            <a:chExt cx="1742979" cy="2676717"/>
          </a:xfrm>
        </p:grpSpPr>
        <p:sp>
          <p:nvSpPr>
            <p:cNvPr id="66" name="Rectangle 5"/>
            <p:cNvSpPr>
              <a:spLocks noChangeArrowheads="1"/>
            </p:cNvSpPr>
            <p:nvPr/>
          </p:nvSpPr>
          <p:spPr bwMode="auto">
            <a:xfrm>
              <a:off x="536243" y="3677997"/>
              <a:ext cx="1562671" cy="2180870"/>
            </a:xfrm>
            <a:prstGeom prst="rect">
              <a:avLst/>
            </a:prstGeom>
            <a:solidFill>
              <a:srgbClr val="138F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6"/>
            <p:cNvSpPr>
              <a:spLocks/>
            </p:cNvSpPr>
            <p:nvPr/>
          </p:nvSpPr>
          <p:spPr bwMode="auto">
            <a:xfrm>
              <a:off x="446089" y="5893211"/>
              <a:ext cx="1742979" cy="212506"/>
            </a:xfrm>
            <a:custGeom>
              <a:avLst/>
              <a:gdLst>
                <a:gd name="T0" fmla="*/ 42 w 812"/>
                <a:gd name="T1" fmla="*/ 0 h 99"/>
                <a:gd name="T2" fmla="*/ 770 w 812"/>
                <a:gd name="T3" fmla="*/ 0 h 99"/>
                <a:gd name="T4" fmla="*/ 812 w 812"/>
                <a:gd name="T5" fmla="*/ 99 h 99"/>
                <a:gd name="T6" fmla="*/ 0 w 812"/>
                <a:gd name="T7" fmla="*/ 99 h 99"/>
                <a:gd name="T8" fmla="*/ 42 w 812"/>
                <a:gd name="T9" fmla="*/ 0 h 99"/>
              </a:gdLst>
              <a:ahLst/>
              <a:cxnLst>
                <a:cxn ang="0">
                  <a:pos x="T0" y="T1"/>
                </a:cxn>
                <a:cxn ang="0">
                  <a:pos x="T2" y="T3"/>
                </a:cxn>
                <a:cxn ang="0">
                  <a:pos x="T4" y="T5"/>
                </a:cxn>
                <a:cxn ang="0">
                  <a:pos x="T6" y="T7"/>
                </a:cxn>
                <a:cxn ang="0">
                  <a:pos x="T8" y="T9"/>
                </a:cxn>
              </a:cxnLst>
              <a:rect l="0" t="0" r="r" b="b"/>
              <a:pathLst>
                <a:path w="812" h="99">
                  <a:moveTo>
                    <a:pt x="42" y="0"/>
                  </a:moveTo>
                  <a:lnTo>
                    <a:pt x="770" y="0"/>
                  </a:lnTo>
                  <a:lnTo>
                    <a:pt x="812" y="99"/>
                  </a:lnTo>
                  <a:lnTo>
                    <a:pt x="0" y="99"/>
                  </a:lnTo>
                  <a:lnTo>
                    <a:pt x="42" y="0"/>
                  </a:lnTo>
                  <a:close/>
                </a:path>
              </a:pathLst>
            </a:custGeom>
            <a:solidFill>
              <a:srgbClr val="138F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7"/>
            <p:cNvSpPr>
              <a:spLocks/>
            </p:cNvSpPr>
            <p:nvPr/>
          </p:nvSpPr>
          <p:spPr bwMode="auto">
            <a:xfrm>
              <a:off x="446089" y="3429000"/>
              <a:ext cx="1742979" cy="212506"/>
            </a:xfrm>
            <a:custGeom>
              <a:avLst/>
              <a:gdLst>
                <a:gd name="T0" fmla="*/ 770 w 812"/>
                <a:gd name="T1" fmla="*/ 99 h 99"/>
                <a:gd name="T2" fmla="*/ 42 w 812"/>
                <a:gd name="T3" fmla="*/ 99 h 99"/>
                <a:gd name="T4" fmla="*/ 0 w 812"/>
                <a:gd name="T5" fmla="*/ 0 h 99"/>
                <a:gd name="T6" fmla="*/ 812 w 812"/>
                <a:gd name="T7" fmla="*/ 0 h 99"/>
                <a:gd name="T8" fmla="*/ 770 w 812"/>
                <a:gd name="T9" fmla="*/ 99 h 99"/>
              </a:gdLst>
              <a:ahLst/>
              <a:cxnLst>
                <a:cxn ang="0">
                  <a:pos x="T0" y="T1"/>
                </a:cxn>
                <a:cxn ang="0">
                  <a:pos x="T2" y="T3"/>
                </a:cxn>
                <a:cxn ang="0">
                  <a:pos x="T4" y="T5"/>
                </a:cxn>
                <a:cxn ang="0">
                  <a:pos x="T6" y="T7"/>
                </a:cxn>
                <a:cxn ang="0">
                  <a:pos x="T8" y="T9"/>
                </a:cxn>
              </a:cxnLst>
              <a:rect l="0" t="0" r="r" b="b"/>
              <a:pathLst>
                <a:path w="812" h="99">
                  <a:moveTo>
                    <a:pt x="770" y="99"/>
                  </a:moveTo>
                  <a:lnTo>
                    <a:pt x="42" y="99"/>
                  </a:lnTo>
                  <a:lnTo>
                    <a:pt x="0" y="0"/>
                  </a:lnTo>
                  <a:lnTo>
                    <a:pt x="812" y="0"/>
                  </a:lnTo>
                  <a:lnTo>
                    <a:pt x="770" y="99"/>
                  </a:lnTo>
                  <a:close/>
                </a:path>
              </a:pathLst>
            </a:custGeom>
            <a:solidFill>
              <a:srgbClr val="138F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8"/>
            <p:cNvSpPr>
              <a:spLocks/>
            </p:cNvSpPr>
            <p:nvPr/>
          </p:nvSpPr>
          <p:spPr bwMode="auto">
            <a:xfrm>
              <a:off x="740163" y="4152379"/>
              <a:ext cx="139524" cy="152403"/>
            </a:xfrm>
            <a:custGeom>
              <a:avLst/>
              <a:gdLst>
                <a:gd name="T0" fmla="*/ 300 w 413"/>
                <a:gd name="T1" fmla="*/ 164 h 451"/>
                <a:gd name="T2" fmla="*/ 213 w 413"/>
                <a:gd name="T3" fmla="*/ 97 h 451"/>
                <a:gd name="T4" fmla="*/ 112 w 413"/>
                <a:gd name="T5" fmla="*/ 226 h 451"/>
                <a:gd name="T6" fmla="*/ 213 w 413"/>
                <a:gd name="T7" fmla="*/ 354 h 451"/>
                <a:gd name="T8" fmla="*/ 300 w 413"/>
                <a:gd name="T9" fmla="*/ 274 h 451"/>
                <a:gd name="T10" fmla="*/ 413 w 413"/>
                <a:gd name="T11" fmla="*/ 274 h 451"/>
                <a:gd name="T12" fmla="*/ 215 w 413"/>
                <a:gd name="T13" fmla="*/ 451 h 451"/>
                <a:gd name="T14" fmla="*/ 0 w 413"/>
                <a:gd name="T15" fmla="*/ 226 h 451"/>
                <a:gd name="T16" fmla="*/ 215 w 413"/>
                <a:gd name="T17" fmla="*/ 0 h 451"/>
                <a:gd name="T18" fmla="*/ 413 w 413"/>
                <a:gd name="T19" fmla="*/ 164 h 451"/>
                <a:gd name="T20" fmla="*/ 300 w 413"/>
                <a:gd name="T21" fmla="*/ 164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3" h="451">
                  <a:moveTo>
                    <a:pt x="300" y="164"/>
                  </a:moveTo>
                  <a:cubicBezTo>
                    <a:pt x="294" y="120"/>
                    <a:pt x="260" y="97"/>
                    <a:pt x="213" y="97"/>
                  </a:cubicBezTo>
                  <a:cubicBezTo>
                    <a:pt x="140" y="97"/>
                    <a:pt x="112" y="161"/>
                    <a:pt x="112" y="226"/>
                  </a:cubicBezTo>
                  <a:cubicBezTo>
                    <a:pt x="112" y="290"/>
                    <a:pt x="140" y="354"/>
                    <a:pt x="213" y="354"/>
                  </a:cubicBezTo>
                  <a:cubicBezTo>
                    <a:pt x="266" y="354"/>
                    <a:pt x="296" y="324"/>
                    <a:pt x="300" y="274"/>
                  </a:cubicBezTo>
                  <a:cubicBezTo>
                    <a:pt x="413" y="274"/>
                    <a:pt x="413" y="274"/>
                    <a:pt x="413" y="274"/>
                  </a:cubicBezTo>
                  <a:cubicBezTo>
                    <a:pt x="407" y="386"/>
                    <a:pt x="325" y="451"/>
                    <a:pt x="215" y="451"/>
                  </a:cubicBezTo>
                  <a:cubicBezTo>
                    <a:pt x="84" y="451"/>
                    <a:pt x="0" y="351"/>
                    <a:pt x="0" y="226"/>
                  </a:cubicBezTo>
                  <a:cubicBezTo>
                    <a:pt x="0" y="100"/>
                    <a:pt x="84" y="0"/>
                    <a:pt x="215" y="0"/>
                  </a:cubicBezTo>
                  <a:cubicBezTo>
                    <a:pt x="309" y="0"/>
                    <a:pt x="410" y="60"/>
                    <a:pt x="413" y="164"/>
                  </a:cubicBezTo>
                  <a:lnTo>
                    <a:pt x="300" y="1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9"/>
            <p:cNvSpPr>
              <a:spLocks noEditPoints="1"/>
            </p:cNvSpPr>
            <p:nvPr/>
          </p:nvSpPr>
          <p:spPr bwMode="auto">
            <a:xfrm>
              <a:off x="894713" y="4193163"/>
              <a:ext cx="111619" cy="111619"/>
            </a:xfrm>
            <a:custGeom>
              <a:avLst/>
              <a:gdLst>
                <a:gd name="T0" fmla="*/ 165 w 331"/>
                <a:gd name="T1" fmla="*/ 0 h 333"/>
                <a:gd name="T2" fmla="*/ 331 w 331"/>
                <a:gd name="T3" fmla="*/ 167 h 333"/>
                <a:gd name="T4" fmla="*/ 165 w 331"/>
                <a:gd name="T5" fmla="*/ 333 h 333"/>
                <a:gd name="T6" fmla="*/ 0 w 331"/>
                <a:gd name="T7" fmla="*/ 167 h 333"/>
                <a:gd name="T8" fmla="*/ 165 w 331"/>
                <a:gd name="T9" fmla="*/ 0 h 333"/>
                <a:gd name="T10" fmla="*/ 165 w 331"/>
                <a:gd name="T11" fmla="*/ 254 h 333"/>
                <a:gd name="T12" fmla="*/ 228 w 331"/>
                <a:gd name="T13" fmla="*/ 167 h 333"/>
                <a:gd name="T14" fmla="*/ 165 w 331"/>
                <a:gd name="T15" fmla="*/ 79 h 333"/>
                <a:gd name="T16" fmla="*/ 103 w 331"/>
                <a:gd name="T17" fmla="*/ 167 h 333"/>
                <a:gd name="T18" fmla="*/ 165 w 331"/>
                <a:gd name="T19" fmla="*/ 25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1" h="333">
                  <a:moveTo>
                    <a:pt x="165" y="0"/>
                  </a:moveTo>
                  <a:cubicBezTo>
                    <a:pt x="263" y="0"/>
                    <a:pt x="331" y="72"/>
                    <a:pt x="331" y="167"/>
                  </a:cubicBezTo>
                  <a:cubicBezTo>
                    <a:pt x="331" y="262"/>
                    <a:pt x="263" y="333"/>
                    <a:pt x="165" y="333"/>
                  </a:cubicBezTo>
                  <a:cubicBezTo>
                    <a:pt x="68" y="333"/>
                    <a:pt x="0" y="262"/>
                    <a:pt x="0" y="167"/>
                  </a:cubicBezTo>
                  <a:cubicBezTo>
                    <a:pt x="0" y="72"/>
                    <a:pt x="68" y="0"/>
                    <a:pt x="165" y="0"/>
                  </a:cubicBezTo>
                  <a:close/>
                  <a:moveTo>
                    <a:pt x="165" y="254"/>
                  </a:moveTo>
                  <a:cubicBezTo>
                    <a:pt x="213" y="254"/>
                    <a:pt x="228" y="207"/>
                    <a:pt x="228" y="167"/>
                  </a:cubicBezTo>
                  <a:cubicBezTo>
                    <a:pt x="228" y="127"/>
                    <a:pt x="213" y="79"/>
                    <a:pt x="165" y="79"/>
                  </a:cubicBezTo>
                  <a:cubicBezTo>
                    <a:pt x="117" y="79"/>
                    <a:pt x="103" y="127"/>
                    <a:pt x="103" y="167"/>
                  </a:cubicBezTo>
                  <a:cubicBezTo>
                    <a:pt x="103" y="207"/>
                    <a:pt x="117" y="254"/>
                    <a:pt x="165" y="2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10"/>
            <p:cNvSpPr>
              <a:spLocks/>
            </p:cNvSpPr>
            <p:nvPr/>
          </p:nvSpPr>
          <p:spPr bwMode="auto">
            <a:xfrm>
              <a:off x="1025651" y="4193163"/>
              <a:ext cx="107326" cy="109473"/>
            </a:xfrm>
            <a:custGeom>
              <a:avLst/>
              <a:gdLst>
                <a:gd name="T0" fmla="*/ 0 w 313"/>
                <a:gd name="T1" fmla="*/ 9 h 324"/>
                <a:gd name="T2" fmla="*/ 100 w 313"/>
                <a:gd name="T3" fmla="*/ 9 h 324"/>
                <a:gd name="T4" fmla="*/ 100 w 313"/>
                <a:gd name="T5" fmla="*/ 52 h 324"/>
                <a:gd name="T6" fmla="*/ 101 w 313"/>
                <a:gd name="T7" fmla="*/ 52 h 324"/>
                <a:gd name="T8" fmla="*/ 200 w 313"/>
                <a:gd name="T9" fmla="*/ 0 h 324"/>
                <a:gd name="T10" fmla="*/ 313 w 313"/>
                <a:gd name="T11" fmla="*/ 122 h 324"/>
                <a:gd name="T12" fmla="*/ 313 w 313"/>
                <a:gd name="T13" fmla="*/ 324 h 324"/>
                <a:gd name="T14" fmla="*/ 210 w 313"/>
                <a:gd name="T15" fmla="*/ 324 h 324"/>
                <a:gd name="T16" fmla="*/ 210 w 313"/>
                <a:gd name="T17" fmla="*/ 172 h 324"/>
                <a:gd name="T18" fmla="*/ 159 w 313"/>
                <a:gd name="T19" fmla="*/ 85 h 324"/>
                <a:gd name="T20" fmla="*/ 103 w 313"/>
                <a:gd name="T21" fmla="*/ 152 h 324"/>
                <a:gd name="T22" fmla="*/ 103 w 313"/>
                <a:gd name="T23" fmla="*/ 324 h 324"/>
                <a:gd name="T24" fmla="*/ 0 w 313"/>
                <a:gd name="T25" fmla="*/ 324 h 324"/>
                <a:gd name="T26" fmla="*/ 0 w 313"/>
                <a:gd name="T27" fmla="*/ 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3" h="324">
                  <a:moveTo>
                    <a:pt x="0" y="9"/>
                  </a:moveTo>
                  <a:cubicBezTo>
                    <a:pt x="100" y="9"/>
                    <a:pt x="100" y="9"/>
                    <a:pt x="100" y="9"/>
                  </a:cubicBezTo>
                  <a:cubicBezTo>
                    <a:pt x="100" y="52"/>
                    <a:pt x="100" y="52"/>
                    <a:pt x="100" y="52"/>
                  </a:cubicBezTo>
                  <a:cubicBezTo>
                    <a:pt x="101" y="52"/>
                    <a:pt x="101" y="52"/>
                    <a:pt x="101" y="52"/>
                  </a:cubicBezTo>
                  <a:cubicBezTo>
                    <a:pt x="120" y="20"/>
                    <a:pt x="163" y="0"/>
                    <a:pt x="200" y="0"/>
                  </a:cubicBezTo>
                  <a:cubicBezTo>
                    <a:pt x="305" y="0"/>
                    <a:pt x="313" y="77"/>
                    <a:pt x="313" y="122"/>
                  </a:cubicBezTo>
                  <a:cubicBezTo>
                    <a:pt x="313" y="324"/>
                    <a:pt x="313" y="324"/>
                    <a:pt x="313" y="324"/>
                  </a:cubicBezTo>
                  <a:cubicBezTo>
                    <a:pt x="210" y="324"/>
                    <a:pt x="210" y="324"/>
                    <a:pt x="210" y="324"/>
                  </a:cubicBezTo>
                  <a:cubicBezTo>
                    <a:pt x="210" y="172"/>
                    <a:pt x="210" y="172"/>
                    <a:pt x="210" y="172"/>
                  </a:cubicBezTo>
                  <a:cubicBezTo>
                    <a:pt x="210" y="129"/>
                    <a:pt x="215" y="85"/>
                    <a:pt x="159" y="85"/>
                  </a:cubicBezTo>
                  <a:cubicBezTo>
                    <a:pt x="120" y="85"/>
                    <a:pt x="103" y="118"/>
                    <a:pt x="103" y="152"/>
                  </a:cubicBezTo>
                  <a:cubicBezTo>
                    <a:pt x="103" y="324"/>
                    <a:pt x="103" y="324"/>
                    <a:pt x="103" y="324"/>
                  </a:cubicBezTo>
                  <a:cubicBezTo>
                    <a:pt x="0" y="324"/>
                    <a:pt x="0" y="324"/>
                    <a:pt x="0" y="324"/>
                  </a:cubicBez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11"/>
            <p:cNvSpPr>
              <a:spLocks/>
            </p:cNvSpPr>
            <p:nvPr/>
          </p:nvSpPr>
          <p:spPr bwMode="auto">
            <a:xfrm>
              <a:off x="1145857" y="4163112"/>
              <a:ext cx="75128" cy="139524"/>
            </a:xfrm>
            <a:custGeom>
              <a:avLst/>
              <a:gdLst>
                <a:gd name="T0" fmla="*/ 219 w 219"/>
                <a:gd name="T1" fmla="*/ 162 h 413"/>
                <a:gd name="T2" fmla="*/ 155 w 219"/>
                <a:gd name="T3" fmla="*/ 162 h 413"/>
                <a:gd name="T4" fmla="*/ 155 w 219"/>
                <a:gd name="T5" fmla="*/ 305 h 413"/>
                <a:gd name="T6" fmla="*/ 192 w 219"/>
                <a:gd name="T7" fmla="*/ 335 h 413"/>
                <a:gd name="T8" fmla="*/ 219 w 219"/>
                <a:gd name="T9" fmla="*/ 334 h 413"/>
                <a:gd name="T10" fmla="*/ 219 w 219"/>
                <a:gd name="T11" fmla="*/ 410 h 413"/>
                <a:gd name="T12" fmla="*/ 162 w 219"/>
                <a:gd name="T13" fmla="*/ 413 h 413"/>
                <a:gd name="T14" fmla="*/ 52 w 219"/>
                <a:gd name="T15" fmla="*/ 302 h 413"/>
                <a:gd name="T16" fmla="*/ 52 w 219"/>
                <a:gd name="T17" fmla="*/ 162 h 413"/>
                <a:gd name="T18" fmla="*/ 0 w 219"/>
                <a:gd name="T19" fmla="*/ 162 h 413"/>
                <a:gd name="T20" fmla="*/ 0 w 219"/>
                <a:gd name="T21" fmla="*/ 95 h 413"/>
                <a:gd name="T22" fmla="*/ 52 w 219"/>
                <a:gd name="T23" fmla="*/ 95 h 413"/>
                <a:gd name="T24" fmla="*/ 52 w 219"/>
                <a:gd name="T25" fmla="*/ 0 h 413"/>
                <a:gd name="T26" fmla="*/ 155 w 219"/>
                <a:gd name="T27" fmla="*/ 0 h 413"/>
                <a:gd name="T28" fmla="*/ 155 w 219"/>
                <a:gd name="T29" fmla="*/ 95 h 413"/>
                <a:gd name="T30" fmla="*/ 219 w 219"/>
                <a:gd name="T31" fmla="*/ 95 h 413"/>
                <a:gd name="T32" fmla="*/ 219 w 219"/>
                <a:gd name="T33" fmla="*/ 162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9" h="413">
                  <a:moveTo>
                    <a:pt x="219" y="162"/>
                  </a:moveTo>
                  <a:cubicBezTo>
                    <a:pt x="155" y="162"/>
                    <a:pt x="155" y="162"/>
                    <a:pt x="155" y="162"/>
                  </a:cubicBezTo>
                  <a:cubicBezTo>
                    <a:pt x="155" y="305"/>
                    <a:pt x="155" y="305"/>
                    <a:pt x="155" y="305"/>
                  </a:cubicBezTo>
                  <a:cubicBezTo>
                    <a:pt x="155" y="330"/>
                    <a:pt x="170" y="335"/>
                    <a:pt x="192" y="335"/>
                  </a:cubicBezTo>
                  <a:cubicBezTo>
                    <a:pt x="200" y="335"/>
                    <a:pt x="210" y="334"/>
                    <a:pt x="219" y="334"/>
                  </a:cubicBezTo>
                  <a:cubicBezTo>
                    <a:pt x="219" y="410"/>
                    <a:pt x="219" y="410"/>
                    <a:pt x="219" y="410"/>
                  </a:cubicBezTo>
                  <a:cubicBezTo>
                    <a:pt x="200" y="411"/>
                    <a:pt x="181" y="413"/>
                    <a:pt x="162" y="413"/>
                  </a:cubicBezTo>
                  <a:cubicBezTo>
                    <a:pt x="74" y="413"/>
                    <a:pt x="52" y="388"/>
                    <a:pt x="52" y="302"/>
                  </a:cubicBezTo>
                  <a:cubicBezTo>
                    <a:pt x="52" y="162"/>
                    <a:pt x="52" y="162"/>
                    <a:pt x="52" y="162"/>
                  </a:cubicBezTo>
                  <a:cubicBezTo>
                    <a:pt x="0" y="162"/>
                    <a:pt x="0" y="162"/>
                    <a:pt x="0" y="162"/>
                  </a:cubicBezTo>
                  <a:cubicBezTo>
                    <a:pt x="0" y="95"/>
                    <a:pt x="0" y="95"/>
                    <a:pt x="0" y="95"/>
                  </a:cubicBezTo>
                  <a:cubicBezTo>
                    <a:pt x="52" y="95"/>
                    <a:pt x="52" y="95"/>
                    <a:pt x="52" y="95"/>
                  </a:cubicBezTo>
                  <a:cubicBezTo>
                    <a:pt x="52" y="0"/>
                    <a:pt x="52" y="0"/>
                    <a:pt x="52" y="0"/>
                  </a:cubicBezTo>
                  <a:cubicBezTo>
                    <a:pt x="155" y="0"/>
                    <a:pt x="155" y="0"/>
                    <a:pt x="155" y="0"/>
                  </a:cubicBezTo>
                  <a:cubicBezTo>
                    <a:pt x="155" y="95"/>
                    <a:pt x="155" y="95"/>
                    <a:pt x="155" y="95"/>
                  </a:cubicBezTo>
                  <a:cubicBezTo>
                    <a:pt x="219" y="95"/>
                    <a:pt x="219" y="95"/>
                    <a:pt x="219" y="95"/>
                  </a:cubicBezTo>
                  <a:lnTo>
                    <a:pt x="219"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12"/>
            <p:cNvSpPr>
              <a:spLocks noEditPoints="1"/>
            </p:cNvSpPr>
            <p:nvPr/>
          </p:nvSpPr>
          <p:spPr bwMode="auto">
            <a:xfrm>
              <a:off x="1240304" y="4156672"/>
              <a:ext cx="34344" cy="145964"/>
            </a:xfrm>
            <a:custGeom>
              <a:avLst/>
              <a:gdLst>
                <a:gd name="T0" fmla="*/ 16 w 16"/>
                <a:gd name="T1" fmla="*/ 12 h 68"/>
                <a:gd name="T2" fmla="*/ 0 w 16"/>
                <a:gd name="T3" fmla="*/ 12 h 68"/>
                <a:gd name="T4" fmla="*/ 0 w 16"/>
                <a:gd name="T5" fmla="*/ 0 h 68"/>
                <a:gd name="T6" fmla="*/ 16 w 16"/>
                <a:gd name="T7" fmla="*/ 0 h 68"/>
                <a:gd name="T8" fmla="*/ 16 w 16"/>
                <a:gd name="T9" fmla="*/ 12 h 68"/>
                <a:gd name="T10" fmla="*/ 0 w 16"/>
                <a:gd name="T11" fmla="*/ 18 h 68"/>
                <a:gd name="T12" fmla="*/ 16 w 16"/>
                <a:gd name="T13" fmla="*/ 18 h 68"/>
                <a:gd name="T14" fmla="*/ 16 w 16"/>
                <a:gd name="T15" fmla="*/ 68 h 68"/>
                <a:gd name="T16" fmla="*/ 0 w 16"/>
                <a:gd name="T17" fmla="*/ 68 h 68"/>
                <a:gd name="T18" fmla="*/ 0 w 16"/>
                <a:gd name="T19" fmla="*/ 1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68">
                  <a:moveTo>
                    <a:pt x="16" y="12"/>
                  </a:moveTo>
                  <a:lnTo>
                    <a:pt x="0" y="12"/>
                  </a:lnTo>
                  <a:lnTo>
                    <a:pt x="0" y="0"/>
                  </a:lnTo>
                  <a:lnTo>
                    <a:pt x="16" y="0"/>
                  </a:lnTo>
                  <a:lnTo>
                    <a:pt x="16" y="12"/>
                  </a:lnTo>
                  <a:close/>
                  <a:moveTo>
                    <a:pt x="0" y="18"/>
                  </a:moveTo>
                  <a:lnTo>
                    <a:pt x="16" y="18"/>
                  </a:lnTo>
                  <a:lnTo>
                    <a:pt x="16" y="68"/>
                  </a:lnTo>
                  <a:lnTo>
                    <a:pt x="0" y="68"/>
                  </a:ln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13"/>
            <p:cNvSpPr>
              <a:spLocks/>
            </p:cNvSpPr>
            <p:nvPr/>
          </p:nvSpPr>
          <p:spPr bwMode="auto">
            <a:xfrm>
              <a:off x="1300406" y="4193163"/>
              <a:ext cx="105180" cy="109473"/>
            </a:xfrm>
            <a:custGeom>
              <a:avLst/>
              <a:gdLst>
                <a:gd name="T0" fmla="*/ 0 w 313"/>
                <a:gd name="T1" fmla="*/ 9 h 324"/>
                <a:gd name="T2" fmla="*/ 100 w 313"/>
                <a:gd name="T3" fmla="*/ 9 h 324"/>
                <a:gd name="T4" fmla="*/ 100 w 313"/>
                <a:gd name="T5" fmla="*/ 52 h 324"/>
                <a:gd name="T6" fmla="*/ 101 w 313"/>
                <a:gd name="T7" fmla="*/ 52 h 324"/>
                <a:gd name="T8" fmla="*/ 200 w 313"/>
                <a:gd name="T9" fmla="*/ 0 h 324"/>
                <a:gd name="T10" fmla="*/ 313 w 313"/>
                <a:gd name="T11" fmla="*/ 122 h 324"/>
                <a:gd name="T12" fmla="*/ 313 w 313"/>
                <a:gd name="T13" fmla="*/ 324 h 324"/>
                <a:gd name="T14" fmla="*/ 210 w 313"/>
                <a:gd name="T15" fmla="*/ 324 h 324"/>
                <a:gd name="T16" fmla="*/ 210 w 313"/>
                <a:gd name="T17" fmla="*/ 172 h 324"/>
                <a:gd name="T18" fmla="*/ 159 w 313"/>
                <a:gd name="T19" fmla="*/ 85 h 324"/>
                <a:gd name="T20" fmla="*/ 103 w 313"/>
                <a:gd name="T21" fmla="*/ 152 h 324"/>
                <a:gd name="T22" fmla="*/ 103 w 313"/>
                <a:gd name="T23" fmla="*/ 324 h 324"/>
                <a:gd name="T24" fmla="*/ 0 w 313"/>
                <a:gd name="T25" fmla="*/ 324 h 324"/>
                <a:gd name="T26" fmla="*/ 0 w 313"/>
                <a:gd name="T27" fmla="*/ 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3" h="324">
                  <a:moveTo>
                    <a:pt x="0" y="9"/>
                  </a:moveTo>
                  <a:cubicBezTo>
                    <a:pt x="100" y="9"/>
                    <a:pt x="100" y="9"/>
                    <a:pt x="100" y="9"/>
                  </a:cubicBezTo>
                  <a:cubicBezTo>
                    <a:pt x="100" y="52"/>
                    <a:pt x="100" y="52"/>
                    <a:pt x="100" y="52"/>
                  </a:cubicBezTo>
                  <a:cubicBezTo>
                    <a:pt x="101" y="52"/>
                    <a:pt x="101" y="52"/>
                    <a:pt x="101" y="52"/>
                  </a:cubicBezTo>
                  <a:cubicBezTo>
                    <a:pt x="120" y="20"/>
                    <a:pt x="162" y="0"/>
                    <a:pt x="200" y="0"/>
                  </a:cubicBezTo>
                  <a:cubicBezTo>
                    <a:pt x="305" y="0"/>
                    <a:pt x="313" y="77"/>
                    <a:pt x="313" y="122"/>
                  </a:cubicBezTo>
                  <a:cubicBezTo>
                    <a:pt x="313" y="324"/>
                    <a:pt x="313" y="324"/>
                    <a:pt x="313" y="324"/>
                  </a:cubicBezTo>
                  <a:cubicBezTo>
                    <a:pt x="210" y="324"/>
                    <a:pt x="210" y="324"/>
                    <a:pt x="210" y="324"/>
                  </a:cubicBezTo>
                  <a:cubicBezTo>
                    <a:pt x="210" y="172"/>
                    <a:pt x="210" y="172"/>
                    <a:pt x="210" y="172"/>
                  </a:cubicBezTo>
                  <a:cubicBezTo>
                    <a:pt x="210" y="129"/>
                    <a:pt x="215" y="85"/>
                    <a:pt x="159" y="85"/>
                  </a:cubicBezTo>
                  <a:cubicBezTo>
                    <a:pt x="120" y="85"/>
                    <a:pt x="103" y="118"/>
                    <a:pt x="103" y="152"/>
                  </a:cubicBezTo>
                  <a:cubicBezTo>
                    <a:pt x="103" y="324"/>
                    <a:pt x="103" y="324"/>
                    <a:pt x="103" y="324"/>
                  </a:cubicBezTo>
                  <a:cubicBezTo>
                    <a:pt x="0" y="324"/>
                    <a:pt x="0" y="324"/>
                    <a:pt x="0" y="324"/>
                  </a:cubicBez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14"/>
            <p:cNvSpPr>
              <a:spLocks/>
            </p:cNvSpPr>
            <p:nvPr/>
          </p:nvSpPr>
          <p:spPr bwMode="auto">
            <a:xfrm>
              <a:off x="1429198" y="4195310"/>
              <a:ext cx="105180" cy="109473"/>
            </a:xfrm>
            <a:custGeom>
              <a:avLst/>
              <a:gdLst>
                <a:gd name="T0" fmla="*/ 314 w 314"/>
                <a:gd name="T1" fmla="*/ 315 h 324"/>
                <a:gd name="T2" fmla="*/ 214 w 314"/>
                <a:gd name="T3" fmla="*/ 315 h 324"/>
                <a:gd name="T4" fmla="*/ 214 w 314"/>
                <a:gd name="T5" fmla="*/ 272 h 324"/>
                <a:gd name="T6" fmla="*/ 213 w 314"/>
                <a:gd name="T7" fmla="*/ 272 h 324"/>
                <a:gd name="T8" fmla="*/ 117 w 314"/>
                <a:gd name="T9" fmla="*/ 324 h 324"/>
                <a:gd name="T10" fmla="*/ 0 w 314"/>
                <a:gd name="T11" fmla="*/ 190 h 324"/>
                <a:gd name="T12" fmla="*/ 0 w 314"/>
                <a:gd name="T13" fmla="*/ 0 h 324"/>
                <a:gd name="T14" fmla="*/ 103 w 314"/>
                <a:gd name="T15" fmla="*/ 0 h 324"/>
                <a:gd name="T16" fmla="*/ 103 w 314"/>
                <a:gd name="T17" fmla="*/ 183 h 324"/>
                <a:gd name="T18" fmla="*/ 154 w 314"/>
                <a:gd name="T19" fmla="*/ 239 h 324"/>
                <a:gd name="T20" fmla="*/ 211 w 314"/>
                <a:gd name="T21" fmla="*/ 169 h 324"/>
                <a:gd name="T22" fmla="*/ 211 w 314"/>
                <a:gd name="T23" fmla="*/ 0 h 324"/>
                <a:gd name="T24" fmla="*/ 314 w 314"/>
                <a:gd name="T25" fmla="*/ 0 h 324"/>
                <a:gd name="T26" fmla="*/ 314 w 314"/>
                <a:gd name="T27" fmla="*/ 315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4" h="324">
                  <a:moveTo>
                    <a:pt x="314" y="315"/>
                  </a:moveTo>
                  <a:cubicBezTo>
                    <a:pt x="214" y="315"/>
                    <a:pt x="214" y="315"/>
                    <a:pt x="214" y="315"/>
                  </a:cubicBezTo>
                  <a:cubicBezTo>
                    <a:pt x="214" y="272"/>
                    <a:pt x="214" y="272"/>
                    <a:pt x="214" y="272"/>
                  </a:cubicBezTo>
                  <a:cubicBezTo>
                    <a:pt x="213" y="272"/>
                    <a:pt x="213" y="272"/>
                    <a:pt x="213" y="272"/>
                  </a:cubicBezTo>
                  <a:cubicBezTo>
                    <a:pt x="193" y="304"/>
                    <a:pt x="153" y="324"/>
                    <a:pt x="117" y="324"/>
                  </a:cubicBezTo>
                  <a:cubicBezTo>
                    <a:pt x="27" y="324"/>
                    <a:pt x="0" y="272"/>
                    <a:pt x="0" y="190"/>
                  </a:cubicBezTo>
                  <a:cubicBezTo>
                    <a:pt x="0" y="0"/>
                    <a:pt x="0" y="0"/>
                    <a:pt x="0" y="0"/>
                  </a:cubicBezTo>
                  <a:cubicBezTo>
                    <a:pt x="103" y="0"/>
                    <a:pt x="103" y="0"/>
                    <a:pt x="103" y="0"/>
                  </a:cubicBezTo>
                  <a:cubicBezTo>
                    <a:pt x="103" y="183"/>
                    <a:pt x="103" y="183"/>
                    <a:pt x="103" y="183"/>
                  </a:cubicBezTo>
                  <a:cubicBezTo>
                    <a:pt x="103" y="225"/>
                    <a:pt x="122" y="239"/>
                    <a:pt x="154" y="239"/>
                  </a:cubicBezTo>
                  <a:cubicBezTo>
                    <a:pt x="177" y="239"/>
                    <a:pt x="211" y="225"/>
                    <a:pt x="211" y="169"/>
                  </a:cubicBezTo>
                  <a:cubicBezTo>
                    <a:pt x="211" y="0"/>
                    <a:pt x="211" y="0"/>
                    <a:pt x="211" y="0"/>
                  </a:cubicBezTo>
                  <a:cubicBezTo>
                    <a:pt x="314" y="0"/>
                    <a:pt x="314" y="0"/>
                    <a:pt x="314" y="0"/>
                  </a:cubicBezTo>
                  <a:lnTo>
                    <a:pt x="314" y="3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15"/>
            <p:cNvSpPr>
              <a:spLocks noEditPoints="1"/>
            </p:cNvSpPr>
            <p:nvPr/>
          </p:nvSpPr>
          <p:spPr bwMode="auto">
            <a:xfrm>
              <a:off x="1553697" y="4193163"/>
              <a:ext cx="109473" cy="111619"/>
            </a:xfrm>
            <a:custGeom>
              <a:avLst/>
              <a:gdLst>
                <a:gd name="T0" fmla="*/ 13 w 320"/>
                <a:gd name="T1" fmla="*/ 106 h 333"/>
                <a:gd name="T2" fmla="*/ 62 w 320"/>
                <a:gd name="T3" fmla="*/ 22 h 333"/>
                <a:gd name="T4" fmla="*/ 162 w 320"/>
                <a:gd name="T5" fmla="*/ 0 h 333"/>
                <a:gd name="T6" fmla="*/ 308 w 320"/>
                <a:gd name="T7" fmla="*/ 106 h 333"/>
                <a:gd name="T8" fmla="*/ 308 w 320"/>
                <a:gd name="T9" fmla="*/ 243 h 333"/>
                <a:gd name="T10" fmla="*/ 320 w 320"/>
                <a:gd name="T11" fmla="*/ 324 h 333"/>
                <a:gd name="T12" fmla="*/ 217 w 320"/>
                <a:gd name="T13" fmla="*/ 324 h 333"/>
                <a:gd name="T14" fmla="*/ 211 w 320"/>
                <a:gd name="T15" fmla="*/ 294 h 333"/>
                <a:gd name="T16" fmla="*/ 107 w 320"/>
                <a:gd name="T17" fmla="*/ 333 h 333"/>
                <a:gd name="T18" fmla="*/ 0 w 320"/>
                <a:gd name="T19" fmla="*/ 238 h 333"/>
                <a:gd name="T20" fmla="*/ 183 w 320"/>
                <a:gd name="T21" fmla="*/ 129 h 333"/>
                <a:gd name="T22" fmla="*/ 210 w 320"/>
                <a:gd name="T23" fmla="*/ 100 h 333"/>
                <a:gd name="T24" fmla="*/ 160 w 320"/>
                <a:gd name="T25" fmla="*/ 67 h 333"/>
                <a:gd name="T26" fmla="*/ 109 w 320"/>
                <a:gd name="T27" fmla="*/ 106 h 333"/>
                <a:gd name="T28" fmla="*/ 13 w 320"/>
                <a:gd name="T29" fmla="*/ 106 h 333"/>
                <a:gd name="T30" fmla="*/ 146 w 320"/>
                <a:gd name="T31" fmla="*/ 269 h 333"/>
                <a:gd name="T32" fmla="*/ 209 w 320"/>
                <a:gd name="T33" fmla="*/ 177 h 333"/>
                <a:gd name="T34" fmla="*/ 145 w 320"/>
                <a:gd name="T35" fmla="*/ 194 h 333"/>
                <a:gd name="T36" fmla="*/ 103 w 320"/>
                <a:gd name="T37" fmla="*/ 234 h 333"/>
                <a:gd name="T38" fmla="*/ 146 w 320"/>
                <a:gd name="T39" fmla="*/ 269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0" h="333">
                  <a:moveTo>
                    <a:pt x="13" y="106"/>
                  </a:moveTo>
                  <a:cubicBezTo>
                    <a:pt x="14" y="65"/>
                    <a:pt x="34" y="39"/>
                    <a:pt x="62" y="22"/>
                  </a:cubicBezTo>
                  <a:cubicBezTo>
                    <a:pt x="89" y="6"/>
                    <a:pt x="126" y="0"/>
                    <a:pt x="162" y="0"/>
                  </a:cubicBezTo>
                  <a:cubicBezTo>
                    <a:pt x="236" y="0"/>
                    <a:pt x="308" y="17"/>
                    <a:pt x="308" y="106"/>
                  </a:cubicBezTo>
                  <a:cubicBezTo>
                    <a:pt x="308" y="243"/>
                    <a:pt x="308" y="243"/>
                    <a:pt x="308" y="243"/>
                  </a:cubicBezTo>
                  <a:cubicBezTo>
                    <a:pt x="308" y="270"/>
                    <a:pt x="308" y="299"/>
                    <a:pt x="320" y="324"/>
                  </a:cubicBezTo>
                  <a:cubicBezTo>
                    <a:pt x="217" y="324"/>
                    <a:pt x="217" y="324"/>
                    <a:pt x="217" y="324"/>
                  </a:cubicBezTo>
                  <a:cubicBezTo>
                    <a:pt x="213" y="314"/>
                    <a:pt x="212" y="305"/>
                    <a:pt x="211" y="294"/>
                  </a:cubicBezTo>
                  <a:cubicBezTo>
                    <a:pt x="184" y="322"/>
                    <a:pt x="145" y="333"/>
                    <a:pt x="107" y="333"/>
                  </a:cubicBezTo>
                  <a:cubicBezTo>
                    <a:pt x="47" y="333"/>
                    <a:pt x="0" y="303"/>
                    <a:pt x="0" y="238"/>
                  </a:cubicBezTo>
                  <a:cubicBezTo>
                    <a:pt x="0" y="135"/>
                    <a:pt x="111" y="143"/>
                    <a:pt x="183" y="129"/>
                  </a:cubicBezTo>
                  <a:cubicBezTo>
                    <a:pt x="200" y="125"/>
                    <a:pt x="210" y="119"/>
                    <a:pt x="210" y="100"/>
                  </a:cubicBezTo>
                  <a:cubicBezTo>
                    <a:pt x="210" y="76"/>
                    <a:pt x="182" y="67"/>
                    <a:pt x="160" y="67"/>
                  </a:cubicBezTo>
                  <a:cubicBezTo>
                    <a:pt x="132" y="67"/>
                    <a:pt x="114" y="80"/>
                    <a:pt x="109" y="106"/>
                  </a:cubicBezTo>
                  <a:lnTo>
                    <a:pt x="13" y="106"/>
                  </a:lnTo>
                  <a:close/>
                  <a:moveTo>
                    <a:pt x="146" y="269"/>
                  </a:moveTo>
                  <a:cubicBezTo>
                    <a:pt x="195" y="269"/>
                    <a:pt x="211" y="242"/>
                    <a:pt x="209" y="177"/>
                  </a:cubicBezTo>
                  <a:cubicBezTo>
                    <a:pt x="194" y="186"/>
                    <a:pt x="168" y="188"/>
                    <a:pt x="145" y="194"/>
                  </a:cubicBezTo>
                  <a:cubicBezTo>
                    <a:pt x="122" y="199"/>
                    <a:pt x="103" y="209"/>
                    <a:pt x="103" y="234"/>
                  </a:cubicBezTo>
                  <a:cubicBezTo>
                    <a:pt x="103" y="259"/>
                    <a:pt x="123" y="269"/>
                    <a:pt x="146" y="2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Rectangle 16"/>
            <p:cNvSpPr>
              <a:spLocks noChangeArrowheads="1"/>
            </p:cNvSpPr>
            <p:nvPr/>
          </p:nvSpPr>
          <p:spPr bwMode="auto">
            <a:xfrm>
              <a:off x="1684635" y="4156672"/>
              <a:ext cx="34344" cy="1459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Rectangle 17"/>
            <p:cNvSpPr>
              <a:spLocks noChangeArrowheads="1"/>
            </p:cNvSpPr>
            <p:nvPr/>
          </p:nvSpPr>
          <p:spPr bwMode="auto">
            <a:xfrm>
              <a:off x="1744737" y="4156672"/>
              <a:ext cx="34344" cy="1459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18"/>
            <p:cNvSpPr>
              <a:spLocks/>
            </p:cNvSpPr>
            <p:nvPr/>
          </p:nvSpPr>
          <p:spPr bwMode="auto">
            <a:xfrm>
              <a:off x="1791961" y="4195310"/>
              <a:ext cx="113766" cy="143817"/>
            </a:xfrm>
            <a:custGeom>
              <a:avLst/>
              <a:gdLst>
                <a:gd name="T0" fmla="*/ 211 w 335"/>
                <a:gd name="T1" fmla="*/ 343 h 420"/>
                <a:gd name="T2" fmla="*/ 79 w 335"/>
                <a:gd name="T3" fmla="*/ 420 h 420"/>
                <a:gd name="T4" fmla="*/ 31 w 335"/>
                <a:gd name="T5" fmla="*/ 420 h 420"/>
                <a:gd name="T6" fmla="*/ 31 w 335"/>
                <a:gd name="T7" fmla="*/ 337 h 420"/>
                <a:gd name="T8" fmla="*/ 66 w 335"/>
                <a:gd name="T9" fmla="*/ 337 h 420"/>
                <a:gd name="T10" fmla="*/ 107 w 335"/>
                <a:gd name="T11" fmla="*/ 302 h 420"/>
                <a:gd name="T12" fmla="*/ 81 w 335"/>
                <a:gd name="T13" fmla="*/ 219 h 420"/>
                <a:gd name="T14" fmla="*/ 0 w 335"/>
                <a:gd name="T15" fmla="*/ 0 h 420"/>
                <a:gd name="T16" fmla="*/ 109 w 335"/>
                <a:gd name="T17" fmla="*/ 0 h 420"/>
                <a:gd name="T18" fmla="*/ 169 w 335"/>
                <a:gd name="T19" fmla="*/ 205 h 420"/>
                <a:gd name="T20" fmla="*/ 170 w 335"/>
                <a:gd name="T21" fmla="*/ 205 h 420"/>
                <a:gd name="T22" fmla="*/ 229 w 335"/>
                <a:gd name="T23" fmla="*/ 0 h 420"/>
                <a:gd name="T24" fmla="*/ 335 w 335"/>
                <a:gd name="T25" fmla="*/ 0 h 420"/>
                <a:gd name="T26" fmla="*/ 211 w 335"/>
                <a:gd name="T27" fmla="*/ 34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5" h="420">
                  <a:moveTo>
                    <a:pt x="211" y="343"/>
                  </a:moveTo>
                  <a:cubicBezTo>
                    <a:pt x="186" y="412"/>
                    <a:pt x="149" y="420"/>
                    <a:pt x="79" y="420"/>
                  </a:cubicBezTo>
                  <a:cubicBezTo>
                    <a:pt x="31" y="420"/>
                    <a:pt x="31" y="420"/>
                    <a:pt x="31" y="420"/>
                  </a:cubicBezTo>
                  <a:cubicBezTo>
                    <a:pt x="31" y="337"/>
                    <a:pt x="31" y="337"/>
                    <a:pt x="31" y="337"/>
                  </a:cubicBezTo>
                  <a:cubicBezTo>
                    <a:pt x="66" y="337"/>
                    <a:pt x="66" y="337"/>
                    <a:pt x="66" y="337"/>
                  </a:cubicBezTo>
                  <a:cubicBezTo>
                    <a:pt x="90" y="337"/>
                    <a:pt x="107" y="323"/>
                    <a:pt x="107" y="302"/>
                  </a:cubicBezTo>
                  <a:cubicBezTo>
                    <a:pt x="107" y="285"/>
                    <a:pt x="87" y="236"/>
                    <a:pt x="81" y="219"/>
                  </a:cubicBezTo>
                  <a:cubicBezTo>
                    <a:pt x="0" y="0"/>
                    <a:pt x="0" y="0"/>
                    <a:pt x="0" y="0"/>
                  </a:cubicBezTo>
                  <a:cubicBezTo>
                    <a:pt x="109" y="0"/>
                    <a:pt x="109" y="0"/>
                    <a:pt x="109" y="0"/>
                  </a:cubicBezTo>
                  <a:cubicBezTo>
                    <a:pt x="169" y="205"/>
                    <a:pt x="169" y="205"/>
                    <a:pt x="169" y="205"/>
                  </a:cubicBezTo>
                  <a:cubicBezTo>
                    <a:pt x="170" y="205"/>
                    <a:pt x="170" y="205"/>
                    <a:pt x="170" y="205"/>
                  </a:cubicBezTo>
                  <a:cubicBezTo>
                    <a:pt x="229" y="0"/>
                    <a:pt x="229" y="0"/>
                    <a:pt x="229" y="0"/>
                  </a:cubicBezTo>
                  <a:cubicBezTo>
                    <a:pt x="335" y="0"/>
                    <a:pt x="335" y="0"/>
                    <a:pt x="335" y="0"/>
                  </a:cubicBezTo>
                  <a:lnTo>
                    <a:pt x="211"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19"/>
            <p:cNvSpPr>
              <a:spLocks noEditPoints="1"/>
            </p:cNvSpPr>
            <p:nvPr/>
          </p:nvSpPr>
          <p:spPr bwMode="auto">
            <a:xfrm>
              <a:off x="619958" y="4394936"/>
              <a:ext cx="34344" cy="145964"/>
            </a:xfrm>
            <a:custGeom>
              <a:avLst/>
              <a:gdLst>
                <a:gd name="T0" fmla="*/ 16 w 16"/>
                <a:gd name="T1" fmla="*/ 12 h 68"/>
                <a:gd name="T2" fmla="*/ 0 w 16"/>
                <a:gd name="T3" fmla="*/ 12 h 68"/>
                <a:gd name="T4" fmla="*/ 0 w 16"/>
                <a:gd name="T5" fmla="*/ 0 h 68"/>
                <a:gd name="T6" fmla="*/ 16 w 16"/>
                <a:gd name="T7" fmla="*/ 0 h 68"/>
                <a:gd name="T8" fmla="*/ 16 w 16"/>
                <a:gd name="T9" fmla="*/ 12 h 68"/>
                <a:gd name="T10" fmla="*/ 0 w 16"/>
                <a:gd name="T11" fmla="*/ 19 h 68"/>
                <a:gd name="T12" fmla="*/ 16 w 16"/>
                <a:gd name="T13" fmla="*/ 19 h 68"/>
                <a:gd name="T14" fmla="*/ 16 w 16"/>
                <a:gd name="T15" fmla="*/ 68 h 68"/>
                <a:gd name="T16" fmla="*/ 0 w 16"/>
                <a:gd name="T17" fmla="*/ 68 h 68"/>
                <a:gd name="T18" fmla="*/ 0 w 16"/>
                <a:gd name="T19"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68">
                  <a:moveTo>
                    <a:pt x="16" y="12"/>
                  </a:moveTo>
                  <a:lnTo>
                    <a:pt x="0" y="12"/>
                  </a:lnTo>
                  <a:lnTo>
                    <a:pt x="0" y="0"/>
                  </a:lnTo>
                  <a:lnTo>
                    <a:pt x="16" y="0"/>
                  </a:lnTo>
                  <a:lnTo>
                    <a:pt x="16" y="12"/>
                  </a:lnTo>
                  <a:close/>
                  <a:moveTo>
                    <a:pt x="0" y="19"/>
                  </a:moveTo>
                  <a:lnTo>
                    <a:pt x="16" y="19"/>
                  </a:lnTo>
                  <a:lnTo>
                    <a:pt x="16" y="68"/>
                  </a:lnTo>
                  <a:lnTo>
                    <a:pt x="0" y="68"/>
                  </a:ln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20"/>
            <p:cNvSpPr>
              <a:spLocks/>
            </p:cNvSpPr>
            <p:nvPr/>
          </p:nvSpPr>
          <p:spPr bwMode="auto">
            <a:xfrm>
              <a:off x="680060" y="4431427"/>
              <a:ext cx="165283" cy="109473"/>
            </a:xfrm>
            <a:custGeom>
              <a:avLst/>
              <a:gdLst>
                <a:gd name="T0" fmla="*/ 0 w 492"/>
                <a:gd name="T1" fmla="*/ 9 h 324"/>
                <a:gd name="T2" fmla="*/ 100 w 492"/>
                <a:gd name="T3" fmla="*/ 9 h 324"/>
                <a:gd name="T4" fmla="*/ 100 w 492"/>
                <a:gd name="T5" fmla="*/ 52 h 324"/>
                <a:gd name="T6" fmla="*/ 101 w 492"/>
                <a:gd name="T7" fmla="*/ 52 h 324"/>
                <a:gd name="T8" fmla="*/ 191 w 492"/>
                <a:gd name="T9" fmla="*/ 0 h 324"/>
                <a:gd name="T10" fmla="*/ 283 w 492"/>
                <a:gd name="T11" fmla="*/ 51 h 324"/>
                <a:gd name="T12" fmla="*/ 381 w 492"/>
                <a:gd name="T13" fmla="*/ 0 h 324"/>
                <a:gd name="T14" fmla="*/ 492 w 492"/>
                <a:gd name="T15" fmla="*/ 136 h 324"/>
                <a:gd name="T16" fmla="*/ 492 w 492"/>
                <a:gd name="T17" fmla="*/ 324 h 324"/>
                <a:gd name="T18" fmla="*/ 389 w 492"/>
                <a:gd name="T19" fmla="*/ 324 h 324"/>
                <a:gd name="T20" fmla="*/ 389 w 492"/>
                <a:gd name="T21" fmla="*/ 139 h 324"/>
                <a:gd name="T22" fmla="*/ 346 w 492"/>
                <a:gd name="T23" fmla="*/ 85 h 324"/>
                <a:gd name="T24" fmla="*/ 297 w 492"/>
                <a:gd name="T25" fmla="*/ 170 h 324"/>
                <a:gd name="T26" fmla="*/ 297 w 492"/>
                <a:gd name="T27" fmla="*/ 324 h 324"/>
                <a:gd name="T28" fmla="*/ 194 w 492"/>
                <a:gd name="T29" fmla="*/ 324 h 324"/>
                <a:gd name="T30" fmla="*/ 194 w 492"/>
                <a:gd name="T31" fmla="*/ 145 h 324"/>
                <a:gd name="T32" fmla="*/ 155 w 492"/>
                <a:gd name="T33" fmla="*/ 85 h 324"/>
                <a:gd name="T34" fmla="*/ 103 w 492"/>
                <a:gd name="T35" fmla="*/ 171 h 324"/>
                <a:gd name="T36" fmla="*/ 103 w 492"/>
                <a:gd name="T37" fmla="*/ 324 h 324"/>
                <a:gd name="T38" fmla="*/ 0 w 492"/>
                <a:gd name="T39" fmla="*/ 324 h 324"/>
                <a:gd name="T40" fmla="*/ 0 w 492"/>
                <a:gd name="T41" fmla="*/ 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2" h="324">
                  <a:moveTo>
                    <a:pt x="0" y="9"/>
                  </a:moveTo>
                  <a:cubicBezTo>
                    <a:pt x="100" y="9"/>
                    <a:pt x="100" y="9"/>
                    <a:pt x="100" y="9"/>
                  </a:cubicBezTo>
                  <a:cubicBezTo>
                    <a:pt x="100" y="52"/>
                    <a:pt x="100" y="52"/>
                    <a:pt x="100" y="52"/>
                  </a:cubicBezTo>
                  <a:cubicBezTo>
                    <a:pt x="101" y="52"/>
                    <a:pt x="101" y="52"/>
                    <a:pt x="101" y="52"/>
                  </a:cubicBezTo>
                  <a:cubicBezTo>
                    <a:pt x="120" y="21"/>
                    <a:pt x="153" y="0"/>
                    <a:pt x="191" y="0"/>
                  </a:cubicBezTo>
                  <a:cubicBezTo>
                    <a:pt x="231" y="0"/>
                    <a:pt x="266" y="13"/>
                    <a:pt x="283" y="51"/>
                  </a:cubicBezTo>
                  <a:cubicBezTo>
                    <a:pt x="308" y="18"/>
                    <a:pt x="338" y="0"/>
                    <a:pt x="381" y="0"/>
                  </a:cubicBezTo>
                  <a:cubicBezTo>
                    <a:pt x="481" y="0"/>
                    <a:pt x="492" y="76"/>
                    <a:pt x="492" y="136"/>
                  </a:cubicBezTo>
                  <a:cubicBezTo>
                    <a:pt x="492" y="324"/>
                    <a:pt x="492" y="324"/>
                    <a:pt x="492" y="324"/>
                  </a:cubicBezTo>
                  <a:cubicBezTo>
                    <a:pt x="389" y="324"/>
                    <a:pt x="389" y="324"/>
                    <a:pt x="389" y="324"/>
                  </a:cubicBezTo>
                  <a:cubicBezTo>
                    <a:pt x="389" y="139"/>
                    <a:pt x="389" y="139"/>
                    <a:pt x="389" y="139"/>
                  </a:cubicBezTo>
                  <a:cubicBezTo>
                    <a:pt x="389" y="105"/>
                    <a:pt x="372" y="85"/>
                    <a:pt x="346" y="85"/>
                  </a:cubicBezTo>
                  <a:cubicBezTo>
                    <a:pt x="301" y="85"/>
                    <a:pt x="297" y="119"/>
                    <a:pt x="297" y="170"/>
                  </a:cubicBezTo>
                  <a:cubicBezTo>
                    <a:pt x="297" y="324"/>
                    <a:pt x="297" y="324"/>
                    <a:pt x="297" y="324"/>
                  </a:cubicBezTo>
                  <a:cubicBezTo>
                    <a:pt x="194" y="324"/>
                    <a:pt x="194" y="324"/>
                    <a:pt x="194" y="324"/>
                  </a:cubicBezTo>
                  <a:cubicBezTo>
                    <a:pt x="194" y="145"/>
                    <a:pt x="194" y="145"/>
                    <a:pt x="194" y="145"/>
                  </a:cubicBezTo>
                  <a:cubicBezTo>
                    <a:pt x="194" y="108"/>
                    <a:pt x="183" y="85"/>
                    <a:pt x="155" y="85"/>
                  </a:cubicBezTo>
                  <a:cubicBezTo>
                    <a:pt x="118" y="85"/>
                    <a:pt x="103" y="106"/>
                    <a:pt x="103" y="171"/>
                  </a:cubicBezTo>
                  <a:cubicBezTo>
                    <a:pt x="103" y="324"/>
                    <a:pt x="103" y="324"/>
                    <a:pt x="103" y="324"/>
                  </a:cubicBezTo>
                  <a:cubicBezTo>
                    <a:pt x="0" y="324"/>
                    <a:pt x="0" y="324"/>
                    <a:pt x="0" y="324"/>
                  </a:cubicBez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21"/>
            <p:cNvSpPr>
              <a:spLocks noEditPoints="1"/>
            </p:cNvSpPr>
            <p:nvPr/>
          </p:nvSpPr>
          <p:spPr bwMode="auto">
            <a:xfrm>
              <a:off x="871101" y="4431427"/>
              <a:ext cx="109473" cy="145964"/>
            </a:xfrm>
            <a:custGeom>
              <a:avLst/>
              <a:gdLst>
                <a:gd name="T0" fmla="*/ 0 w 327"/>
                <a:gd name="T1" fmla="*/ 9 h 429"/>
                <a:gd name="T2" fmla="*/ 98 w 327"/>
                <a:gd name="T3" fmla="*/ 9 h 429"/>
                <a:gd name="T4" fmla="*/ 98 w 327"/>
                <a:gd name="T5" fmla="*/ 46 h 429"/>
                <a:gd name="T6" fmla="*/ 100 w 327"/>
                <a:gd name="T7" fmla="*/ 46 h 429"/>
                <a:gd name="T8" fmla="*/ 186 w 327"/>
                <a:gd name="T9" fmla="*/ 0 h 429"/>
                <a:gd name="T10" fmla="*/ 327 w 327"/>
                <a:gd name="T11" fmla="*/ 174 h 429"/>
                <a:gd name="T12" fmla="*/ 194 w 327"/>
                <a:gd name="T13" fmla="*/ 333 h 429"/>
                <a:gd name="T14" fmla="*/ 104 w 327"/>
                <a:gd name="T15" fmla="*/ 290 h 429"/>
                <a:gd name="T16" fmla="*/ 103 w 327"/>
                <a:gd name="T17" fmla="*/ 290 h 429"/>
                <a:gd name="T18" fmla="*/ 103 w 327"/>
                <a:gd name="T19" fmla="*/ 429 h 429"/>
                <a:gd name="T20" fmla="*/ 0 w 327"/>
                <a:gd name="T21" fmla="*/ 429 h 429"/>
                <a:gd name="T22" fmla="*/ 0 w 327"/>
                <a:gd name="T23" fmla="*/ 9 h 429"/>
                <a:gd name="T24" fmla="*/ 100 w 327"/>
                <a:gd name="T25" fmla="*/ 163 h 429"/>
                <a:gd name="T26" fmla="*/ 162 w 327"/>
                <a:gd name="T27" fmla="*/ 254 h 429"/>
                <a:gd name="T28" fmla="*/ 224 w 327"/>
                <a:gd name="T29" fmla="*/ 163 h 429"/>
                <a:gd name="T30" fmla="*/ 163 w 327"/>
                <a:gd name="T31" fmla="*/ 79 h 429"/>
                <a:gd name="T32" fmla="*/ 100 w 327"/>
                <a:gd name="T33" fmla="*/ 163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7" h="429">
                  <a:moveTo>
                    <a:pt x="0" y="9"/>
                  </a:moveTo>
                  <a:cubicBezTo>
                    <a:pt x="98" y="9"/>
                    <a:pt x="98" y="9"/>
                    <a:pt x="98" y="9"/>
                  </a:cubicBezTo>
                  <a:cubicBezTo>
                    <a:pt x="98" y="46"/>
                    <a:pt x="98" y="46"/>
                    <a:pt x="98" y="46"/>
                  </a:cubicBezTo>
                  <a:cubicBezTo>
                    <a:pt x="100" y="46"/>
                    <a:pt x="100" y="46"/>
                    <a:pt x="100" y="46"/>
                  </a:cubicBezTo>
                  <a:cubicBezTo>
                    <a:pt x="120" y="16"/>
                    <a:pt x="150" y="0"/>
                    <a:pt x="186" y="0"/>
                  </a:cubicBezTo>
                  <a:cubicBezTo>
                    <a:pt x="285" y="0"/>
                    <a:pt x="327" y="85"/>
                    <a:pt x="327" y="174"/>
                  </a:cubicBezTo>
                  <a:cubicBezTo>
                    <a:pt x="327" y="255"/>
                    <a:pt x="283" y="333"/>
                    <a:pt x="194" y="333"/>
                  </a:cubicBezTo>
                  <a:cubicBezTo>
                    <a:pt x="155" y="333"/>
                    <a:pt x="126" y="318"/>
                    <a:pt x="104" y="290"/>
                  </a:cubicBezTo>
                  <a:cubicBezTo>
                    <a:pt x="103" y="290"/>
                    <a:pt x="103" y="290"/>
                    <a:pt x="103" y="290"/>
                  </a:cubicBezTo>
                  <a:cubicBezTo>
                    <a:pt x="103" y="429"/>
                    <a:pt x="103" y="429"/>
                    <a:pt x="103" y="429"/>
                  </a:cubicBezTo>
                  <a:cubicBezTo>
                    <a:pt x="0" y="429"/>
                    <a:pt x="0" y="429"/>
                    <a:pt x="0" y="429"/>
                  </a:cubicBezTo>
                  <a:lnTo>
                    <a:pt x="0" y="9"/>
                  </a:lnTo>
                  <a:close/>
                  <a:moveTo>
                    <a:pt x="100" y="163"/>
                  </a:moveTo>
                  <a:cubicBezTo>
                    <a:pt x="100" y="218"/>
                    <a:pt x="115" y="254"/>
                    <a:pt x="162" y="254"/>
                  </a:cubicBezTo>
                  <a:cubicBezTo>
                    <a:pt x="208" y="254"/>
                    <a:pt x="224" y="206"/>
                    <a:pt x="224" y="163"/>
                  </a:cubicBezTo>
                  <a:cubicBezTo>
                    <a:pt x="224" y="123"/>
                    <a:pt x="208" y="79"/>
                    <a:pt x="163" y="79"/>
                  </a:cubicBezTo>
                  <a:cubicBezTo>
                    <a:pt x="135" y="79"/>
                    <a:pt x="100" y="98"/>
                    <a:pt x="100" y="1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22"/>
            <p:cNvSpPr>
              <a:spLocks/>
            </p:cNvSpPr>
            <p:nvPr/>
          </p:nvSpPr>
          <p:spPr bwMode="auto">
            <a:xfrm>
              <a:off x="1002039" y="4433574"/>
              <a:ext cx="75128" cy="107326"/>
            </a:xfrm>
            <a:custGeom>
              <a:avLst/>
              <a:gdLst>
                <a:gd name="T0" fmla="*/ 0 w 220"/>
                <a:gd name="T1" fmla="*/ 6 h 321"/>
                <a:gd name="T2" fmla="*/ 100 w 220"/>
                <a:gd name="T3" fmla="*/ 6 h 321"/>
                <a:gd name="T4" fmla="*/ 100 w 220"/>
                <a:gd name="T5" fmla="*/ 62 h 321"/>
                <a:gd name="T6" fmla="*/ 101 w 220"/>
                <a:gd name="T7" fmla="*/ 62 h 321"/>
                <a:gd name="T8" fmla="*/ 196 w 220"/>
                <a:gd name="T9" fmla="*/ 0 h 321"/>
                <a:gd name="T10" fmla="*/ 220 w 220"/>
                <a:gd name="T11" fmla="*/ 3 h 321"/>
                <a:gd name="T12" fmla="*/ 220 w 220"/>
                <a:gd name="T13" fmla="*/ 97 h 321"/>
                <a:gd name="T14" fmla="*/ 181 w 220"/>
                <a:gd name="T15" fmla="*/ 91 h 321"/>
                <a:gd name="T16" fmla="*/ 103 w 220"/>
                <a:gd name="T17" fmla="*/ 165 h 321"/>
                <a:gd name="T18" fmla="*/ 103 w 220"/>
                <a:gd name="T19" fmla="*/ 321 h 321"/>
                <a:gd name="T20" fmla="*/ 0 w 220"/>
                <a:gd name="T21" fmla="*/ 321 h 321"/>
                <a:gd name="T22" fmla="*/ 0 w 220"/>
                <a:gd name="T23" fmla="*/ 6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0" h="321">
                  <a:moveTo>
                    <a:pt x="0" y="6"/>
                  </a:moveTo>
                  <a:cubicBezTo>
                    <a:pt x="100" y="6"/>
                    <a:pt x="100" y="6"/>
                    <a:pt x="100" y="6"/>
                  </a:cubicBezTo>
                  <a:cubicBezTo>
                    <a:pt x="100" y="62"/>
                    <a:pt x="100" y="62"/>
                    <a:pt x="100" y="62"/>
                  </a:cubicBezTo>
                  <a:cubicBezTo>
                    <a:pt x="101" y="62"/>
                    <a:pt x="101" y="62"/>
                    <a:pt x="101" y="62"/>
                  </a:cubicBezTo>
                  <a:cubicBezTo>
                    <a:pt x="116" y="22"/>
                    <a:pt x="152" y="0"/>
                    <a:pt x="196" y="0"/>
                  </a:cubicBezTo>
                  <a:cubicBezTo>
                    <a:pt x="204" y="0"/>
                    <a:pt x="212" y="1"/>
                    <a:pt x="220" y="3"/>
                  </a:cubicBezTo>
                  <a:cubicBezTo>
                    <a:pt x="220" y="97"/>
                    <a:pt x="220" y="97"/>
                    <a:pt x="220" y="97"/>
                  </a:cubicBezTo>
                  <a:cubicBezTo>
                    <a:pt x="207" y="93"/>
                    <a:pt x="195" y="91"/>
                    <a:pt x="181" y="91"/>
                  </a:cubicBezTo>
                  <a:cubicBezTo>
                    <a:pt x="130" y="91"/>
                    <a:pt x="103" y="126"/>
                    <a:pt x="103" y="165"/>
                  </a:cubicBezTo>
                  <a:cubicBezTo>
                    <a:pt x="103" y="321"/>
                    <a:pt x="103" y="321"/>
                    <a:pt x="103" y="321"/>
                  </a:cubicBezTo>
                  <a:cubicBezTo>
                    <a:pt x="0" y="321"/>
                    <a:pt x="0" y="321"/>
                    <a:pt x="0" y="321"/>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23"/>
            <p:cNvSpPr>
              <a:spLocks noEditPoints="1"/>
            </p:cNvSpPr>
            <p:nvPr/>
          </p:nvSpPr>
          <p:spPr bwMode="auto">
            <a:xfrm>
              <a:off x="1085754" y="4431427"/>
              <a:ext cx="111619" cy="113766"/>
            </a:xfrm>
            <a:custGeom>
              <a:avLst/>
              <a:gdLst>
                <a:gd name="T0" fmla="*/ 165 w 331"/>
                <a:gd name="T1" fmla="*/ 0 h 333"/>
                <a:gd name="T2" fmla="*/ 331 w 331"/>
                <a:gd name="T3" fmla="*/ 167 h 333"/>
                <a:gd name="T4" fmla="*/ 165 w 331"/>
                <a:gd name="T5" fmla="*/ 333 h 333"/>
                <a:gd name="T6" fmla="*/ 0 w 331"/>
                <a:gd name="T7" fmla="*/ 167 h 333"/>
                <a:gd name="T8" fmla="*/ 165 w 331"/>
                <a:gd name="T9" fmla="*/ 0 h 333"/>
                <a:gd name="T10" fmla="*/ 165 w 331"/>
                <a:gd name="T11" fmla="*/ 254 h 333"/>
                <a:gd name="T12" fmla="*/ 228 w 331"/>
                <a:gd name="T13" fmla="*/ 167 h 333"/>
                <a:gd name="T14" fmla="*/ 165 w 331"/>
                <a:gd name="T15" fmla="*/ 79 h 333"/>
                <a:gd name="T16" fmla="*/ 103 w 331"/>
                <a:gd name="T17" fmla="*/ 167 h 333"/>
                <a:gd name="T18" fmla="*/ 165 w 331"/>
                <a:gd name="T19" fmla="*/ 25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1" h="333">
                  <a:moveTo>
                    <a:pt x="165" y="0"/>
                  </a:moveTo>
                  <a:cubicBezTo>
                    <a:pt x="263" y="0"/>
                    <a:pt x="331" y="72"/>
                    <a:pt x="331" y="167"/>
                  </a:cubicBezTo>
                  <a:cubicBezTo>
                    <a:pt x="331" y="261"/>
                    <a:pt x="263" y="333"/>
                    <a:pt x="165" y="333"/>
                  </a:cubicBezTo>
                  <a:cubicBezTo>
                    <a:pt x="67" y="333"/>
                    <a:pt x="0" y="261"/>
                    <a:pt x="0" y="167"/>
                  </a:cubicBezTo>
                  <a:cubicBezTo>
                    <a:pt x="0" y="72"/>
                    <a:pt x="67" y="0"/>
                    <a:pt x="165" y="0"/>
                  </a:cubicBezTo>
                  <a:close/>
                  <a:moveTo>
                    <a:pt x="165" y="254"/>
                  </a:moveTo>
                  <a:cubicBezTo>
                    <a:pt x="213" y="254"/>
                    <a:pt x="228" y="207"/>
                    <a:pt x="228" y="167"/>
                  </a:cubicBezTo>
                  <a:cubicBezTo>
                    <a:pt x="228" y="127"/>
                    <a:pt x="213" y="79"/>
                    <a:pt x="165" y="79"/>
                  </a:cubicBezTo>
                  <a:cubicBezTo>
                    <a:pt x="117" y="79"/>
                    <a:pt x="103" y="127"/>
                    <a:pt x="103" y="167"/>
                  </a:cubicBezTo>
                  <a:cubicBezTo>
                    <a:pt x="103" y="207"/>
                    <a:pt x="117" y="254"/>
                    <a:pt x="165" y="2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24"/>
            <p:cNvSpPr>
              <a:spLocks/>
            </p:cNvSpPr>
            <p:nvPr/>
          </p:nvSpPr>
          <p:spPr bwMode="auto">
            <a:xfrm>
              <a:off x="1201666" y="4435720"/>
              <a:ext cx="111619" cy="105180"/>
            </a:xfrm>
            <a:custGeom>
              <a:avLst/>
              <a:gdLst>
                <a:gd name="T0" fmla="*/ 35 w 52"/>
                <a:gd name="T1" fmla="*/ 49 h 49"/>
                <a:gd name="T2" fmla="*/ 16 w 52"/>
                <a:gd name="T3" fmla="*/ 49 h 49"/>
                <a:gd name="T4" fmla="*/ 0 w 52"/>
                <a:gd name="T5" fmla="*/ 0 h 49"/>
                <a:gd name="T6" fmla="*/ 17 w 52"/>
                <a:gd name="T7" fmla="*/ 0 h 49"/>
                <a:gd name="T8" fmla="*/ 26 w 52"/>
                <a:gd name="T9" fmla="*/ 32 h 49"/>
                <a:gd name="T10" fmla="*/ 26 w 52"/>
                <a:gd name="T11" fmla="*/ 32 h 49"/>
                <a:gd name="T12" fmla="*/ 35 w 52"/>
                <a:gd name="T13" fmla="*/ 0 h 49"/>
                <a:gd name="T14" fmla="*/ 52 w 52"/>
                <a:gd name="T15" fmla="*/ 0 h 49"/>
                <a:gd name="T16" fmla="*/ 35 w 52"/>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9">
                  <a:moveTo>
                    <a:pt x="35" y="49"/>
                  </a:moveTo>
                  <a:lnTo>
                    <a:pt x="16" y="49"/>
                  </a:lnTo>
                  <a:lnTo>
                    <a:pt x="0" y="0"/>
                  </a:lnTo>
                  <a:lnTo>
                    <a:pt x="17" y="0"/>
                  </a:lnTo>
                  <a:lnTo>
                    <a:pt x="26" y="32"/>
                  </a:lnTo>
                  <a:lnTo>
                    <a:pt x="26" y="32"/>
                  </a:lnTo>
                  <a:lnTo>
                    <a:pt x="35" y="0"/>
                  </a:lnTo>
                  <a:lnTo>
                    <a:pt x="52" y="0"/>
                  </a:lnTo>
                  <a:lnTo>
                    <a:pt x="35"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25"/>
            <p:cNvSpPr>
              <a:spLocks noEditPoints="1"/>
            </p:cNvSpPr>
            <p:nvPr/>
          </p:nvSpPr>
          <p:spPr bwMode="auto">
            <a:xfrm>
              <a:off x="1326165" y="4394936"/>
              <a:ext cx="34344" cy="145964"/>
            </a:xfrm>
            <a:custGeom>
              <a:avLst/>
              <a:gdLst>
                <a:gd name="T0" fmla="*/ 16 w 16"/>
                <a:gd name="T1" fmla="*/ 12 h 68"/>
                <a:gd name="T2" fmla="*/ 0 w 16"/>
                <a:gd name="T3" fmla="*/ 12 h 68"/>
                <a:gd name="T4" fmla="*/ 0 w 16"/>
                <a:gd name="T5" fmla="*/ 0 h 68"/>
                <a:gd name="T6" fmla="*/ 16 w 16"/>
                <a:gd name="T7" fmla="*/ 0 h 68"/>
                <a:gd name="T8" fmla="*/ 16 w 16"/>
                <a:gd name="T9" fmla="*/ 12 h 68"/>
                <a:gd name="T10" fmla="*/ 0 w 16"/>
                <a:gd name="T11" fmla="*/ 19 h 68"/>
                <a:gd name="T12" fmla="*/ 16 w 16"/>
                <a:gd name="T13" fmla="*/ 19 h 68"/>
                <a:gd name="T14" fmla="*/ 16 w 16"/>
                <a:gd name="T15" fmla="*/ 68 h 68"/>
                <a:gd name="T16" fmla="*/ 0 w 16"/>
                <a:gd name="T17" fmla="*/ 68 h 68"/>
                <a:gd name="T18" fmla="*/ 0 w 16"/>
                <a:gd name="T19"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68">
                  <a:moveTo>
                    <a:pt x="16" y="12"/>
                  </a:moveTo>
                  <a:lnTo>
                    <a:pt x="0" y="12"/>
                  </a:lnTo>
                  <a:lnTo>
                    <a:pt x="0" y="0"/>
                  </a:lnTo>
                  <a:lnTo>
                    <a:pt x="16" y="0"/>
                  </a:lnTo>
                  <a:lnTo>
                    <a:pt x="16" y="12"/>
                  </a:lnTo>
                  <a:close/>
                  <a:moveTo>
                    <a:pt x="0" y="19"/>
                  </a:moveTo>
                  <a:lnTo>
                    <a:pt x="16" y="19"/>
                  </a:lnTo>
                  <a:lnTo>
                    <a:pt x="16" y="68"/>
                  </a:lnTo>
                  <a:lnTo>
                    <a:pt x="0" y="68"/>
                  </a:ln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26"/>
            <p:cNvSpPr>
              <a:spLocks/>
            </p:cNvSpPr>
            <p:nvPr/>
          </p:nvSpPr>
          <p:spPr bwMode="auto">
            <a:xfrm>
              <a:off x="1386267" y="4431427"/>
              <a:ext cx="105180" cy="109473"/>
            </a:xfrm>
            <a:custGeom>
              <a:avLst/>
              <a:gdLst>
                <a:gd name="T0" fmla="*/ 0 w 314"/>
                <a:gd name="T1" fmla="*/ 9 h 324"/>
                <a:gd name="T2" fmla="*/ 100 w 314"/>
                <a:gd name="T3" fmla="*/ 9 h 324"/>
                <a:gd name="T4" fmla="*/ 100 w 314"/>
                <a:gd name="T5" fmla="*/ 52 h 324"/>
                <a:gd name="T6" fmla="*/ 101 w 314"/>
                <a:gd name="T7" fmla="*/ 52 h 324"/>
                <a:gd name="T8" fmla="*/ 200 w 314"/>
                <a:gd name="T9" fmla="*/ 0 h 324"/>
                <a:gd name="T10" fmla="*/ 314 w 314"/>
                <a:gd name="T11" fmla="*/ 122 h 324"/>
                <a:gd name="T12" fmla="*/ 314 w 314"/>
                <a:gd name="T13" fmla="*/ 324 h 324"/>
                <a:gd name="T14" fmla="*/ 211 w 314"/>
                <a:gd name="T15" fmla="*/ 324 h 324"/>
                <a:gd name="T16" fmla="*/ 211 w 314"/>
                <a:gd name="T17" fmla="*/ 172 h 324"/>
                <a:gd name="T18" fmla="*/ 159 w 314"/>
                <a:gd name="T19" fmla="*/ 85 h 324"/>
                <a:gd name="T20" fmla="*/ 103 w 314"/>
                <a:gd name="T21" fmla="*/ 152 h 324"/>
                <a:gd name="T22" fmla="*/ 103 w 314"/>
                <a:gd name="T23" fmla="*/ 324 h 324"/>
                <a:gd name="T24" fmla="*/ 0 w 314"/>
                <a:gd name="T25" fmla="*/ 324 h 324"/>
                <a:gd name="T26" fmla="*/ 0 w 314"/>
                <a:gd name="T27" fmla="*/ 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4" h="324">
                  <a:moveTo>
                    <a:pt x="0" y="9"/>
                  </a:moveTo>
                  <a:cubicBezTo>
                    <a:pt x="100" y="9"/>
                    <a:pt x="100" y="9"/>
                    <a:pt x="100" y="9"/>
                  </a:cubicBezTo>
                  <a:cubicBezTo>
                    <a:pt x="100" y="52"/>
                    <a:pt x="100" y="52"/>
                    <a:pt x="100" y="52"/>
                  </a:cubicBezTo>
                  <a:cubicBezTo>
                    <a:pt x="101" y="52"/>
                    <a:pt x="101" y="52"/>
                    <a:pt x="101" y="52"/>
                  </a:cubicBezTo>
                  <a:cubicBezTo>
                    <a:pt x="120" y="20"/>
                    <a:pt x="163" y="0"/>
                    <a:pt x="200" y="0"/>
                  </a:cubicBezTo>
                  <a:cubicBezTo>
                    <a:pt x="305" y="0"/>
                    <a:pt x="314" y="77"/>
                    <a:pt x="314" y="122"/>
                  </a:cubicBezTo>
                  <a:cubicBezTo>
                    <a:pt x="314" y="324"/>
                    <a:pt x="314" y="324"/>
                    <a:pt x="314" y="324"/>
                  </a:cubicBezTo>
                  <a:cubicBezTo>
                    <a:pt x="211" y="324"/>
                    <a:pt x="211" y="324"/>
                    <a:pt x="211" y="324"/>
                  </a:cubicBezTo>
                  <a:cubicBezTo>
                    <a:pt x="211" y="172"/>
                    <a:pt x="211" y="172"/>
                    <a:pt x="211" y="172"/>
                  </a:cubicBezTo>
                  <a:cubicBezTo>
                    <a:pt x="211" y="129"/>
                    <a:pt x="215" y="85"/>
                    <a:pt x="159" y="85"/>
                  </a:cubicBezTo>
                  <a:cubicBezTo>
                    <a:pt x="120" y="85"/>
                    <a:pt x="103" y="118"/>
                    <a:pt x="103" y="152"/>
                  </a:cubicBezTo>
                  <a:cubicBezTo>
                    <a:pt x="103" y="324"/>
                    <a:pt x="103" y="324"/>
                    <a:pt x="103" y="324"/>
                  </a:cubicBezTo>
                  <a:cubicBezTo>
                    <a:pt x="0" y="324"/>
                    <a:pt x="0" y="324"/>
                    <a:pt x="0" y="324"/>
                  </a:cubicBez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27"/>
            <p:cNvSpPr>
              <a:spLocks noEditPoints="1"/>
            </p:cNvSpPr>
            <p:nvPr/>
          </p:nvSpPr>
          <p:spPr bwMode="auto">
            <a:xfrm>
              <a:off x="1510766" y="4431427"/>
              <a:ext cx="109473" cy="148110"/>
            </a:xfrm>
            <a:custGeom>
              <a:avLst/>
              <a:gdLst>
                <a:gd name="T0" fmla="*/ 322 w 322"/>
                <a:gd name="T1" fmla="*/ 286 h 434"/>
                <a:gd name="T2" fmla="*/ 165 w 322"/>
                <a:gd name="T3" fmla="*/ 434 h 434"/>
                <a:gd name="T4" fmla="*/ 11 w 322"/>
                <a:gd name="T5" fmla="*/ 334 h 434"/>
                <a:gd name="T6" fmla="*/ 114 w 322"/>
                <a:gd name="T7" fmla="*/ 334 h 434"/>
                <a:gd name="T8" fmla="*/ 131 w 322"/>
                <a:gd name="T9" fmla="*/ 361 h 434"/>
                <a:gd name="T10" fmla="*/ 169 w 322"/>
                <a:gd name="T11" fmla="*/ 368 h 434"/>
                <a:gd name="T12" fmla="*/ 223 w 322"/>
                <a:gd name="T13" fmla="*/ 294 h 434"/>
                <a:gd name="T14" fmla="*/ 223 w 322"/>
                <a:gd name="T15" fmla="*/ 264 h 434"/>
                <a:gd name="T16" fmla="*/ 222 w 322"/>
                <a:gd name="T17" fmla="*/ 264 h 434"/>
                <a:gd name="T18" fmla="*/ 138 w 322"/>
                <a:gd name="T19" fmla="*/ 311 h 434"/>
                <a:gd name="T20" fmla="*/ 0 w 322"/>
                <a:gd name="T21" fmla="*/ 154 h 434"/>
                <a:gd name="T22" fmla="*/ 138 w 322"/>
                <a:gd name="T23" fmla="*/ 0 h 434"/>
                <a:gd name="T24" fmla="*/ 222 w 322"/>
                <a:gd name="T25" fmla="*/ 49 h 434"/>
                <a:gd name="T26" fmla="*/ 223 w 322"/>
                <a:gd name="T27" fmla="*/ 49 h 434"/>
                <a:gd name="T28" fmla="*/ 223 w 322"/>
                <a:gd name="T29" fmla="*/ 9 h 434"/>
                <a:gd name="T30" fmla="*/ 322 w 322"/>
                <a:gd name="T31" fmla="*/ 9 h 434"/>
                <a:gd name="T32" fmla="*/ 322 w 322"/>
                <a:gd name="T33" fmla="*/ 286 h 434"/>
                <a:gd name="T34" fmla="*/ 163 w 322"/>
                <a:gd name="T35" fmla="*/ 79 h 434"/>
                <a:gd name="T36" fmla="*/ 103 w 322"/>
                <a:gd name="T37" fmla="*/ 158 h 434"/>
                <a:gd name="T38" fmla="*/ 162 w 322"/>
                <a:gd name="T39" fmla="*/ 232 h 434"/>
                <a:gd name="T40" fmla="*/ 225 w 322"/>
                <a:gd name="T41" fmla="*/ 158 h 434"/>
                <a:gd name="T42" fmla="*/ 163 w 322"/>
                <a:gd name="T43" fmla="*/ 79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2" h="434">
                  <a:moveTo>
                    <a:pt x="322" y="286"/>
                  </a:moveTo>
                  <a:cubicBezTo>
                    <a:pt x="322" y="337"/>
                    <a:pt x="312" y="434"/>
                    <a:pt x="165" y="434"/>
                  </a:cubicBezTo>
                  <a:cubicBezTo>
                    <a:pt x="92" y="434"/>
                    <a:pt x="23" y="418"/>
                    <a:pt x="11" y="334"/>
                  </a:cubicBezTo>
                  <a:cubicBezTo>
                    <a:pt x="114" y="334"/>
                    <a:pt x="114" y="334"/>
                    <a:pt x="114" y="334"/>
                  </a:cubicBezTo>
                  <a:cubicBezTo>
                    <a:pt x="116" y="348"/>
                    <a:pt x="122" y="356"/>
                    <a:pt x="131" y="361"/>
                  </a:cubicBezTo>
                  <a:cubicBezTo>
                    <a:pt x="140" y="366"/>
                    <a:pt x="153" y="368"/>
                    <a:pt x="169" y="368"/>
                  </a:cubicBezTo>
                  <a:cubicBezTo>
                    <a:pt x="218" y="368"/>
                    <a:pt x="223" y="333"/>
                    <a:pt x="223" y="294"/>
                  </a:cubicBezTo>
                  <a:cubicBezTo>
                    <a:pt x="223" y="264"/>
                    <a:pt x="223" y="264"/>
                    <a:pt x="223" y="264"/>
                  </a:cubicBezTo>
                  <a:cubicBezTo>
                    <a:pt x="222" y="264"/>
                    <a:pt x="222" y="264"/>
                    <a:pt x="222" y="264"/>
                  </a:cubicBezTo>
                  <a:cubicBezTo>
                    <a:pt x="203" y="294"/>
                    <a:pt x="171" y="311"/>
                    <a:pt x="138" y="311"/>
                  </a:cubicBezTo>
                  <a:cubicBezTo>
                    <a:pt x="43" y="311"/>
                    <a:pt x="0" y="243"/>
                    <a:pt x="0" y="154"/>
                  </a:cubicBezTo>
                  <a:cubicBezTo>
                    <a:pt x="0" y="71"/>
                    <a:pt x="49" y="0"/>
                    <a:pt x="138" y="0"/>
                  </a:cubicBezTo>
                  <a:cubicBezTo>
                    <a:pt x="175" y="0"/>
                    <a:pt x="204" y="17"/>
                    <a:pt x="222" y="49"/>
                  </a:cubicBezTo>
                  <a:cubicBezTo>
                    <a:pt x="223" y="49"/>
                    <a:pt x="223" y="49"/>
                    <a:pt x="223" y="49"/>
                  </a:cubicBezTo>
                  <a:cubicBezTo>
                    <a:pt x="223" y="9"/>
                    <a:pt x="223" y="9"/>
                    <a:pt x="223" y="9"/>
                  </a:cubicBezTo>
                  <a:cubicBezTo>
                    <a:pt x="322" y="9"/>
                    <a:pt x="322" y="9"/>
                    <a:pt x="322" y="9"/>
                  </a:cubicBezTo>
                  <a:lnTo>
                    <a:pt x="322" y="286"/>
                  </a:lnTo>
                  <a:close/>
                  <a:moveTo>
                    <a:pt x="163" y="79"/>
                  </a:moveTo>
                  <a:cubicBezTo>
                    <a:pt x="117" y="79"/>
                    <a:pt x="103" y="119"/>
                    <a:pt x="103" y="158"/>
                  </a:cubicBezTo>
                  <a:cubicBezTo>
                    <a:pt x="103" y="195"/>
                    <a:pt x="120" y="232"/>
                    <a:pt x="162" y="232"/>
                  </a:cubicBezTo>
                  <a:cubicBezTo>
                    <a:pt x="206" y="232"/>
                    <a:pt x="225" y="198"/>
                    <a:pt x="225" y="158"/>
                  </a:cubicBezTo>
                  <a:cubicBezTo>
                    <a:pt x="225" y="118"/>
                    <a:pt x="209" y="79"/>
                    <a:pt x="163"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28"/>
            <p:cNvSpPr>
              <a:spLocks/>
            </p:cNvSpPr>
            <p:nvPr/>
          </p:nvSpPr>
          <p:spPr bwMode="auto">
            <a:xfrm>
              <a:off x="1693221" y="4403522"/>
              <a:ext cx="75128" cy="139524"/>
            </a:xfrm>
            <a:custGeom>
              <a:avLst/>
              <a:gdLst>
                <a:gd name="T0" fmla="*/ 219 w 219"/>
                <a:gd name="T1" fmla="*/ 162 h 413"/>
                <a:gd name="T2" fmla="*/ 155 w 219"/>
                <a:gd name="T3" fmla="*/ 162 h 413"/>
                <a:gd name="T4" fmla="*/ 155 w 219"/>
                <a:gd name="T5" fmla="*/ 305 h 413"/>
                <a:gd name="T6" fmla="*/ 192 w 219"/>
                <a:gd name="T7" fmla="*/ 335 h 413"/>
                <a:gd name="T8" fmla="*/ 219 w 219"/>
                <a:gd name="T9" fmla="*/ 334 h 413"/>
                <a:gd name="T10" fmla="*/ 219 w 219"/>
                <a:gd name="T11" fmla="*/ 410 h 413"/>
                <a:gd name="T12" fmla="*/ 163 w 219"/>
                <a:gd name="T13" fmla="*/ 413 h 413"/>
                <a:gd name="T14" fmla="*/ 52 w 219"/>
                <a:gd name="T15" fmla="*/ 302 h 413"/>
                <a:gd name="T16" fmla="*/ 52 w 219"/>
                <a:gd name="T17" fmla="*/ 162 h 413"/>
                <a:gd name="T18" fmla="*/ 0 w 219"/>
                <a:gd name="T19" fmla="*/ 162 h 413"/>
                <a:gd name="T20" fmla="*/ 0 w 219"/>
                <a:gd name="T21" fmla="*/ 95 h 413"/>
                <a:gd name="T22" fmla="*/ 52 w 219"/>
                <a:gd name="T23" fmla="*/ 95 h 413"/>
                <a:gd name="T24" fmla="*/ 52 w 219"/>
                <a:gd name="T25" fmla="*/ 0 h 413"/>
                <a:gd name="T26" fmla="*/ 155 w 219"/>
                <a:gd name="T27" fmla="*/ 0 h 413"/>
                <a:gd name="T28" fmla="*/ 155 w 219"/>
                <a:gd name="T29" fmla="*/ 95 h 413"/>
                <a:gd name="T30" fmla="*/ 219 w 219"/>
                <a:gd name="T31" fmla="*/ 95 h 413"/>
                <a:gd name="T32" fmla="*/ 219 w 219"/>
                <a:gd name="T33" fmla="*/ 162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9" h="413">
                  <a:moveTo>
                    <a:pt x="219" y="162"/>
                  </a:moveTo>
                  <a:cubicBezTo>
                    <a:pt x="155" y="162"/>
                    <a:pt x="155" y="162"/>
                    <a:pt x="155" y="162"/>
                  </a:cubicBezTo>
                  <a:cubicBezTo>
                    <a:pt x="155" y="305"/>
                    <a:pt x="155" y="305"/>
                    <a:pt x="155" y="305"/>
                  </a:cubicBezTo>
                  <a:cubicBezTo>
                    <a:pt x="155" y="330"/>
                    <a:pt x="170" y="335"/>
                    <a:pt x="192" y="335"/>
                  </a:cubicBezTo>
                  <a:cubicBezTo>
                    <a:pt x="201" y="335"/>
                    <a:pt x="210" y="334"/>
                    <a:pt x="219" y="334"/>
                  </a:cubicBezTo>
                  <a:cubicBezTo>
                    <a:pt x="219" y="410"/>
                    <a:pt x="219" y="410"/>
                    <a:pt x="219" y="410"/>
                  </a:cubicBezTo>
                  <a:cubicBezTo>
                    <a:pt x="200" y="410"/>
                    <a:pt x="181" y="413"/>
                    <a:pt x="163" y="413"/>
                  </a:cubicBezTo>
                  <a:cubicBezTo>
                    <a:pt x="75" y="413"/>
                    <a:pt x="52" y="387"/>
                    <a:pt x="52" y="302"/>
                  </a:cubicBezTo>
                  <a:cubicBezTo>
                    <a:pt x="52" y="162"/>
                    <a:pt x="52" y="162"/>
                    <a:pt x="52" y="162"/>
                  </a:cubicBezTo>
                  <a:cubicBezTo>
                    <a:pt x="0" y="162"/>
                    <a:pt x="0" y="162"/>
                    <a:pt x="0" y="162"/>
                  </a:cubicBezTo>
                  <a:cubicBezTo>
                    <a:pt x="0" y="95"/>
                    <a:pt x="0" y="95"/>
                    <a:pt x="0" y="95"/>
                  </a:cubicBezTo>
                  <a:cubicBezTo>
                    <a:pt x="52" y="95"/>
                    <a:pt x="52" y="95"/>
                    <a:pt x="52" y="95"/>
                  </a:cubicBezTo>
                  <a:cubicBezTo>
                    <a:pt x="52" y="0"/>
                    <a:pt x="52" y="0"/>
                    <a:pt x="52" y="0"/>
                  </a:cubicBezTo>
                  <a:cubicBezTo>
                    <a:pt x="155" y="0"/>
                    <a:pt x="155" y="0"/>
                    <a:pt x="155" y="0"/>
                  </a:cubicBezTo>
                  <a:cubicBezTo>
                    <a:pt x="155" y="95"/>
                    <a:pt x="155" y="95"/>
                    <a:pt x="155" y="95"/>
                  </a:cubicBezTo>
                  <a:cubicBezTo>
                    <a:pt x="219" y="95"/>
                    <a:pt x="219" y="95"/>
                    <a:pt x="219" y="95"/>
                  </a:cubicBezTo>
                  <a:lnTo>
                    <a:pt x="219"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29"/>
            <p:cNvSpPr>
              <a:spLocks/>
            </p:cNvSpPr>
            <p:nvPr/>
          </p:nvSpPr>
          <p:spPr bwMode="auto">
            <a:xfrm>
              <a:off x="1785521" y="4394936"/>
              <a:ext cx="107326" cy="145964"/>
            </a:xfrm>
            <a:custGeom>
              <a:avLst/>
              <a:gdLst>
                <a:gd name="T0" fmla="*/ 0 w 313"/>
                <a:gd name="T1" fmla="*/ 0 h 433"/>
                <a:gd name="T2" fmla="*/ 103 w 313"/>
                <a:gd name="T3" fmla="*/ 0 h 433"/>
                <a:gd name="T4" fmla="*/ 103 w 313"/>
                <a:gd name="T5" fmla="*/ 161 h 433"/>
                <a:gd name="T6" fmla="*/ 104 w 313"/>
                <a:gd name="T7" fmla="*/ 161 h 433"/>
                <a:gd name="T8" fmla="*/ 199 w 313"/>
                <a:gd name="T9" fmla="*/ 109 h 433"/>
                <a:gd name="T10" fmla="*/ 313 w 313"/>
                <a:gd name="T11" fmla="*/ 231 h 433"/>
                <a:gd name="T12" fmla="*/ 313 w 313"/>
                <a:gd name="T13" fmla="*/ 433 h 433"/>
                <a:gd name="T14" fmla="*/ 210 w 313"/>
                <a:gd name="T15" fmla="*/ 433 h 433"/>
                <a:gd name="T16" fmla="*/ 210 w 313"/>
                <a:gd name="T17" fmla="*/ 281 h 433"/>
                <a:gd name="T18" fmla="*/ 158 w 313"/>
                <a:gd name="T19" fmla="*/ 194 h 433"/>
                <a:gd name="T20" fmla="*/ 103 w 313"/>
                <a:gd name="T21" fmla="*/ 261 h 433"/>
                <a:gd name="T22" fmla="*/ 103 w 313"/>
                <a:gd name="T23" fmla="*/ 433 h 433"/>
                <a:gd name="T24" fmla="*/ 0 w 313"/>
                <a:gd name="T25" fmla="*/ 433 h 433"/>
                <a:gd name="T26" fmla="*/ 0 w 313"/>
                <a:gd name="T27"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3" h="433">
                  <a:moveTo>
                    <a:pt x="0" y="0"/>
                  </a:moveTo>
                  <a:cubicBezTo>
                    <a:pt x="103" y="0"/>
                    <a:pt x="103" y="0"/>
                    <a:pt x="103" y="0"/>
                  </a:cubicBezTo>
                  <a:cubicBezTo>
                    <a:pt x="103" y="161"/>
                    <a:pt x="103" y="161"/>
                    <a:pt x="103" y="161"/>
                  </a:cubicBezTo>
                  <a:cubicBezTo>
                    <a:pt x="104" y="161"/>
                    <a:pt x="104" y="161"/>
                    <a:pt x="104" y="161"/>
                  </a:cubicBezTo>
                  <a:cubicBezTo>
                    <a:pt x="119" y="129"/>
                    <a:pt x="162" y="109"/>
                    <a:pt x="199" y="109"/>
                  </a:cubicBezTo>
                  <a:cubicBezTo>
                    <a:pt x="304" y="109"/>
                    <a:pt x="313" y="186"/>
                    <a:pt x="313" y="231"/>
                  </a:cubicBezTo>
                  <a:cubicBezTo>
                    <a:pt x="313" y="433"/>
                    <a:pt x="313" y="433"/>
                    <a:pt x="313" y="433"/>
                  </a:cubicBezTo>
                  <a:cubicBezTo>
                    <a:pt x="210" y="433"/>
                    <a:pt x="210" y="433"/>
                    <a:pt x="210" y="433"/>
                  </a:cubicBezTo>
                  <a:cubicBezTo>
                    <a:pt x="210" y="281"/>
                    <a:pt x="210" y="281"/>
                    <a:pt x="210" y="281"/>
                  </a:cubicBezTo>
                  <a:cubicBezTo>
                    <a:pt x="210" y="238"/>
                    <a:pt x="215" y="194"/>
                    <a:pt x="158" y="194"/>
                  </a:cubicBezTo>
                  <a:cubicBezTo>
                    <a:pt x="119" y="194"/>
                    <a:pt x="103" y="227"/>
                    <a:pt x="103" y="261"/>
                  </a:cubicBezTo>
                  <a:cubicBezTo>
                    <a:pt x="103" y="433"/>
                    <a:pt x="103" y="433"/>
                    <a:pt x="103" y="433"/>
                  </a:cubicBezTo>
                  <a:cubicBezTo>
                    <a:pt x="0" y="433"/>
                    <a:pt x="0" y="433"/>
                    <a:pt x="0" y="433"/>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30"/>
            <p:cNvSpPr>
              <a:spLocks noEditPoints="1"/>
            </p:cNvSpPr>
            <p:nvPr/>
          </p:nvSpPr>
          <p:spPr bwMode="auto">
            <a:xfrm>
              <a:off x="1912166" y="4431427"/>
              <a:ext cx="113766" cy="113766"/>
            </a:xfrm>
            <a:custGeom>
              <a:avLst/>
              <a:gdLst>
                <a:gd name="T0" fmla="*/ 103 w 338"/>
                <a:gd name="T1" fmla="*/ 192 h 333"/>
                <a:gd name="T2" fmla="*/ 173 w 338"/>
                <a:gd name="T3" fmla="*/ 263 h 333"/>
                <a:gd name="T4" fmla="*/ 232 w 338"/>
                <a:gd name="T5" fmla="*/ 229 h 333"/>
                <a:gd name="T6" fmla="*/ 328 w 338"/>
                <a:gd name="T7" fmla="*/ 229 h 333"/>
                <a:gd name="T8" fmla="*/ 172 w 338"/>
                <a:gd name="T9" fmla="*/ 333 h 333"/>
                <a:gd name="T10" fmla="*/ 0 w 338"/>
                <a:gd name="T11" fmla="*/ 166 h 333"/>
                <a:gd name="T12" fmla="*/ 169 w 338"/>
                <a:gd name="T13" fmla="*/ 0 h 333"/>
                <a:gd name="T14" fmla="*/ 334 w 338"/>
                <a:gd name="T15" fmla="*/ 192 h 333"/>
                <a:gd name="T16" fmla="*/ 103 w 338"/>
                <a:gd name="T17" fmla="*/ 192 h 333"/>
                <a:gd name="T18" fmla="*/ 230 w 338"/>
                <a:gd name="T19" fmla="*/ 134 h 333"/>
                <a:gd name="T20" fmla="*/ 169 w 338"/>
                <a:gd name="T21" fmla="*/ 70 h 333"/>
                <a:gd name="T22" fmla="*/ 103 w 338"/>
                <a:gd name="T23" fmla="*/ 134 h 333"/>
                <a:gd name="T24" fmla="*/ 230 w 338"/>
                <a:gd name="T25" fmla="*/ 13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8" h="333">
                  <a:moveTo>
                    <a:pt x="103" y="192"/>
                  </a:moveTo>
                  <a:cubicBezTo>
                    <a:pt x="104" y="235"/>
                    <a:pt x="129" y="263"/>
                    <a:pt x="173" y="263"/>
                  </a:cubicBezTo>
                  <a:cubicBezTo>
                    <a:pt x="198" y="263"/>
                    <a:pt x="222" y="252"/>
                    <a:pt x="232" y="229"/>
                  </a:cubicBezTo>
                  <a:cubicBezTo>
                    <a:pt x="328" y="229"/>
                    <a:pt x="328" y="229"/>
                    <a:pt x="328" y="229"/>
                  </a:cubicBezTo>
                  <a:cubicBezTo>
                    <a:pt x="309" y="301"/>
                    <a:pt x="242" y="333"/>
                    <a:pt x="172" y="333"/>
                  </a:cubicBezTo>
                  <a:cubicBezTo>
                    <a:pt x="69" y="333"/>
                    <a:pt x="0" y="271"/>
                    <a:pt x="0" y="166"/>
                  </a:cubicBezTo>
                  <a:cubicBezTo>
                    <a:pt x="0" y="69"/>
                    <a:pt x="77" y="0"/>
                    <a:pt x="169" y="0"/>
                  </a:cubicBezTo>
                  <a:cubicBezTo>
                    <a:pt x="282" y="0"/>
                    <a:pt x="338" y="85"/>
                    <a:pt x="334" y="192"/>
                  </a:cubicBezTo>
                  <a:lnTo>
                    <a:pt x="103" y="192"/>
                  </a:lnTo>
                  <a:close/>
                  <a:moveTo>
                    <a:pt x="230" y="134"/>
                  </a:moveTo>
                  <a:cubicBezTo>
                    <a:pt x="229" y="99"/>
                    <a:pt x="204" y="70"/>
                    <a:pt x="169" y="70"/>
                  </a:cubicBezTo>
                  <a:cubicBezTo>
                    <a:pt x="133" y="70"/>
                    <a:pt x="109" y="96"/>
                    <a:pt x="103" y="134"/>
                  </a:cubicBezTo>
                  <a:lnTo>
                    <a:pt x="230" y="1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31"/>
            <p:cNvSpPr>
              <a:spLocks noEditPoints="1"/>
            </p:cNvSpPr>
            <p:nvPr/>
          </p:nvSpPr>
          <p:spPr bwMode="auto">
            <a:xfrm>
              <a:off x="770214" y="4669692"/>
              <a:ext cx="111619" cy="113766"/>
            </a:xfrm>
            <a:custGeom>
              <a:avLst/>
              <a:gdLst>
                <a:gd name="T0" fmla="*/ 165 w 331"/>
                <a:gd name="T1" fmla="*/ 0 h 333"/>
                <a:gd name="T2" fmla="*/ 331 w 331"/>
                <a:gd name="T3" fmla="*/ 167 h 333"/>
                <a:gd name="T4" fmla="*/ 165 w 331"/>
                <a:gd name="T5" fmla="*/ 333 h 333"/>
                <a:gd name="T6" fmla="*/ 0 w 331"/>
                <a:gd name="T7" fmla="*/ 167 h 333"/>
                <a:gd name="T8" fmla="*/ 165 w 331"/>
                <a:gd name="T9" fmla="*/ 0 h 333"/>
                <a:gd name="T10" fmla="*/ 165 w 331"/>
                <a:gd name="T11" fmla="*/ 254 h 333"/>
                <a:gd name="T12" fmla="*/ 228 w 331"/>
                <a:gd name="T13" fmla="*/ 167 h 333"/>
                <a:gd name="T14" fmla="*/ 165 w 331"/>
                <a:gd name="T15" fmla="*/ 79 h 333"/>
                <a:gd name="T16" fmla="*/ 103 w 331"/>
                <a:gd name="T17" fmla="*/ 167 h 333"/>
                <a:gd name="T18" fmla="*/ 165 w 331"/>
                <a:gd name="T19" fmla="*/ 25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1" h="333">
                  <a:moveTo>
                    <a:pt x="165" y="0"/>
                  </a:moveTo>
                  <a:cubicBezTo>
                    <a:pt x="263" y="0"/>
                    <a:pt x="331" y="72"/>
                    <a:pt x="331" y="167"/>
                  </a:cubicBezTo>
                  <a:cubicBezTo>
                    <a:pt x="331" y="261"/>
                    <a:pt x="263" y="333"/>
                    <a:pt x="165" y="333"/>
                  </a:cubicBezTo>
                  <a:cubicBezTo>
                    <a:pt x="67" y="333"/>
                    <a:pt x="0" y="261"/>
                    <a:pt x="0" y="167"/>
                  </a:cubicBezTo>
                  <a:cubicBezTo>
                    <a:pt x="0" y="72"/>
                    <a:pt x="67" y="0"/>
                    <a:pt x="165" y="0"/>
                  </a:cubicBezTo>
                  <a:close/>
                  <a:moveTo>
                    <a:pt x="165" y="254"/>
                  </a:moveTo>
                  <a:cubicBezTo>
                    <a:pt x="213" y="254"/>
                    <a:pt x="228" y="207"/>
                    <a:pt x="228" y="167"/>
                  </a:cubicBezTo>
                  <a:cubicBezTo>
                    <a:pt x="228" y="127"/>
                    <a:pt x="213" y="79"/>
                    <a:pt x="165" y="79"/>
                  </a:cubicBezTo>
                  <a:cubicBezTo>
                    <a:pt x="117" y="79"/>
                    <a:pt x="103" y="127"/>
                    <a:pt x="103" y="167"/>
                  </a:cubicBezTo>
                  <a:cubicBezTo>
                    <a:pt x="103" y="207"/>
                    <a:pt x="117" y="254"/>
                    <a:pt x="165" y="2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32"/>
            <p:cNvSpPr>
              <a:spLocks noEditPoints="1"/>
            </p:cNvSpPr>
            <p:nvPr/>
          </p:nvSpPr>
          <p:spPr bwMode="auto">
            <a:xfrm>
              <a:off x="901153" y="4669692"/>
              <a:ext cx="111619" cy="145964"/>
            </a:xfrm>
            <a:custGeom>
              <a:avLst/>
              <a:gdLst>
                <a:gd name="T0" fmla="*/ 0 w 327"/>
                <a:gd name="T1" fmla="*/ 9 h 429"/>
                <a:gd name="T2" fmla="*/ 98 w 327"/>
                <a:gd name="T3" fmla="*/ 9 h 429"/>
                <a:gd name="T4" fmla="*/ 98 w 327"/>
                <a:gd name="T5" fmla="*/ 46 h 429"/>
                <a:gd name="T6" fmla="*/ 99 w 327"/>
                <a:gd name="T7" fmla="*/ 46 h 429"/>
                <a:gd name="T8" fmla="*/ 186 w 327"/>
                <a:gd name="T9" fmla="*/ 0 h 429"/>
                <a:gd name="T10" fmla="*/ 327 w 327"/>
                <a:gd name="T11" fmla="*/ 173 h 429"/>
                <a:gd name="T12" fmla="*/ 194 w 327"/>
                <a:gd name="T13" fmla="*/ 333 h 429"/>
                <a:gd name="T14" fmla="*/ 104 w 327"/>
                <a:gd name="T15" fmla="*/ 290 h 429"/>
                <a:gd name="T16" fmla="*/ 103 w 327"/>
                <a:gd name="T17" fmla="*/ 290 h 429"/>
                <a:gd name="T18" fmla="*/ 103 w 327"/>
                <a:gd name="T19" fmla="*/ 429 h 429"/>
                <a:gd name="T20" fmla="*/ 0 w 327"/>
                <a:gd name="T21" fmla="*/ 429 h 429"/>
                <a:gd name="T22" fmla="*/ 0 w 327"/>
                <a:gd name="T23" fmla="*/ 9 h 429"/>
                <a:gd name="T24" fmla="*/ 99 w 327"/>
                <a:gd name="T25" fmla="*/ 163 h 429"/>
                <a:gd name="T26" fmla="*/ 162 w 327"/>
                <a:gd name="T27" fmla="*/ 254 h 429"/>
                <a:gd name="T28" fmla="*/ 224 w 327"/>
                <a:gd name="T29" fmla="*/ 163 h 429"/>
                <a:gd name="T30" fmla="*/ 162 w 327"/>
                <a:gd name="T31" fmla="*/ 79 h 429"/>
                <a:gd name="T32" fmla="*/ 99 w 327"/>
                <a:gd name="T33" fmla="*/ 163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7" h="429">
                  <a:moveTo>
                    <a:pt x="0" y="9"/>
                  </a:moveTo>
                  <a:cubicBezTo>
                    <a:pt x="98" y="9"/>
                    <a:pt x="98" y="9"/>
                    <a:pt x="98" y="9"/>
                  </a:cubicBezTo>
                  <a:cubicBezTo>
                    <a:pt x="98" y="46"/>
                    <a:pt x="98" y="46"/>
                    <a:pt x="98" y="46"/>
                  </a:cubicBezTo>
                  <a:cubicBezTo>
                    <a:pt x="99" y="46"/>
                    <a:pt x="99" y="46"/>
                    <a:pt x="99" y="46"/>
                  </a:cubicBezTo>
                  <a:cubicBezTo>
                    <a:pt x="119" y="16"/>
                    <a:pt x="150" y="0"/>
                    <a:pt x="186" y="0"/>
                  </a:cubicBezTo>
                  <a:cubicBezTo>
                    <a:pt x="285" y="0"/>
                    <a:pt x="327" y="85"/>
                    <a:pt x="327" y="173"/>
                  </a:cubicBezTo>
                  <a:cubicBezTo>
                    <a:pt x="327" y="255"/>
                    <a:pt x="283" y="333"/>
                    <a:pt x="194" y="333"/>
                  </a:cubicBezTo>
                  <a:cubicBezTo>
                    <a:pt x="155" y="333"/>
                    <a:pt x="125" y="318"/>
                    <a:pt x="104" y="290"/>
                  </a:cubicBezTo>
                  <a:cubicBezTo>
                    <a:pt x="103" y="290"/>
                    <a:pt x="103" y="290"/>
                    <a:pt x="103" y="290"/>
                  </a:cubicBezTo>
                  <a:cubicBezTo>
                    <a:pt x="103" y="429"/>
                    <a:pt x="103" y="429"/>
                    <a:pt x="103" y="429"/>
                  </a:cubicBezTo>
                  <a:cubicBezTo>
                    <a:pt x="0" y="429"/>
                    <a:pt x="0" y="429"/>
                    <a:pt x="0" y="429"/>
                  </a:cubicBezTo>
                  <a:lnTo>
                    <a:pt x="0" y="9"/>
                  </a:lnTo>
                  <a:close/>
                  <a:moveTo>
                    <a:pt x="99" y="163"/>
                  </a:moveTo>
                  <a:cubicBezTo>
                    <a:pt x="99" y="218"/>
                    <a:pt x="115" y="254"/>
                    <a:pt x="162" y="254"/>
                  </a:cubicBezTo>
                  <a:cubicBezTo>
                    <a:pt x="208" y="254"/>
                    <a:pt x="224" y="206"/>
                    <a:pt x="224" y="163"/>
                  </a:cubicBezTo>
                  <a:cubicBezTo>
                    <a:pt x="224" y="123"/>
                    <a:pt x="208" y="79"/>
                    <a:pt x="162" y="79"/>
                  </a:cubicBezTo>
                  <a:cubicBezTo>
                    <a:pt x="135" y="79"/>
                    <a:pt x="99" y="98"/>
                    <a:pt x="99" y="1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33"/>
            <p:cNvSpPr>
              <a:spLocks noEditPoints="1"/>
            </p:cNvSpPr>
            <p:nvPr/>
          </p:nvSpPr>
          <p:spPr bwMode="auto">
            <a:xfrm>
              <a:off x="1025651" y="4669692"/>
              <a:ext cx="115912" cy="113766"/>
            </a:xfrm>
            <a:custGeom>
              <a:avLst/>
              <a:gdLst>
                <a:gd name="T0" fmla="*/ 103 w 339"/>
                <a:gd name="T1" fmla="*/ 192 h 333"/>
                <a:gd name="T2" fmla="*/ 173 w 339"/>
                <a:gd name="T3" fmla="*/ 263 h 333"/>
                <a:gd name="T4" fmla="*/ 232 w 339"/>
                <a:gd name="T5" fmla="*/ 229 h 333"/>
                <a:gd name="T6" fmla="*/ 328 w 339"/>
                <a:gd name="T7" fmla="*/ 229 h 333"/>
                <a:gd name="T8" fmla="*/ 172 w 339"/>
                <a:gd name="T9" fmla="*/ 333 h 333"/>
                <a:gd name="T10" fmla="*/ 0 w 339"/>
                <a:gd name="T11" fmla="*/ 166 h 333"/>
                <a:gd name="T12" fmla="*/ 169 w 339"/>
                <a:gd name="T13" fmla="*/ 0 h 333"/>
                <a:gd name="T14" fmla="*/ 334 w 339"/>
                <a:gd name="T15" fmla="*/ 192 h 333"/>
                <a:gd name="T16" fmla="*/ 103 w 339"/>
                <a:gd name="T17" fmla="*/ 192 h 333"/>
                <a:gd name="T18" fmla="*/ 231 w 339"/>
                <a:gd name="T19" fmla="*/ 134 h 333"/>
                <a:gd name="T20" fmla="*/ 169 w 339"/>
                <a:gd name="T21" fmla="*/ 70 h 333"/>
                <a:gd name="T22" fmla="*/ 103 w 339"/>
                <a:gd name="T23" fmla="*/ 134 h 333"/>
                <a:gd name="T24" fmla="*/ 231 w 339"/>
                <a:gd name="T25" fmla="*/ 13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9" h="333">
                  <a:moveTo>
                    <a:pt x="103" y="192"/>
                  </a:moveTo>
                  <a:cubicBezTo>
                    <a:pt x="105" y="235"/>
                    <a:pt x="129" y="263"/>
                    <a:pt x="173" y="263"/>
                  </a:cubicBezTo>
                  <a:cubicBezTo>
                    <a:pt x="198" y="263"/>
                    <a:pt x="222" y="252"/>
                    <a:pt x="232" y="229"/>
                  </a:cubicBezTo>
                  <a:cubicBezTo>
                    <a:pt x="328" y="229"/>
                    <a:pt x="328" y="229"/>
                    <a:pt x="328" y="229"/>
                  </a:cubicBezTo>
                  <a:cubicBezTo>
                    <a:pt x="309" y="301"/>
                    <a:pt x="242" y="333"/>
                    <a:pt x="172" y="333"/>
                  </a:cubicBezTo>
                  <a:cubicBezTo>
                    <a:pt x="69" y="333"/>
                    <a:pt x="0" y="271"/>
                    <a:pt x="0" y="166"/>
                  </a:cubicBezTo>
                  <a:cubicBezTo>
                    <a:pt x="0" y="69"/>
                    <a:pt x="77" y="0"/>
                    <a:pt x="169" y="0"/>
                  </a:cubicBezTo>
                  <a:cubicBezTo>
                    <a:pt x="282" y="0"/>
                    <a:pt x="339" y="85"/>
                    <a:pt x="334" y="192"/>
                  </a:cubicBezTo>
                  <a:lnTo>
                    <a:pt x="103" y="192"/>
                  </a:lnTo>
                  <a:close/>
                  <a:moveTo>
                    <a:pt x="231" y="134"/>
                  </a:moveTo>
                  <a:cubicBezTo>
                    <a:pt x="229" y="99"/>
                    <a:pt x="204" y="70"/>
                    <a:pt x="169" y="70"/>
                  </a:cubicBezTo>
                  <a:cubicBezTo>
                    <a:pt x="133" y="70"/>
                    <a:pt x="109" y="96"/>
                    <a:pt x="103" y="134"/>
                  </a:cubicBezTo>
                  <a:lnTo>
                    <a:pt x="231" y="1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34"/>
            <p:cNvSpPr>
              <a:spLocks/>
            </p:cNvSpPr>
            <p:nvPr/>
          </p:nvSpPr>
          <p:spPr bwMode="auto">
            <a:xfrm>
              <a:off x="1158736" y="4671838"/>
              <a:ext cx="75128" cy="107326"/>
            </a:xfrm>
            <a:custGeom>
              <a:avLst/>
              <a:gdLst>
                <a:gd name="T0" fmla="*/ 0 w 220"/>
                <a:gd name="T1" fmla="*/ 6 h 321"/>
                <a:gd name="T2" fmla="*/ 100 w 220"/>
                <a:gd name="T3" fmla="*/ 6 h 321"/>
                <a:gd name="T4" fmla="*/ 100 w 220"/>
                <a:gd name="T5" fmla="*/ 61 h 321"/>
                <a:gd name="T6" fmla="*/ 101 w 220"/>
                <a:gd name="T7" fmla="*/ 61 h 321"/>
                <a:gd name="T8" fmla="*/ 195 w 220"/>
                <a:gd name="T9" fmla="*/ 0 h 321"/>
                <a:gd name="T10" fmla="*/ 220 w 220"/>
                <a:gd name="T11" fmla="*/ 3 h 321"/>
                <a:gd name="T12" fmla="*/ 220 w 220"/>
                <a:gd name="T13" fmla="*/ 97 h 321"/>
                <a:gd name="T14" fmla="*/ 180 w 220"/>
                <a:gd name="T15" fmla="*/ 90 h 321"/>
                <a:gd name="T16" fmla="*/ 103 w 220"/>
                <a:gd name="T17" fmla="*/ 165 h 321"/>
                <a:gd name="T18" fmla="*/ 103 w 220"/>
                <a:gd name="T19" fmla="*/ 321 h 321"/>
                <a:gd name="T20" fmla="*/ 0 w 220"/>
                <a:gd name="T21" fmla="*/ 321 h 321"/>
                <a:gd name="T22" fmla="*/ 0 w 220"/>
                <a:gd name="T23" fmla="*/ 6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0" h="321">
                  <a:moveTo>
                    <a:pt x="0" y="6"/>
                  </a:moveTo>
                  <a:cubicBezTo>
                    <a:pt x="100" y="6"/>
                    <a:pt x="100" y="6"/>
                    <a:pt x="100" y="6"/>
                  </a:cubicBezTo>
                  <a:cubicBezTo>
                    <a:pt x="100" y="61"/>
                    <a:pt x="100" y="61"/>
                    <a:pt x="100" y="61"/>
                  </a:cubicBezTo>
                  <a:cubicBezTo>
                    <a:pt x="101" y="61"/>
                    <a:pt x="101" y="61"/>
                    <a:pt x="101" y="61"/>
                  </a:cubicBezTo>
                  <a:cubicBezTo>
                    <a:pt x="116" y="21"/>
                    <a:pt x="151" y="0"/>
                    <a:pt x="195" y="0"/>
                  </a:cubicBezTo>
                  <a:cubicBezTo>
                    <a:pt x="203" y="0"/>
                    <a:pt x="212" y="1"/>
                    <a:pt x="220" y="3"/>
                  </a:cubicBezTo>
                  <a:cubicBezTo>
                    <a:pt x="220" y="97"/>
                    <a:pt x="220" y="97"/>
                    <a:pt x="220" y="97"/>
                  </a:cubicBezTo>
                  <a:cubicBezTo>
                    <a:pt x="206" y="93"/>
                    <a:pt x="194" y="90"/>
                    <a:pt x="180" y="90"/>
                  </a:cubicBezTo>
                  <a:cubicBezTo>
                    <a:pt x="129" y="90"/>
                    <a:pt x="103" y="126"/>
                    <a:pt x="103" y="165"/>
                  </a:cubicBezTo>
                  <a:cubicBezTo>
                    <a:pt x="103" y="321"/>
                    <a:pt x="103" y="321"/>
                    <a:pt x="103" y="321"/>
                  </a:cubicBezTo>
                  <a:cubicBezTo>
                    <a:pt x="0" y="321"/>
                    <a:pt x="0" y="321"/>
                    <a:pt x="0" y="321"/>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35"/>
            <p:cNvSpPr>
              <a:spLocks noEditPoints="1"/>
            </p:cNvSpPr>
            <p:nvPr/>
          </p:nvSpPr>
          <p:spPr bwMode="auto">
            <a:xfrm>
              <a:off x="1240304" y="4669692"/>
              <a:ext cx="109473" cy="113766"/>
            </a:xfrm>
            <a:custGeom>
              <a:avLst/>
              <a:gdLst>
                <a:gd name="T0" fmla="*/ 12 w 320"/>
                <a:gd name="T1" fmla="*/ 106 h 333"/>
                <a:gd name="T2" fmla="*/ 62 w 320"/>
                <a:gd name="T3" fmla="*/ 22 h 333"/>
                <a:gd name="T4" fmla="*/ 162 w 320"/>
                <a:gd name="T5" fmla="*/ 0 h 333"/>
                <a:gd name="T6" fmla="*/ 308 w 320"/>
                <a:gd name="T7" fmla="*/ 106 h 333"/>
                <a:gd name="T8" fmla="*/ 308 w 320"/>
                <a:gd name="T9" fmla="*/ 243 h 333"/>
                <a:gd name="T10" fmla="*/ 320 w 320"/>
                <a:gd name="T11" fmla="*/ 324 h 333"/>
                <a:gd name="T12" fmla="*/ 217 w 320"/>
                <a:gd name="T13" fmla="*/ 324 h 333"/>
                <a:gd name="T14" fmla="*/ 211 w 320"/>
                <a:gd name="T15" fmla="*/ 294 h 333"/>
                <a:gd name="T16" fmla="*/ 107 w 320"/>
                <a:gd name="T17" fmla="*/ 333 h 333"/>
                <a:gd name="T18" fmla="*/ 0 w 320"/>
                <a:gd name="T19" fmla="*/ 238 h 333"/>
                <a:gd name="T20" fmla="*/ 183 w 320"/>
                <a:gd name="T21" fmla="*/ 129 h 333"/>
                <a:gd name="T22" fmla="*/ 210 w 320"/>
                <a:gd name="T23" fmla="*/ 100 h 333"/>
                <a:gd name="T24" fmla="*/ 160 w 320"/>
                <a:gd name="T25" fmla="*/ 67 h 333"/>
                <a:gd name="T26" fmla="*/ 109 w 320"/>
                <a:gd name="T27" fmla="*/ 106 h 333"/>
                <a:gd name="T28" fmla="*/ 12 w 320"/>
                <a:gd name="T29" fmla="*/ 106 h 333"/>
                <a:gd name="T30" fmla="*/ 146 w 320"/>
                <a:gd name="T31" fmla="*/ 269 h 333"/>
                <a:gd name="T32" fmla="*/ 209 w 320"/>
                <a:gd name="T33" fmla="*/ 177 h 333"/>
                <a:gd name="T34" fmla="*/ 145 w 320"/>
                <a:gd name="T35" fmla="*/ 193 h 333"/>
                <a:gd name="T36" fmla="*/ 103 w 320"/>
                <a:gd name="T37" fmla="*/ 233 h 333"/>
                <a:gd name="T38" fmla="*/ 146 w 320"/>
                <a:gd name="T39" fmla="*/ 269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0" h="333">
                  <a:moveTo>
                    <a:pt x="12" y="106"/>
                  </a:moveTo>
                  <a:cubicBezTo>
                    <a:pt x="14" y="65"/>
                    <a:pt x="34" y="38"/>
                    <a:pt x="62" y="22"/>
                  </a:cubicBezTo>
                  <a:cubicBezTo>
                    <a:pt x="89" y="6"/>
                    <a:pt x="126" y="0"/>
                    <a:pt x="162" y="0"/>
                  </a:cubicBezTo>
                  <a:cubicBezTo>
                    <a:pt x="236" y="0"/>
                    <a:pt x="308" y="17"/>
                    <a:pt x="308" y="106"/>
                  </a:cubicBezTo>
                  <a:cubicBezTo>
                    <a:pt x="308" y="243"/>
                    <a:pt x="308" y="243"/>
                    <a:pt x="308" y="243"/>
                  </a:cubicBezTo>
                  <a:cubicBezTo>
                    <a:pt x="308" y="270"/>
                    <a:pt x="308" y="299"/>
                    <a:pt x="320" y="324"/>
                  </a:cubicBezTo>
                  <a:cubicBezTo>
                    <a:pt x="217" y="324"/>
                    <a:pt x="217" y="324"/>
                    <a:pt x="217" y="324"/>
                  </a:cubicBezTo>
                  <a:cubicBezTo>
                    <a:pt x="213" y="314"/>
                    <a:pt x="212" y="304"/>
                    <a:pt x="211" y="294"/>
                  </a:cubicBezTo>
                  <a:cubicBezTo>
                    <a:pt x="184" y="322"/>
                    <a:pt x="145" y="333"/>
                    <a:pt x="107" y="333"/>
                  </a:cubicBezTo>
                  <a:cubicBezTo>
                    <a:pt x="47" y="333"/>
                    <a:pt x="0" y="303"/>
                    <a:pt x="0" y="238"/>
                  </a:cubicBezTo>
                  <a:cubicBezTo>
                    <a:pt x="0" y="135"/>
                    <a:pt x="111" y="143"/>
                    <a:pt x="183" y="129"/>
                  </a:cubicBezTo>
                  <a:cubicBezTo>
                    <a:pt x="200" y="125"/>
                    <a:pt x="210" y="119"/>
                    <a:pt x="210" y="100"/>
                  </a:cubicBezTo>
                  <a:cubicBezTo>
                    <a:pt x="210" y="76"/>
                    <a:pt x="182" y="67"/>
                    <a:pt x="160" y="67"/>
                  </a:cubicBezTo>
                  <a:cubicBezTo>
                    <a:pt x="132" y="67"/>
                    <a:pt x="114" y="80"/>
                    <a:pt x="109" y="106"/>
                  </a:cubicBezTo>
                  <a:lnTo>
                    <a:pt x="12" y="106"/>
                  </a:lnTo>
                  <a:close/>
                  <a:moveTo>
                    <a:pt x="146" y="269"/>
                  </a:moveTo>
                  <a:cubicBezTo>
                    <a:pt x="195" y="269"/>
                    <a:pt x="211" y="241"/>
                    <a:pt x="209" y="177"/>
                  </a:cubicBezTo>
                  <a:cubicBezTo>
                    <a:pt x="194" y="186"/>
                    <a:pt x="168" y="187"/>
                    <a:pt x="145" y="193"/>
                  </a:cubicBezTo>
                  <a:cubicBezTo>
                    <a:pt x="122" y="199"/>
                    <a:pt x="103" y="209"/>
                    <a:pt x="103" y="233"/>
                  </a:cubicBezTo>
                  <a:cubicBezTo>
                    <a:pt x="103" y="259"/>
                    <a:pt x="123" y="269"/>
                    <a:pt x="146" y="2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36"/>
            <p:cNvSpPr>
              <a:spLocks/>
            </p:cNvSpPr>
            <p:nvPr/>
          </p:nvSpPr>
          <p:spPr bwMode="auto">
            <a:xfrm>
              <a:off x="1358363" y="4641787"/>
              <a:ext cx="75128" cy="139524"/>
            </a:xfrm>
            <a:custGeom>
              <a:avLst/>
              <a:gdLst>
                <a:gd name="T0" fmla="*/ 219 w 219"/>
                <a:gd name="T1" fmla="*/ 162 h 413"/>
                <a:gd name="T2" fmla="*/ 155 w 219"/>
                <a:gd name="T3" fmla="*/ 162 h 413"/>
                <a:gd name="T4" fmla="*/ 155 w 219"/>
                <a:gd name="T5" fmla="*/ 305 h 413"/>
                <a:gd name="T6" fmla="*/ 192 w 219"/>
                <a:gd name="T7" fmla="*/ 335 h 413"/>
                <a:gd name="T8" fmla="*/ 219 w 219"/>
                <a:gd name="T9" fmla="*/ 334 h 413"/>
                <a:gd name="T10" fmla="*/ 219 w 219"/>
                <a:gd name="T11" fmla="*/ 410 h 413"/>
                <a:gd name="T12" fmla="*/ 163 w 219"/>
                <a:gd name="T13" fmla="*/ 413 h 413"/>
                <a:gd name="T14" fmla="*/ 52 w 219"/>
                <a:gd name="T15" fmla="*/ 302 h 413"/>
                <a:gd name="T16" fmla="*/ 52 w 219"/>
                <a:gd name="T17" fmla="*/ 162 h 413"/>
                <a:gd name="T18" fmla="*/ 0 w 219"/>
                <a:gd name="T19" fmla="*/ 162 h 413"/>
                <a:gd name="T20" fmla="*/ 0 w 219"/>
                <a:gd name="T21" fmla="*/ 95 h 413"/>
                <a:gd name="T22" fmla="*/ 52 w 219"/>
                <a:gd name="T23" fmla="*/ 95 h 413"/>
                <a:gd name="T24" fmla="*/ 52 w 219"/>
                <a:gd name="T25" fmla="*/ 0 h 413"/>
                <a:gd name="T26" fmla="*/ 155 w 219"/>
                <a:gd name="T27" fmla="*/ 0 h 413"/>
                <a:gd name="T28" fmla="*/ 155 w 219"/>
                <a:gd name="T29" fmla="*/ 95 h 413"/>
                <a:gd name="T30" fmla="*/ 219 w 219"/>
                <a:gd name="T31" fmla="*/ 95 h 413"/>
                <a:gd name="T32" fmla="*/ 219 w 219"/>
                <a:gd name="T33" fmla="*/ 162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9" h="413">
                  <a:moveTo>
                    <a:pt x="219" y="162"/>
                  </a:moveTo>
                  <a:cubicBezTo>
                    <a:pt x="155" y="162"/>
                    <a:pt x="155" y="162"/>
                    <a:pt x="155" y="162"/>
                  </a:cubicBezTo>
                  <a:cubicBezTo>
                    <a:pt x="155" y="305"/>
                    <a:pt x="155" y="305"/>
                    <a:pt x="155" y="305"/>
                  </a:cubicBezTo>
                  <a:cubicBezTo>
                    <a:pt x="155" y="330"/>
                    <a:pt x="170" y="335"/>
                    <a:pt x="192" y="335"/>
                  </a:cubicBezTo>
                  <a:cubicBezTo>
                    <a:pt x="201" y="335"/>
                    <a:pt x="210" y="334"/>
                    <a:pt x="219" y="334"/>
                  </a:cubicBezTo>
                  <a:cubicBezTo>
                    <a:pt x="219" y="410"/>
                    <a:pt x="219" y="410"/>
                    <a:pt x="219" y="410"/>
                  </a:cubicBezTo>
                  <a:cubicBezTo>
                    <a:pt x="200" y="410"/>
                    <a:pt x="181" y="413"/>
                    <a:pt x="163" y="413"/>
                  </a:cubicBezTo>
                  <a:cubicBezTo>
                    <a:pt x="75" y="413"/>
                    <a:pt x="52" y="387"/>
                    <a:pt x="52" y="302"/>
                  </a:cubicBezTo>
                  <a:cubicBezTo>
                    <a:pt x="52" y="162"/>
                    <a:pt x="52" y="162"/>
                    <a:pt x="52" y="162"/>
                  </a:cubicBezTo>
                  <a:cubicBezTo>
                    <a:pt x="0" y="162"/>
                    <a:pt x="0" y="162"/>
                    <a:pt x="0" y="162"/>
                  </a:cubicBezTo>
                  <a:cubicBezTo>
                    <a:pt x="0" y="95"/>
                    <a:pt x="0" y="95"/>
                    <a:pt x="0" y="95"/>
                  </a:cubicBezTo>
                  <a:cubicBezTo>
                    <a:pt x="52" y="95"/>
                    <a:pt x="52" y="95"/>
                    <a:pt x="52" y="95"/>
                  </a:cubicBezTo>
                  <a:cubicBezTo>
                    <a:pt x="52" y="0"/>
                    <a:pt x="52" y="0"/>
                    <a:pt x="52" y="0"/>
                  </a:cubicBezTo>
                  <a:cubicBezTo>
                    <a:pt x="155" y="0"/>
                    <a:pt x="155" y="0"/>
                    <a:pt x="155" y="0"/>
                  </a:cubicBezTo>
                  <a:cubicBezTo>
                    <a:pt x="155" y="95"/>
                    <a:pt x="155" y="95"/>
                    <a:pt x="155" y="95"/>
                  </a:cubicBezTo>
                  <a:cubicBezTo>
                    <a:pt x="219" y="95"/>
                    <a:pt x="219" y="95"/>
                    <a:pt x="219" y="95"/>
                  </a:cubicBezTo>
                  <a:lnTo>
                    <a:pt x="219"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37"/>
            <p:cNvSpPr>
              <a:spLocks noEditPoints="1"/>
            </p:cNvSpPr>
            <p:nvPr/>
          </p:nvSpPr>
          <p:spPr bwMode="auto">
            <a:xfrm>
              <a:off x="1452810" y="4633201"/>
              <a:ext cx="34344" cy="145964"/>
            </a:xfrm>
            <a:custGeom>
              <a:avLst/>
              <a:gdLst>
                <a:gd name="T0" fmla="*/ 16 w 16"/>
                <a:gd name="T1" fmla="*/ 13 h 68"/>
                <a:gd name="T2" fmla="*/ 0 w 16"/>
                <a:gd name="T3" fmla="*/ 13 h 68"/>
                <a:gd name="T4" fmla="*/ 0 w 16"/>
                <a:gd name="T5" fmla="*/ 0 h 68"/>
                <a:gd name="T6" fmla="*/ 16 w 16"/>
                <a:gd name="T7" fmla="*/ 0 h 68"/>
                <a:gd name="T8" fmla="*/ 16 w 16"/>
                <a:gd name="T9" fmla="*/ 13 h 68"/>
                <a:gd name="T10" fmla="*/ 0 w 16"/>
                <a:gd name="T11" fmla="*/ 19 h 68"/>
                <a:gd name="T12" fmla="*/ 16 w 16"/>
                <a:gd name="T13" fmla="*/ 19 h 68"/>
                <a:gd name="T14" fmla="*/ 16 w 16"/>
                <a:gd name="T15" fmla="*/ 68 h 68"/>
                <a:gd name="T16" fmla="*/ 0 w 16"/>
                <a:gd name="T17" fmla="*/ 68 h 68"/>
                <a:gd name="T18" fmla="*/ 0 w 16"/>
                <a:gd name="T19"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68">
                  <a:moveTo>
                    <a:pt x="16" y="13"/>
                  </a:moveTo>
                  <a:lnTo>
                    <a:pt x="0" y="13"/>
                  </a:lnTo>
                  <a:lnTo>
                    <a:pt x="0" y="0"/>
                  </a:lnTo>
                  <a:lnTo>
                    <a:pt x="16" y="0"/>
                  </a:lnTo>
                  <a:lnTo>
                    <a:pt x="16" y="13"/>
                  </a:lnTo>
                  <a:close/>
                  <a:moveTo>
                    <a:pt x="0" y="19"/>
                  </a:moveTo>
                  <a:lnTo>
                    <a:pt x="16" y="19"/>
                  </a:lnTo>
                  <a:lnTo>
                    <a:pt x="16" y="68"/>
                  </a:lnTo>
                  <a:lnTo>
                    <a:pt x="0" y="68"/>
                  </a:ln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38"/>
            <p:cNvSpPr>
              <a:spLocks noEditPoints="1"/>
            </p:cNvSpPr>
            <p:nvPr/>
          </p:nvSpPr>
          <p:spPr bwMode="auto">
            <a:xfrm>
              <a:off x="1506473" y="4669692"/>
              <a:ext cx="113766" cy="113766"/>
            </a:xfrm>
            <a:custGeom>
              <a:avLst/>
              <a:gdLst>
                <a:gd name="T0" fmla="*/ 166 w 332"/>
                <a:gd name="T1" fmla="*/ 0 h 333"/>
                <a:gd name="T2" fmla="*/ 332 w 332"/>
                <a:gd name="T3" fmla="*/ 167 h 333"/>
                <a:gd name="T4" fmla="*/ 166 w 332"/>
                <a:gd name="T5" fmla="*/ 333 h 333"/>
                <a:gd name="T6" fmla="*/ 0 w 332"/>
                <a:gd name="T7" fmla="*/ 167 h 333"/>
                <a:gd name="T8" fmla="*/ 166 w 332"/>
                <a:gd name="T9" fmla="*/ 0 h 333"/>
                <a:gd name="T10" fmla="*/ 166 w 332"/>
                <a:gd name="T11" fmla="*/ 254 h 333"/>
                <a:gd name="T12" fmla="*/ 229 w 332"/>
                <a:gd name="T13" fmla="*/ 167 h 333"/>
                <a:gd name="T14" fmla="*/ 166 w 332"/>
                <a:gd name="T15" fmla="*/ 79 h 333"/>
                <a:gd name="T16" fmla="*/ 103 w 332"/>
                <a:gd name="T17" fmla="*/ 167 h 333"/>
                <a:gd name="T18" fmla="*/ 166 w 332"/>
                <a:gd name="T19" fmla="*/ 25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2" h="333">
                  <a:moveTo>
                    <a:pt x="166" y="0"/>
                  </a:moveTo>
                  <a:cubicBezTo>
                    <a:pt x="263" y="0"/>
                    <a:pt x="332" y="72"/>
                    <a:pt x="332" y="167"/>
                  </a:cubicBezTo>
                  <a:cubicBezTo>
                    <a:pt x="332" y="261"/>
                    <a:pt x="263" y="333"/>
                    <a:pt x="166" y="333"/>
                  </a:cubicBezTo>
                  <a:cubicBezTo>
                    <a:pt x="68" y="333"/>
                    <a:pt x="0" y="261"/>
                    <a:pt x="0" y="167"/>
                  </a:cubicBezTo>
                  <a:cubicBezTo>
                    <a:pt x="0" y="72"/>
                    <a:pt x="68" y="0"/>
                    <a:pt x="166" y="0"/>
                  </a:cubicBezTo>
                  <a:close/>
                  <a:moveTo>
                    <a:pt x="166" y="254"/>
                  </a:moveTo>
                  <a:cubicBezTo>
                    <a:pt x="214" y="254"/>
                    <a:pt x="229" y="207"/>
                    <a:pt x="229" y="167"/>
                  </a:cubicBezTo>
                  <a:cubicBezTo>
                    <a:pt x="229" y="127"/>
                    <a:pt x="214" y="79"/>
                    <a:pt x="166" y="79"/>
                  </a:cubicBezTo>
                  <a:cubicBezTo>
                    <a:pt x="118" y="79"/>
                    <a:pt x="103" y="127"/>
                    <a:pt x="103" y="167"/>
                  </a:cubicBezTo>
                  <a:cubicBezTo>
                    <a:pt x="103" y="207"/>
                    <a:pt x="118" y="254"/>
                    <a:pt x="166" y="2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39"/>
            <p:cNvSpPr>
              <a:spLocks/>
            </p:cNvSpPr>
            <p:nvPr/>
          </p:nvSpPr>
          <p:spPr bwMode="auto">
            <a:xfrm>
              <a:off x="1639558" y="4669692"/>
              <a:ext cx="105180" cy="109473"/>
            </a:xfrm>
            <a:custGeom>
              <a:avLst/>
              <a:gdLst>
                <a:gd name="T0" fmla="*/ 0 w 313"/>
                <a:gd name="T1" fmla="*/ 9 h 324"/>
                <a:gd name="T2" fmla="*/ 100 w 313"/>
                <a:gd name="T3" fmla="*/ 9 h 324"/>
                <a:gd name="T4" fmla="*/ 100 w 313"/>
                <a:gd name="T5" fmla="*/ 52 h 324"/>
                <a:gd name="T6" fmla="*/ 101 w 313"/>
                <a:gd name="T7" fmla="*/ 52 h 324"/>
                <a:gd name="T8" fmla="*/ 200 w 313"/>
                <a:gd name="T9" fmla="*/ 0 h 324"/>
                <a:gd name="T10" fmla="*/ 313 w 313"/>
                <a:gd name="T11" fmla="*/ 122 h 324"/>
                <a:gd name="T12" fmla="*/ 313 w 313"/>
                <a:gd name="T13" fmla="*/ 324 h 324"/>
                <a:gd name="T14" fmla="*/ 210 w 313"/>
                <a:gd name="T15" fmla="*/ 324 h 324"/>
                <a:gd name="T16" fmla="*/ 210 w 313"/>
                <a:gd name="T17" fmla="*/ 172 h 324"/>
                <a:gd name="T18" fmla="*/ 159 w 313"/>
                <a:gd name="T19" fmla="*/ 85 h 324"/>
                <a:gd name="T20" fmla="*/ 103 w 313"/>
                <a:gd name="T21" fmla="*/ 152 h 324"/>
                <a:gd name="T22" fmla="*/ 103 w 313"/>
                <a:gd name="T23" fmla="*/ 324 h 324"/>
                <a:gd name="T24" fmla="*/ 0 w 313"/>
                <a:gd name="T25" fmla="*/ 324 h 324"/>
                <a:gd name="T26" fmla="*/ 0 w 313"/>
                <a:gd name="T27" fmla="*/ 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3" h="324">
                  <a:moveTo>
                    <a:pt x="0" y="9"/>
                  </a:moveTo>
                  <a:cubicBezTo>
                    <a:pt x="100" y="9"/>
                    <a:pt x="100" y="9"/>
                    <a:pt x="100" y="9"/>
                  </a:cubicBezTo>
                  <a:cubicBezTo>
                    <a:pt x="100" y="52"/>
                    <a:pt x="100" y="52"/>
                    <a:pt x="100" y="52"/>
                  </a:cubicBezTo>
                  <a:cubicBezTo>
                    <a:pt x="101" y="52"/>
                    <a:pt x="101" y="52"/>
                    <a:pt x="101" y="52"/>
                  </a:cubicBezTo>
                  <a:cubicBezTo>
                    <a:pt x="120" y="20"/>
                    <a:pt x="162" y="0"/>
                    <a:pt x="200" y="0"/>
                  </a:cubicBezTo>
                  <a:cubicBezTo>
                    <a:pt x="305" y="0"/>
                    <a:pt x="313" y="77"/>
                    <a:pt x="313" y="122"/>
                  </a:cubicBezTo>
                  <a:cubicBezTo>
                    <a:pt x="313" y="324"/>
                    <a:pt x="313" y="324"/>
                    <a:pt x="313" y="324"/>
                  </a:cubicBezTo>
                  <a:cubicBezTo>
                    <a:pt x="210" y="324"/>
                    <a:pt x="210" y="324"/>
                    <a:pt x="210" y="324"/>
                  </a:cubicBezTo>
                  <a:cubicBezTo>
                    <a:pt x="210" y="172"/>
                    <a:pt x="210" y="172"/>
                    <a:pt x="210" y="172"/>
                  </a:cubicBezTo>
                  <a:cubicBezTo>
                    <a:pt x="210" y="129"/>
                    <a:pt x="215" y="85"/>
                    <a:pt x="159" y="85"/>
                  </a:cubicBezTo>
                  <a:cubicBezTo>
                    <a:pt x="120" y="85"/>
                    <a:pt x="103" y="118"/>
                    <a:pt x="103" y="152"/>
                  </a:cubicBezTo>
                  <a:cubicBezTo>
                    <a:pt x="103" y="324"/>
                    <a:pt x="103" y="324"/>
                    <a:pt x="103" y="324"/>
                  </a:cubicBezTo>
                  <a:cubicBezTo>
                    <a:pt x="0" y="324"/>
                    <a:pt x="0" y="324"/>
                    <a:pt x="0" y="324"/>
                  </a:cubicBez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40"/>
            <p:cNvSpPr>
              <a:spLocks/>
            </p:cNvSpPr>
            <p:nvPr/>
          </p:nvSpPr>
          <p:spPr bwMode="auto">
            <a:xfrm>
              <a:off x="1764056" y="4669692"/>
              <a:ext cx="103033" cy="113766"/>
            </a:xfrm>
            <a:custGeom>
              <a:avLst/>
              <a:gdLst>
                <a:gd name="T0" fmla="*/ 99 w 305"/>
                <a:gd name="T1" fmla="*/ 220 h 333"/>
                <a:gd name="T2" fmla="*/ 116 w 305"/>
                <a:gd name="T3" fmla="*/ 255 h 333"/>
                <a:gd name="T4" fmla="*/ 154 w 305"/>
                <a:gd name="T5" fmla="*/ 266 h 333"/>
                <a:gd name="T6" fmla="*/ 202 w 305"/>
                <a:gd name="T7" fmla="*/ 233 h 333"/>
                <a:gd name="T8" fmla="*/ 152 w 305"/>
                <a:gd name="T9" fmla="*/ 200 h 333"/>
                <a:gd name="T10" fmla="*/ 6 w 305"/>
                <a:gd name="T11" fmla="*/ 97 h 333"/>
                <a:gd name="T12" fmla="*/ 149 w 305"/>
                <a:gd name="T13" fmla="*/ 0 h 333"/>
                <a:gd name="T14" fmla="*/ 294 w 305"/>
                <a:gd name="T15" fmla="*/ 102 h 333"/>
                <a:gd name="T16" fmla="*/ 199 w 305"/>
                <a:gd name="T17" fmla="*/ 102 h 333"/>
                <a:gd name="T18" fmla="*/ 186 w 305"/>
                <a:gd name="T19" fmla="*/ 75 h 333"/>
                <a:gd name="T20" fmla="*/ 153 w 305"/>
                <a:gd name="T21" fmla="*/ 67 h 333"/>
                <a:gd name="T22" fmla="*/ 109 w 305"/>
                <a:gd name="T23" fmla="*/ 90 h 333"/>
                <a:gd name="T24" fmla="*/ 225 w 305"/>
                <a:gd name="T25" fmla="*/ 136 h 333"/>
                <a:gd name="T26" fmla="*/ 305 w 305"/>
                <a:gd name="T27" fmla="*/ 221 h 333"/>
                <a:gd name="T28" fmla="*/ 154 w 305"/>
                <a:gd name="T29" fmla="*/ 333 h 333"/>
                <a:gd name="T30" fmla="*/ 0 w 305"/>
                <a:gd name="T31" fmla="*/ 220 h 333"/>
                <a:gd name="T32" fmla="*/ 99 w 305"/>
                <a:gd name="T33" fmla="*/ 22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5" h="333">
                  <a:moveTo>
                    <a:pt x="99" y="220"/>
                  </a:moveTo>
                  <a:cubicBezTo>
                    <a:pt x="99" y="236"/>
                    <a:pt x="105" y="247"/>
                    <a:pt x="116" y="255"/>
                  </a:cubicBezTo>
                  <a:cubicBezTo>
                    <a:pt x="125" y="263"/>
                    <a:pt x="139" y="266"/>
                    <a:pt x="154" y="266"/>
                  </a:cubicBezTo>
                  <a:cubicBezTo>
                    <a:pt x="174" y="266"/>
                    <a:pt x="202" y="258"/>
                    <a:pt x="202" y="233"/>
                  </a:cubicBezTo>
                  <a:cubicBezTo>
                    <a:pt x="202" y="209"/>
                    <a:pt x="170" y="204"/>
                    <a:pt x="152" y="200"/>
                  </a:cubicBezTo>
                  <a:cubicBezTo>
                    <a:pt x="87" y="183"/>
                    <a:pt x="6" y="181"/>
                    <a:pt x="6" y="97"/>
                  </a:cubicBezTo>
                  <a:cubicBezTo>
                    <a:pt x="6" y="21"/>
                    <a:pt x="88" y="0"/>
                    <a:pt x="149" y="0"/>
                  </a:cubicBezTo>
                  <a:cubicBezTo>
                    <a:pt x="219" y="0"/>
                    <a:pt x="291" y="20"/>
                    <a:pt x="294" y="102"/>
                  </a:cubicBezTo>
                  <a:cubicBezTo>
                    <a:pt x="199" y="102"/>
                    <a:pt x="199" y="102"/>
                    <a:pt x="199" y="102"/>
                  </a:cubicBezTo>
                  <a:cubicBezTo>
                    <a:pt x="199" y="89"/>
                    <a:pt x="194" y="80"/>
                    <a:pt x="186" y="75"/>
                  </a:cubicBezTo>
                  <a:cubicBezTo>
                    <a:pt x="177" y="69"/>
                    <a:pt x="166" y="67"/>
                    <a:pt x="153" y="67"/>
                  </a:cubicBezTo>
                  <a:cubicBezTo>
                    <a:pt x="136" y="67"/>
                    <a:pt x="109" y="69"/>
                    <a:pt x="109" y="90"/>
                  </a:cubicBezTo>
                  <a:cubicBezTo>
                    <a:pt x="109" y="120"/>
                    <a:pt x="178" y="126"/>
                    <a:pt x="225" y="136"/>
                  </a:cubicBezTo>
                  <a:cubicBezTo>
                    <a:pt x="289" y="149"/>
                    <a:pt x="305" y="195"/>
                    <a:pt x="305" y="221"/>
                  </a:cubicBezTo>
                  <a:cubicBezTo>
                    <a:pt x="305" y="305"/>
                    <a:pt x="225" y="333"/>
                    <a:pt x="154" y="333"/>
                  </a:cubicBezTo>
                  <a:cubicBezTo>
                    <a:pt x="80" y="333"/>
                    <a:pt x="3" y="308"/>
                    <a:pt x="0" y="220"/>
                  </a:cubicBezTo>
                  <a:lnTo>
                    <a:pt x="99" y="2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41"/>
            <p:cNvSpPr>
              <a:spLocks noEditPoints="1"/>
            </p:cNvSpPr>
            <p:nvPr/>
          </p:nvSpPr>
          <p:spPr bwMode="auto">
            <a:xfrm>
              <a:off x="667181" y="4910102"/>
              <a:ext cx="107326" cy="111619"/>
            </a:xfrm>
            <a:custGeom>
              <a:avLst/>
              <a:gdLst>
                <a:gd name="T0" fmla="*/ 13 w 321"/>
                <a:gd name="T1" fmla="*/ 106 h 333"/>
                <a:gd name="T2" fmla="*/ 62 w 321"/>
                <a:gd name="T3" fmla="*/ 22 h 333"/>
                <a:gd name="T4" fmla="*/ 162 w 321"/>
                <a:gd name="T5" fmla="*/ 0 h 333"/>
                <a:gd name="T6" fmla="*/ 309 w 321"/>
                <a:gd name="T7" fmla="*/ 105 h 333"/>
                <a:gd name="T8" fmla="*/ 309 w 321"/>
                <a:gd name="T9" fmla="*/ 243 h 333"/>
                <a:gd name="T10" fmla="*/ 321 w 321"/>
                <a:gd name="T11" fmla="*/ 324 h 333"/>
                <a:gd name="T12" fmla="*/ 217 w 321"/>
                <a:gd name="T13" fmla="*/ 324 h 333"/>
                <a:gd name="T14" fmla="*/ 211 w 321"/>
                <a:gd name="T15" fmla="*/ 294 h 333"/>
                <a:gd name="T16" fmla="*/ 108 w 321"/>
                <a:gd name="T17" fmla="*/ 333 h 333"/>
                <a:gd name="T18" fmla="*/ 0 w 321"/>
                <a:gd name="T19" fmla="*/ 238 h 333"/>
                <a:gd name="T20" fmla="*/ 183 w 321"/>
                <a:gd name="T21" fmla="*/ 128 h 333"/>
                <a:gd name="T22" fmla="*/ 211 w 321"/>
                <a:gd name="T23" fmla="*/ 99 h 333"/>
                <a:gd name="T24" fmla="*/ 161 w 321"/>
                <a:gd name="T25" fmla="*/ 67 h 333"/>
                <a:gd name="T26" fmla="*/ 109 w 321"/>
                <a:gd name="T27" fmla="*/ 106 h 333"/>
                <a:gd name="T28" fmla="*/ 13 w 321"/>
                <a:gd name="T29" fmla="*/ 106 h 333"/>
                <a:gd name="T30" fmla="*/ 146 w 321"/>
                <a:gd name="T31" fmla="*/ 269 h 333"/>
                <a:gd name="T32" fmla="*/ 209 w 321"/>
                <a:gd name="T33" fmla="*/ 176 h 333"/>
                <a:gd name="T34" fmla="*/ 146 w 321"/>
                <a:gd name="T35" fmla="*/ 193 h 333"/>
                <a:gd name="T36" fmla="*/ 103 w 321"/>
                <a:gd name="T37" fmla="*/ 233 h 333"/>
                <a:gd name="T38" fmla="*/ 146 w 321"/>
                <a:gd name="T39" fmla="*/ 269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1" h="333">
                  <a:moveTo>
                    <a:pt x="13" y="106"/>
                  </a:moveTo>
                  <a:cubicBezTo>
                    <a:pt x="15" y="65"/>
                    <a:pt x="34" y="38"/>
                    <a:pt x="62" y="22"/>
                  </a:cubicBezTo>
                  <a:cubicBezTo>
                    <a:pt x="90" y="6"/>
                    <a:pt x="126" y="0"/>
                    <a:pt x="162" y="0"/>
                  </a:cubicBezTo>
                  <a:cubicBezTo>
                    <a:pt x="237" y="0"/>
                    <a:pt x="309" y="16"/>
                    <a:pt x="309" y="105"/>
                  </a:cubicBezTo>
                  <a:cubicBezTo>
                    <a:pt x="309" y="243"/>
                    <a:pt x="309" y="243"/>
                    <a:pt x="309" y="243"/>
                  </a:cubicBezTo>
                  <a:cubicBezTo>
                    <a:pt x="309" y="270"/>
                    <a:pt x="309" y="299"/>
                    <a:pt x="321" y="324"/>
                  </a:cubicBezTo>
                  <a:cubicBezTo>
                    <a:pt x="217" y="324"/>
                    <a:pt x="217" y="324"/>
                    <a:pt x="217" y="324"/>
                  </a:cubicBezTo>
                  <a:cubicBezTo>
                    <a:pt x="214" y="314"/>
                    <a:pt x="213" y="304"/>
                    <a:pt x="211" y="294"/>
                  </a:cubicBezTo>
                  <a:cubicBezTo>
                    <a:pt x="185" y="322"/>
                    <a:pt x="145" y="333"/>
                    <a:pt x="108" y="333"/>
                  </a:cubicBezTo>
                  <a:cubicBezTo>
                    <a:pt x="48" y="333"/>
                    <a:pt x="0" y="302"/>
                    <a:pt x="0" y="238"/>
                  </a:cubicBezTo>
                  <a:cubicBezTo>
                    <a:pt x="0" y="135"/>
                    <a:pt x="112" y="143"/>
                    <a:pt x="183" y="128"/>
                  </a:cubicBezTo>
                  <a:cubicBezTo>
                    <a:pt x="201" y="125"/>
                    <a:pt x="211" y="119"/>
                    <a:pt x="211" y="99"/>
                  </a:cubicBezTo>
                  <a:cubicBezTo>
                    <a:pt x="211" y="76"/>
                    <a:pt x="182" y="67"/>
                    <a:pt x="161" y="67"/>
                  </a:cubicBezTo>
                  <a:cubicBezTo>
                    <a:pt x="133" y="67"/>
                    <a:pt x="114" y="79"/>
                    <a:pt x="109" y="106"/>
                  </a:cubicBezTo>
                  <a:lnTo>
                    <a:pt x="13" y="106"/>
                  </a:lnTo>
                  <a:close/>
                  <a:moveTo>
                    <a:pt x="146" y="269"/>
                  </a:moveTo>
                  <a:cubicBezTo>
                    <a:pt x="196" y="269"/>
                    <a:pt x="212" y="241"/>
                    <a:pt x="209" y="176"/>
                  </a:cubicBezTo>
                  <a:cubicBezTo>
                    <a:pt x="195" y="185"/>
                    <a:pt x="168" y="187"/>
                    <a:pt x="146" y="193"/>
                  </a:cubicBezTo>
                  <a:cubicBezTo>
                    <a:pt x="123" y="199"/>
                    <a:pt x="103" y="209"/>
                    <a:pt x="103" y="233"/>
                  </a:cubicBezTo>
                  <a:cubicBezTo>
                    <a:pt x="103" y="259"/>
                    <a:pt x="123" y="269"/>
                    <a:pt x="146" y="2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42"/>
            <p:cNvSpPr>
              <a:spLocks/>
            </p:cNvSpPr>
            <p:nvPr/>
          </p:nvSpPr>
          <p:spPr bwMode="auto">
            <a:xfrm>
              <a:off x="795973" y="4910102"/>
              <a:ext cx="105180" cy="109473"/>
            </a:xfrm>
            <a:custGeom>
              <a:avLst/>
              <a:gdLst>
                <a:gd name="T0" fmla="*/ 0 w 313"/>
                <a:gd name="T1" fmla="*/ 9 h 324"/>
                <a:gd name="T2" fmla="*/ 100 w 313"/>
                <a:gd name="T3" fmla="*/ 9 h 324"/>
                <a:gd name="T4" fmla="*/ 100 w 313"/>
                <a:gd name="T5" fmla="*/ 52 h 324"/>
                <a:gd name="T6" fmla="*/ 101 w 313"/>
                <a:gd name="T7" fmla="*/ 52 h 324"/>
                <a:gd name="T8" fmla="*/ 200 w 313"/>
                <a:gd name="T9" fmla="*/ 0 h 324"/>
                <a:gd name="T10" fmla="*/ 313 w 313"/>
                <a:gd name="T11" fmla="*/ 122 h 324"/>
                <a:gd name="T12" fmla="*/ 313 w 313"/>
                <a:gd name="T13" fmla="*/ 324 h 324"/>
                <a:gd name="T14" fmla="*/ 210 w 313"/>
                <a:gd name="T15" fmla="*/ 324 h 324"/>
                <a:gd name="T16" fmla="*/ 210 w 313"/>
                <a:gd name="T17" fmla="*/ 172 h 324"/>
                <a:gd name="T18" fmla="*/ 158 w 313"/>
                <a:gd name="T19" fmla="*/ 85 h 324"/>
                <a:gd name="T20" fmla="*/ 103 w 313"/>
                <a:gd name="T21" fmla="*/ 152 h 324"/>
                <a:gd name="T22" fmla="*/ 103 w 313"/>
                <a:gd name="T23" fmla="*/ 324 h 324"/>
                <a:gd name="T24" fmla="*/ 0 w 313"/>
                <a:gd name="T25" fmla="*/ 324 h 324"/>
                <a:gd name="T26" fmla="*/ 0 w 313"/>
                <a:gd name="T27" fmla="*/ 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3" h="324">
                  <a:moveTo>
                    <a:pt x="0" y="9"/>
                  </a:moveTo>
                  <a:cubicBezTo>
                    <a:pt x="100" y="9"/>
                    <a:pt x="100" y="9"/>
                    <a:pt x="100" y="9"/>
                  </a:cubicBezTo>
                  <a:cubicBezTo>
                    <a:pt x="100" y="52"/>
                    <a:pt x="100" y="52"/>
                    <a:pt x="100" y="52"/>
                  </a:cubicBezTo>
                  <a:cubicBezTo>
                    <a:pt x="101" y="52"/>
                    <a:pt x="101" y="52"/>
                    <a:pt x="101" y="52"/>
                  </a:cubicBezTo>
                  <a:cubicBezTo>
                    <a:pt x="120" y="20"/>
                    <a:pt x="162" y="0"/>
                    <a:pt x="200" y="0"/>
                  </a:cubicBezTo>
                  <a:cubicBezTo>
                    <a:pt x="304" y="0"/>
                    <a:pt x="313" y="76"/>
                    <a:pt x="313" y="122"/>
                  </a:cubicBezTo>
                  <a:cubicBezTo>
                    <a:pt x="313" y="324"/>
                    <a:pt x="313" y="324"/>
                    <a:pt x="313" y="324"/>
                  </a:cubicBezTo>
                  <a:cubicBezTo>
                    <a:pt x="210" y="324"/>
                    <a:pt x="210" y="324"/>
                    <a:pt x="210" y="324"/>
                  </a:cubicBezTo>
                  <a:cubicBezTo>
                    <a:pt x="210" y="172"/>
                    <a:pt x="210" y="172"/>
                    <a:pt x="210" y="172"/>
                  </a:cubicBezTo>
                  <a:cubicBezTo>
                    <a:pt x="210" y="128"/>
                    <a:pt x="215" y="85"/>
                    <a:pt x="158" y="85"/>
                  </a:cubicBezTo>
                  <a:cubicBezTo>
                    <a:pt x="120" y="85"/>
                    <a:pt x="103" y="118"/>
                    <a:pt x="103" y="152"/>
                  </a:cubicBezTo>
                  <a:cubicBezTo>
                    <a:pt x="103" y="324"/>
                    <a:pt x="103" y="324"/>
                    <a:pt x="103" y="324"/>
                  </a:cubicBezTo>
                  <a:cubicBezTo>
                    <a:pt x="0" y="324"/>
                    <a:pt x="0" y="324"/>
                    <a:pt x="0" y="324"/>
                  </a:cubicBez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43"/>
            <p:cNvSpPr>
              <a:spLocks noEditPoints="1"/>
            </p:cNvSpPr>
            <p:nvPr/>
          </p:nvSpPr>
          <p:spPr bwMode="auto">
            <a:xfrm>
              <a:off x="920471" y="4871465"/>
              <a:ext cx="111619" cy="150257"/>
            </a:xfrm>
            <a:custGeom>
              <a:avLst/>
              <a:gdLst>
                <a:gd name="T0" fmla="*/ 326 w 326"/>
                <a:gd name="T1" fmla="*/ 433 h 442"/>
                <a:gd name="T2" fmla="*/ 228 w 326"/>
                <a:gd name="T3" fmla="*/ 433 h 442"/>
                <a:gd name="T4" fmla="*/ 228 w 326"/>
                <a:gd name="T5" fmla="*/ 396 h 442"/>
                <a:gd name="T6" fmla="*/ 227 w 326"/>
                <a:gd name="T7" fmla="*/ 396 h 442"/>
                <a:gd name="T8" fmla="*/ 140 w 326"/>
                <a:gd name="T9" fmla="*/ 442 h 442"/>
                <a:gd name="T10" fmla="*/ 0 w 326"/>
                <a:gd name="T11" fmla="*/ 268 h 442"/>
                <a:gd name="T12" fmla="*/ 132 w 326"/>
                <a:gd name="T13" fmla="*/ 109 h 442"/>
                <a:gd name="T14" fmla="*/ 222 w 326"/>
                <a:gd name="T15" fmla="*/ 152 h 442"/>
                <a:gd name="T16" fmla="*/ 223 w 326"/>
                <a:gd name="T17" fmla="*/ 152 h 442"/>
                <a:gd name="T18" fmla="*/ 223 w 326"/>
                <a:gd name="T19" fmla="*/ 0 h 442"/>
                <a:gd name="T20" fmla="*/ 326 w 326"/>
                <a:gd name="T21" fmla="*/ 0 h 442"/>
                <a:gd name="T22" fmla="*/ 326 w 326"/>
                <a:gd name="T23" fmla="*/ 433 h 442"/>
                <a:gd name="T24" fmla="*/ 103 w 326"/>
                <a:gd name="T25" fmla="*/ 272 h 442"/>
                <a:gd name="T26" fmla="*/ 166 w 326"/>
                <a:gd name="T27" fmla="*/ 363 h 442"/>
                <a:gd name="T28" fmla="*/ 227 w 326"/>
                <a:gd name="T29" fmla="*/ 275 h 442"/>
                <a:gd name="T30" fmla="*/ 166 w 326"/>
                <a:gd name="T31" fmla="*/ 188 h 442"/>
                <a:gd name="T32" fmla="*/ 103 w 326"/>
                <a:gd name="T33" fmla="*/ 27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6" h="442">
                  <a:moveTo>
                    <a:pt x="326" y="433"/>
                  </a:moveTo>
                  <a:cubicBezTo>
                    <a:pt x="228" y="433"/>
                    <a:pt x="228" y="433"/>
                    <a:pt x="228" y="433"/>
                  </a:cubicBezTo>
                  <a:cubicBezTo>
                    <a:pt x="228" y="396"/>
                    <a:pt x="228" y="396"/>
                    <a:pt x="228" y="396"/>
                  </a:cubicBezTo>
                  <a:cubicBezTo>
                    <a:pt x="227" y="396"/>
                    <a:pt x="227" y="396"/>
                    <a:pt x="227" y="396"/>
                  </a:cubicBezTo>
                  <a:cubicBezTo>
                    <a:pt x="207" y="426"/>
                    <a:pt x="177" y="442"/>
                    <a:pt x="140" y="442"/>
                  </a:cubicBezTo>
                  <a:cubicBezTo>
                    <a:pt x="41" y="442"/>
                    <a:pt x="0" y="357"/>
                    <a:pt x="0" y="268"/>
                  </a:cubicBezTo>
                  <a:cubicBezTo>
                    <a:pt x="0" y="187"/>
                    <a:pt x="43" y="109"/>
                    <a:pt x="132" y="109"/>
                  </a:cubicBezTo>
                  <a:cubicBezTo>
                    <a:pt x="171" y="109"/>
                    <a:pt x="201" y="124"/>
                    <a:pt x="222" y="152"/>
                  </a:cubicBezTo>
                  <a:cubicBezTo>
                    <a:pt x="223" y="152"/>
                    <a:pt x="223" y="152"/>
                    <a:pt x="223" y="152"/>
                  </a:cubicBezTo>
                  <a:cubicBezTo>
                    <a:pt x="223" y="0"/>
                    <a:pt x="223" y="0"/>
                    <a:pt x="223" y="0"/>
                  </a:cubicBezTo>
                  <a:cubicBezTo>
                    <a:pt x="326" y="0"/>
                    <a:pt x="326" y="0"/>
                    <a:pt x="326" y="0"/>
                  </a:cubicBezTo>
                  <a:lnTo>
                    <a:pt x="326" y="433"/>
                  </a:lnTo>
                  <a:close/>
                  <a:moveTo>
                    <a:pt x="103" y="272"/>
                  </a:moveTo>
                  <a:cubicBezTo>
                    <a:pt x="103" y="315"/>
                    <a:pt x="118" y="363"/>
                    <a:pt x="166" y="363"/>
                  </a:cubicBezTo>
                  <a:cubicBezTo>
                    <a:pt x="216" y="363"/>
                    <a:pt x="227" y="315"/>
                    <a:pt x="227" y="275"/>
                  </a:cubicBezTo>
                  <a:cubicBezTo>
                    <a:pt x="227" y="230"/>
                    <a:pt x="210" y="188"/>
                    <a:pt x="166" y="188"/>
                  </a:cubicBezTo>
                  <a:cubicBezTo>
                    <a:pt x="118" y="188"/>
                    <a:pt x="103" y="232"/>
                    <a:pt x="103" y="27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44"/>
            <p:cNvSpPr>
              <a:spLocks/>
            </p:cNvSpPr>
            <p:nvPr/>
          </p:nvSpPr>
          <p:spPr bwMode="auto">
            <a:xfrm>
              <a:off x="1109366" y="4910102"/>
              <a:ext cx="103033" cy="111619"/>
            </a:xfrm>
            <a:custGeom>
              <a:avLst/>
              <a:gdLst>
                <a:gd name="T0" fmla="*/ 99 w 305"/>
                <a:gd name="T1" fmla="*/ 220 h 333"/>
                <a:gd name="T2" fmla="*/ 116 w 305"/>
                <a:gd name="T3" fmla="*/ 255 h 333"/>
                <a:gd name="T4" fmla="*/ 154 w 305"/>
                <a:gd name="T5" fmla="*/ 266 h 333"/>
                <a:gd name="T6" fmla="*/ 202 w 305"/>
                <a:gd name="T7" fmla="*/ 233 h 333"/>
                <a:gd name="T8" fmla="*/ 152 w 305"/>
                <a:gd name="T9" fmla="*/ 199 h 333"/>
                <a:gd name="T10" fmla="*/ 6 w 305"/>
                <a:gd name="T11" fmla="*/ 96 h 333"/>
                <a:gd name="T12" fmla="*/ 149 w 305"/>
                <a:gd name="T13" fmla="*/ 0 h 333"/>
                <a:gd name="T14" fmla="*/ 294 w 305"/>
                <a:gd name="T15" fmla="*/ 102 h 333"/>
                <a:gd name="T16" fmla="*/ 199 w 305"/>
                <a:gd name="T17" fmla="*/ 102 h 333"/>
                <a:gd name="T18" fmla="*/ 186 w 305"/>
                <a:gd name="T19" fmla="*/ 75 h 333"/>
                <a:gd name="T20" fmla="*/ 153 w 305"/>
                <a:gd name="T21" fmla="*/ 67 h 333"/>
                <a:gd name="T22" fmla="*/ 109 w 305"/>
                <a:gd name="T23" fmla="*/ 90 h 333"/>
                <a:gd name="T24" fmla="*/ 225 w 305"/>
                <a:gd name="T25" fmla="*/ 136 h 333"/>
                <a:gd name="T26" fmla="*/ 305 w 305"/>
                <a:gd name="T27" fmla="*/ 221 h 333"/>
                <a:gd name="T28" fmla="*/ 154 w 305"/>
                <a:gd name="T29" fmla="*/ 333 h 333"/>
                <a:gd name="T30" fmla="*/ 0 w 305"/>
                <a:gd name="T31" fmla="*/ 220 h 333"/>
                <a:gd name="T32" fmla="*/ 99 w 305"/>
                <a:gd name="T33" fmla="*/ 22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5" h="333">
                  <a:moveTo>
                    <a:pt x="99" y="220"/>
                  </a:moveTo>
                  <a:cubicBezTo>
                    <a:pt x="99" y="236"/>
                    <a:pt x="105" y="247"/>
                    <a:pt x="116" y="255"/>
                  </a:cubicBezTo>
                  <a:cubicBezTo>
                    <a:pt x="125" y="262"/>
                    <a:pt x="139" y="266"/>
                    <a:pt x="154" y="266"/>
                  </a:cubicBezTo>
                  <a:cubicBezTo>
                    <a:pt x="174" y="266"/>
                    <a:pt x="202" y="258"/>
                    <a:pt x="202" y="233"/>
                  </a:cubicBezTo>
                  <a:cubicBezTo>
                    <a:pt x="202" y="209"/>
                    <a:pt x="170" y="204"/>
                    <a:pt x="152" y="199"/>
                  </a:cubicBezTo>
                  <a:cubicBezTo>
                    <a:pt x="87" y="183"/>
                    <a:pt x="6" y="181"/>
                    <a:pt x="6" y="96"/>
                  </a:cubicBezTo>
                  <a:cubicBezTo>
                    <a:pt x="6" y="21"/>
                    <a:pt x="88" y="0"/>
                    <a:pt x="149" y="0"/>
                  </a:cubicBezTo>
                  <a:cubicBezTo>
                    <a:pt x="219" y="0"/>
                    <a:pt x="291" y="20"/>
                    <a:pt x="294" y="102"/>
                  </a:cubicBezTo>
                  <a:cubicBezTo>
                    <a:pt x="199" y="102"/>
                    <a:pt x="199" y="102"/>
                    <a:pt x="199" y="102"/>
                  </a:cubicBezTo>
                  <a:cubicBezTo>
                    <a:pt x="199" y="89"/>
                    <a:pt x="194" y="80"/>
                    <a:pt x="186" y="75"/>
                  </a:cubicBezTo>
                  <a:cubicBezTo>
                    <a:pt x="177" y="69"/>
                    <a:pt x="166" y="67"/>
                    <a:pt x="153" y="67"/>
                  </a:cubicBezTo>
                  <a:cubicBezTo>
                    <a:pt x="136" y="67"/>
                    <a:pt x="109" y="69"/>
                    <a:pt x="109" y="90"/>
                  </a:cubicBezTo>
                  <a:cubicBezTo>
                    <a:pt x="109" y="120"/>
                    <a:pt x="178" y="125"/>
                    <a:pt x="225" y="136"/>
                  </a:cubicBezTo>
                  <a:cubicBezTo>
                    <a:pt x="289" y="149"/>
                    <a:pt x="305" y="195"/>
                    <a:pt x="305" y="221"/>
                  </a:cubicBezTo>
                  <a:cubicBezTo>
                    <a:pt x="305" y="305"/>
                    <a:pt x="225" y="333"/>
                    <a:pt x="154" y="333"/>
                  </a:cubicBezTo>
                  <a:cubicBezTo>
                    <a:pt x="80" y="333"/>
                    <a:pt x="3" y="308"/>
                    <a:pt x="0" y="220"/>
                  </a:cubicBezTo>
                  <a:lnTo>
                    <a:pt x="99" y="2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Freeform 45"/>
            <p:cNvSpPr>
              <a:spLocks noEditPoints="1"/>
            </p:cNvSpPr>
            <p:nvPr/>
          </p:nvSpPr>
          <p:spPr bwMode="auto">
            <a:xfrm>
              <a:off x="1225278" y="4910102"/>
              <a:ext cx="115912" cy="111619"/>
            </a:xfrm>
            <a:custGeom>
              <a:avLst/>
              <a:gdLst>
                <a:gd name="T0" fmla="*/ 103 w 339"/>
                <a:gd name="T1" fmla="*/ 192 h 333"/>
                <a:gd name="T2" fmla="*/ 174 w 339"/>
                <a:gd name="T3" fmla="*/ 263 h 333"/>
                <a:gd name="T4" fmla="*/ 232 w 339"/>
                <a:gd name="T5" fmla="*/ 229 h 333"/>
                <a:gd name="T6" fmla="*/ 329 w 339"/>
                <a:gd name="T7" fmla="*/ 229 h 333"/>
                <a:gd name="T8" fmla="*/ 172 w 339"/>
                <a:gd name="T9" fmla="*/ 333 h 333"/>
                <a:gd name="T10" fmla="*/ 0 w 339"/>
                <a:gd name="T11" fmla="*/ 165 h 333"/>
                <a:gd name="T12" fmla="*/ 170 w 339"/>
                <a:gd name="T13" fmla="*/ 0 h 333"/>
                <a:gd name="T14" fmla="*/ 334 w 339"/>
                <a:gd name="T15" fmla="*/ 192 h 333"/>
                <a:gd name="T16" fmla="*/ 103 w 339"/>
                <a:gd name="T17" fmla="*/ 192 h 333"/>
                <a:gd name="T18" fmla="*/ 231 w 339"/>
                <a:gd name="T19" fmla="*/ 134 h 333"/>
                <a:gd name="T20" fmla="*/ 170 w 339"/>
                <a:gd name="T21" fmla="*/ 70 h 333"/>
                <a:gd name="T22" fmla="*/ 103 w 339"/>
                <a:gd name="T23" fmla="*/ 134 h 333"/>
                <a:gd name="T24" fmla="*/ 231 w 339"/>
                <a:gd name="T25" fmla="*/ 13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9" h="333">
                  <a:moveTo>
                    <a:pt x="103" y="192"/>
                  </a:moveTo>
                  <a:cubicBezTo>
                    <a:pt x="105" y="235"/>
                    <a:pt x="130" y="263"/>
                    <a:pt x="174" y="263"/>
                  </a:cubicBezTo>
                  <a:cubicBezTo>
                    <a:pt x="198" y="263"/>
                    <a:pt x="223" y="252"/>
                    <a:pt x="232" y="229"/>
                  </a:cubicBezTo>
                  <a:cubicBezTo>
                    <a:pt x="329" y="229"/>
                    <a:pt x="329" y="229"/>
                    <a:pt x="329" y="229"/>
                  </a:cubicBezTo>
                  <a:cubicBezTo>
                    <a:pt x="310" y="301"/>
                    <a:pt x="243" y="333"/>
                    <a:pt x="172" y="333"/>
                  </a:cubicBezTo>
                  <a:cubicBezTo>
                    <a:pt x="70" y="333"/>
                    <a:pt x="0" y="271"/>
                    <a:pt x="0" y="165"/>
                  </a:cubicBezTo>
                  <a:cubicBezTo>
                    <a:pt x="0" y="69"/>
                    <a:pt x="77" y="0"/>
                    <a:pt x="170" y="0"/>
                  </a:cubicBezTo>
                  <a:cubicBezTo>
                    <a:pt x="283" y="0"/>
                    <a:pt x="339" y="85"/>
                    <a:pt x="334" y="192"/>
                  </a:cubicBezTo>
                  <a:lnTo>
                    <a:pt x="103" y="192"/>
                  </a:lnTo>
                  <a:close/>
                  <a:moveTo>
                    <a:pt x="231" y="134"/>
                  </a:moveTo>
                  <a:cubicBezTo>
                    <a:pt x="229" y="99"/>
                    <a:pt x="204" y="70"/>
                    <a:pt x="170" y="70"/>
                  </a:cubicBezTo>
                  <a:cubicBezTo>
                    <a:pt x="134" y="70"/>
                    <a:pt x="109" y="96"/>
                    <a:pt x="103" y="134"/>
                  </a:cubicBezTo>
                  <a:lnTo>
                    <a:pt x="231" y="1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46"/>
            <p:cNvSpPr>
              <a:spLocks/>
            </p:cNvSpPr>
            <p:nvPr/>
          </p:nvSpPr>
          <p:spPr bwMode="auto">
            <a:xfrm>
              <a:off x="1358363" y="4910102"/>
              <a:ext cx="75128" cy="109473"/>
            </a:xfrm>
            <a:custGeom>
              <a:avLst/>
              <a:gdLst>
                <a:gd name="T0" fmla="*/ 0 w 220"/>
                <a:gd name="T1" fmla="*/ 6 h 321"/>
                <a:gd name="T2" fmla="*/ 100 w 220"/>
                <a:gd name="T3" fmla="*/ 6 h 321"/>
                <a:gd name="T4" fmla="*/ 100 w 220"/>
                <a:gd name="T5" fmla="*/ 61 h 321"/>
                <a:gd name="T6" fmla="*/ 101 w 220"/>
                <a:gd name="T7" fmla="*/ 61 h 321"/>
                <a:gd name="T8" fmla="*/ 196 w 220"/>
                <a:gd name="T9" fmla="*/ 0 h 321"/>
                <a:gd name="T10" fmla="*/ 220 w 220"/>
                <a:gd name="T11" fmla="*/ 3 h 321"/>
                <a:gd name="T12" fmla="*/ 220 w 220"/>
                <a:gd name="T13" fmla="*/ 96 h 321"/>
                <a:gd name="T14" fmla="*/ 181 w 220"/>
                <a:gd name="T15" fmla="*/ 90 h 321"/>
                <a:gd name="T16" fmla="*/ 103 w 220"/>
                <a:gd name="T17" fmla="*/ 165 h 321"/>
                <a:gd name="T18" fmla="*/ 103 w 220"/>
                <a:gd name="T19" fmla="*/ 321 h 321"/>
                <a:gd name="T20" fmla="*/ 0 w 220"/>
                <a:gd name="T21" fmla="*/ 321 h 321"/>
                <a:gd name="T22" fmla="*/ 0 w 220"/>
                <a:gd name="T23" fmla="*/ 6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0" h="321">
                  <a:moveTo>
                    <a:pt x="0" y="6"/>
                  </a:moveTo>
                  <a:cubicBezTo>
                    <a:pt x="100" y="6"/>
                    <a:pt x="100" y="6"/>
                    <a:pt x="100" y="6"/>
                  </a:cubicBezTo>
                  <a:cubicBezTo>
                    <a:pt x="100" y="61"/>
                    <a:pt x="100" y="61"/>
                    <a:pt x="100" y="61"/>
                  </a:cubicBezTo>
                  <a:cubicBezTo>
                    <a:pt x="101" y="61"/>
                    <a:pt x="101" y="61"/>
                    <a:pt x="101" y="61"/>
                  </a:cubicBezTo>
                  <a:cubicBezTo>
                    <a:pt x="116" y="21"/>
                    <a:pt x="152" y="0"/>
                    <a:pt x="196" y="0"/>
                  </a:cubicBezTo>
                  <a:cubicBezTo>
                    <a:pt x="204" y="0"/>
                    <a:pt x="212" y="1"/>
                    <a:pt x="220" y="3"/>
                  </a:cubicBezTo>
                  <a:cubicBezTo>
                    <a:pt x="220" y="96"/>
                    <a:pt x="220" y="96"/>
                    <a:pt x="220" y="96"/>
                  </a:cubicBezTo>
                  <a:cubicBezTo>
                    <a:pt x="207" y="93"/>
                    <a:pt x="195" y="90"/>
                    <a:pt x="181" y="90"/>
                  </a:cubicBezTo>
                  <a:cubicBezTo>
                    <a:pt x="130" y="90"/>
                    <a:pt x="103" y="125"/>
                    <a:pt x="103" y="165"/>
                  </a:cubicBezTo>
                  <a:cubicBezTo>
                    <a:pt x="103" y="321"/>
                    <a:pt x="103" y="321"/>
                    <a:pt x="103" y="321"/>
                  </a:cubicBezTo>
                  <a:cubicBezTo>
                    <a:pt x="0" y="321"/>
                    <a:pt x="0" y="321"/>
                    <a:pt x="0" y="321"/>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Freeform 47"/>
            <p:cNvSpPr>
              <a:spLocks/>
            </p:cNvSpPr>
            <p:nvPr/>
          </p:nvSpPr>
          <p:spPr bwMode="auto">
            <a:xfrm>
              <a:off x="1439931" y="4912249"/>
              <a:ext cx="111619" cy="107326"/>
            </a:xfrm>
            <a:custGeom>
              <a:avLst/>
              <a:gdLst>
                <a:gd name="T0" fmla="*/ 35 w 52"/>
                <a:gd name="T1" fmla="*/ 50 h 50"/>
                <a:gd name="T2" fmla="*/ 16 w 52"/>
                <a:gd name="T3" fmla="*/ 50 h 50"/>
                <a:gd name="T4" fmla="*/ 0 w 52"/>
                <a:gd name="T5" fmla="*/ 0 h 50"/>
                <a:gd name="T6" fmla="*/ 17 w 52"/>
                <a:gd name="T7" fmla="*/ 0 h 50"/>
                <a:gd name="T8" fmla="*/ 26 w 52"/>
                <a:gd name="T9" fmla="*/ 33 h 50"/>
                <a:gd name="T10" fmla="*/ 26 w 52"/>
                <a:gd name="T11" fmla="*/ 33 h 50"/>
                <a:gd name="T12" fmla="*/ 35 w 52"/>
                <a:gd name="T13" fmla="*/ 0 h 50"/>
                <a:gd name="T14" fmla="*/ 52 w 52"/>
                <a:gd name="T15" fmla="*/ 0 h 50"/>
                <a:gd name="T16" fmla="*/ 35 w 52"/>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0">
                  <a:moveTo>
                    <a:pt x="35" y="50"/>
                  </a:moveTo>
                  <a:lnTo>
                    <a:pt x="16" y="50"/>
                  </a:lnTo>
                  <a:lnTo>
                    <a:pt x="0" y="0"/>
                  </a:lnTo>
                  <a:lnTo>
                    <a:pt x="17" y="0"/>
                  </a:lnTo>
                  <a:lnTo>
                    <a:pt x="26" y="33"/>
                  </a:lnTo>
                  <a:lnTo>
                    <a:pt x="26" y="33"/>
                  </a:lnTo>
                  <a:lnTo>
                    <a:pt x="35" y="0"/>
                  </a:lnTo>
                  <a:lnTo>
                    <a:pt x="52" y="0"/>
                  </a:lnTo>
                  <a:lnTo>
                    <a:pt x="35"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Freeform 48"/>
            <p:cNvSpPr>
              <a:spLocks noEditPoints="1"/>
            </p:cNvSpPr>
            <p:nvPr/>
          </p:nvSpPr>
          <p:spPr bwMode="auto">
            <a:xfrm>
              <a:off x="1564429" y="4871465"/>
              <a:ext cx="34344" cy="148110"/>
            </a:xfrm>
            <a:custGeom>
              <a:avLst/>
              <a:gdLst>
                <a:gd name="T0" fmla="*/ 16 w 16"/>
                <a:gd name="T1" fmla="*/ 13 h 69"/>
                <a:gd name="T2" fmla="*/ 0 w 16"/>
                <a:gd name="T3" fmla="*/ 13 h 69"/>
                <a:gd name="T4" fmla="*/ 0 w 16"/>
                <a:gd name="T5" fmla="*/ 0 h 69"/>
                <a:gd name="T6" fmla="*/ 16 w 16"/>
                <a:gd name="T7" fmla="*/ 0 h 69"/>
                <a:gd name="T8" fmla="*/ 16 w 16"/>
                <a:gd name="T9" fmla="*/ 13 h 69"/>
                <a:gd name="T10" fmla="*/ 0 w 16"/>
                <a:gd name="T11" fmla="*/ 19 h 69"/>
                <a:gd name="T12" fmla="*/ 16 w 16"/>
                <a:gd name="T13" fmla="*/ 19 h 69"/>
                <a:gd name="T14" fmla="*/ 16 w 16"/>
                <a:gd name="T15" fmla="*/ 69 h 69"/>
                <a:gd name="T16" fmla="*/ 0 w 16"/>
                <a:gd name="T17" fmla="*/ 69 h 69"/>
                <a:gd name="T18" fmla="*/ 0 w 16"/>
                <a:gd name="T1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69">
                  <a:moveTo>
                    <a:pt x="16" y="13"/>
                  </a:moveTo>
                  <a:lnTo>
                    <a:pt x="0" y="13"/>
                  </a:lnTo>
                  <a:lnTo>
                    <a:pt x="0" y="0"/>
                  </a:lnTo>
                  <a:lnTo>
                    <a:pt x="16" y="0"/>
                  </a:lnTo>
                  <a:lnTo>
                    <a:pt x="16" y="13"/>
                  </a:lnTo>
                  <a:close/>
                  <a:moveTo>
                    <a:pt x="0" y="19"/>
                  </a:moveTo>
                  <a:lnTo>
                    <a:pt x="16" y="19"/>
                  </a:lnTo>
                  <a:lnTo>
                    <a:pt x="16" y="69"/>
                  </a:lnTo>
                  <a:lnTo>
                    <a:pt x="0" y="69"/>
                  </a:ln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Freeform 49"/>
            <p:cNvSpPr>
              <a:spLocks/>
            </p:cNvSpPr>
            <p:nvPr/>
          </p:nvSpPr>
          <p:spPr bwMode="auto">
            <a:xfrm>
              <a:off x="1618092" y="4910102"/>
              <a:ext cx="109473" cy="111619"/>
            </a:xfrm>
            <a:custGeom>
              <a:avLst/>
              <a:gdLst>
                <a:gd name="T0" fmla="*/ 220 w 323"/>
                <a:gd name="T1" fmla="*/ 124 h 333"/>
                <a:gd name="T2" fmla="*/ 170 w 323"/>
                <a:gd name="T3" fmla="*/ 79 h 333"/>
                <a:gd name="T4" fmla="*/ 103 w 323"/>
                <a:gd name="T5" fmla="*/ 172 h 333"/>
                <a:gd name="T6" fmla="*/ 164 w 323"/>
                <a:gd name="T7" fmla="*/ 254 h 333"/>
                <a:gd name="T8" fmla="*/ 223 w 323"/>
                <a:gd name="T9" fmla="*/ 200 h 333"/>
                <a:gd name="T10" fmla="*/ 323 w 323"/>
                <a:gd name="T11" fmla="*/ 200 h 333"/>
                <a:gd name="T12" fmla="*/ 165 w 323"/>
                <a:gd name="T13" fmla="*/ 333 h 333"/>
                <a:gd name="T14" fmla="*/ 0 w 323"/>
                <a:gd name="T15" fmla="*/ 172 h 333"/>
                <a:gd name="T16" fmla="*/ 165 w 323"/>
                <a:gd name="T17" fmla="*/ 0 h 333"/>
                <a:gd name="T18" fmla="*/ 320 w 323"/>
                <a:gd name="T19" fmla="*/ 124 h 333"/>
                <a:gd name="T20" fmla="*/ 220 w 323"/>
                <a:gd name="T21" fmla="*/ 12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3" h="333">
                  <a:moveTo>
                    <a:pt x="220" y="124"/>
                  </a:moveTo>
                  <a:cubicBezTo>
                    <a:pt x="219" y="98"/>
                    <a:pt x="196" y="79"/>
                    <a:pt x="170" y="79"/>
                  </a:cubicBezTo>
                  <a:cubicBezTo>
                    <a:pt x="112" y="79"/>
                    <a:pt x="103" y="128"/>
                    <a:pt x="103" y="172"/>
                  </a:cubicBezTo>
                  <a:cubicBezTo>
                    <a:pt x="103" y="212"/>
                    <a:pt x="120" y="254"/>
                    <a:pt x="164" y="254"/>
                  </a:cubicBezTo>
                  <a:cubicBezTo>
                    <a:pt x="200" y="254"/>
                    <a:pt x="218" y="233"/>
                    <a:pt x="223" y="200"/>
                  </a:cubicBezTo>
                  <a:cubicBezTo>
                    <a:pt x="323" y="200"/>
                    <a:pt x="323" y="200"/>
                    <a:pt x="323" y="200"/>
                  </a:cubicBezTo>
                  <a:cubicBezTo>
                    <a:pt x="314" y="284"/>
                    <a:pt x="248" y="333"/>
                    <a:pt x="165" y="333"/>
                  </a:cubicBezTo>
                  <a:cubicBezTo>
                    <a:pt x="70" y="333"/>
                    <a:pt x="0" y="268"/>
                    <a:pt x="0" y="172"/>
                  </a:cubicBezTo>
                  <a:cubicBezTo>
                    <a:pt x="0" y="72"/>
                    <a:pt x="63" y="0"/>
                    <a:pt x="165" y="0"/>
                  </a:cubicBezTo>
                  <a:cubicBezTo>
                    <a:pt x="243" y="0"/>
                    <a:pt x="313" y="41"/>
                    <a:pt x="320" y="124"/>
                  </a:cubicBezTo>
                  <a:lnTo>
                    <a:pt x="220" y="1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Freeform 50"/>
            <p:cNvSpPr>
              <a:spLocks noEditPoints="1"/>
            </p:cNvSpPr>
            <p:nvPr/>
          </p:nvSpPr>
          <p:spPr bwMode="auto">
            <a:xfrm>
              <a:off x="1740444" y="4910102"/>
              <a:ext cx="115912" cy="111619"/>
            </a:xfrm>
            <a:custGeom>
              <a:avLst/>
              <a:gdLst>
                <a:gd name="T0" fmla="*/ 103 w 339"/>
                <a:gd name="T1" fmla="*/ 192 h 333"/>
                <a:gd name="T2" fmla="*/ 174 w 339"/>
                <a:gd name="T3" fmla="*/ 263 h 333"/>
                <a:gd name="T4" fmla="*/ 232 w 339"/>
                <a:gd name="T5" fmla="*/ 229 h 333"/>
                <a:gd name="T6" fmla="*/ 329 w 339"/>
                <a:gd name="T7" fmla="*/ 229 h 333"/>
                <a:gd name="T8" fmla="*/ 172 w 339"/>
                <a:gd name="T9" fmla="*/ 333 h 333"/>
                <a:gd name="T10" fmla="*/ 0 w 339"/>
                <a:gd name="T11" fmla="*/ 165 h 333"/>
                <a:gd name="T12" fmla="*/ 170 w 339"/>
                <a:gd name="T13" fmla="*/ 0 h 333"/>
                <a:gd name="T14" fmla="*/ 334 w 339"/>
                <a:gd name="T15" fmla="*/ 192 h 333"/>
                <a:gd name="T16" fmla="*/ 103 w 339"/>
                <a:gd name="T17" fmla="*/ 192 h 333"/>
                <a:gd name="T18" fmla="*/ 231 w 339"/>
                <a:gd name="T19" fmla="*/ 134 h 333"/>
                <a:gd name="T20" fmla="*/ 170 w 339"/>
                <a:gd name="T21" fmla="*/ 70 h 333"/>
                <a:gd name="T22" fmla="*/ 103 w 339"/>
                <a:gd name="T23" fmla="*/ 134 h 333"/>
                <a:gd name="T24" fmla="*/ 231 w 339"/>
                <a:gd name="T25" fmla="*/ 13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9" h="333">
                  <a:moveTo>
                    <a:pt x="103" y="192"/>
                  </a:moveTo>
                  <a:cubicBezTo>
                    <a:pt x="105" y="235"/>
                    <a:pt x="130" y="263"/>
                    <a:pt x="174" y="263"/>
                  </a:cubicBezTo>
                  <a:cubicBezTo>
                    <a:pt x="198" y="263"/>
                    <a:pt x="223" y="252"/>
                    <a:pt x="232" y="229"/>
                  </a:cubicBezTo>
                  <a:cubicBezTo>
                    <a:pt x="329" y="229"/>
                    <a:pt x="329" y="229"/>
                    <a:pt x="329" y="229"/>
                  </a:cubicBezTo>
                  <a:cubicBezTo>
                    <a:pt x="310" y="301"/>
                    <a:pt x="243" y="333"/>
                    <a:pt x="172" y="333"/>
                  </a:cubicBezTo>
                  <a:cubicBezTo>
                    <a:pt x="70" y="333"/>
                    <a:pt x="0" y="271"/>
                    <a:pt x="0" y="165"/>
                  </a:cubicBezTo>
                  <a:cubicBezTo>
                    <a:pt x="0" y="69"/>
                    <a:pt x="77" y="0"/>
                    <a:pt x="170" y="0"/>
                  </a:cubicBezTo>
                  <a:cubicBezTo>
                    <a:pt x="283" y="0"/>
                    <a:pt x="339" y="85"/>
                    <a:pt x="334" y="192"/>
                  </a:cubicBezTo>
                  <a:lnTo>
                    <a:pt x="103" y="192"/>
                  </a:lnTo>
                  <a:close/>
                  <a:moveTo>
                    <a:pt x="231" y="134"/>
                  </a:moveTo>
                  <a:cubicBezTo>
                    <a:pt x="229" y="99"/>
                    <a:pt x="205" y="70"/>
                    <a:pt x="170" y="70"/>
                  </a:cubicBezTo>
                  <a:cubicBezTo>
                    <a:pt x="134" y="70"/>
                    <a:pt x="109" y="96"/>
                    <a:pt x="103" y="134"/>
                  </a:cubicBezTo>
                  <a:lnTo>
                    <a:pt x="231" y="1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Freeform 51"/>
            <p:cNvSpPr>
              <a:spLocks/>
            </p:cNvSpPr>
            <p:nvPr/>
          </p:nvSpPr>
          <p:spPr bwMode="auto">
            <a:xfrm>
              <a:off x="1867089" y="4910102"/>
              <a:ext cx="103033" cy="111619"/>
            </a:xfrm>
            <a:custGeom>
              <a:avLst/>
              <a:gdLst>
                <a:gd name="T0" fmla="*/ 98 w 305"/>
                <a:gd name="T1" fmla="*/ 220 h 333"/>
                <a:gd name="T2" fmla="*/ 115 w 305"/>
                <a:gd name="T3" fmla="*/ 255 h 333"/>
                <a:gd name="T4" fmla="*/ 154 w 305"/>
                <a:gd name="T5" fmla="*/ 266 h 333"/>
                <a:gd name="T6" fmla="*/ 202 w 305"/>
                <a:gd name="T7" fmla="*/ 233 h 333"/>
                <a:gd name="T8" fmla="*/ 152 w 305"/>
                <a:gd name="T9" fmla="*/ 199 h 333"/>
                <a:gd name="T10" fmla="*/ 6 w 305"/>
                <a:gd name="T11" fmla="*/ 96 h 333"/>
                <a:gd name="T12" fmla="*/ 149 w 305"/>
                <a:gd name="T13" fmla="*/ 0 h 333"/>
                <a:gd name="T14" fmla="*/ 294 w 305"/>
                <a:gd name="T15" fmla="*/ 102 h 333"/>
                <a:gd name="T16" fmla="*/ 199 w 305"/>
                <a:gd name="T17" fmla="*/ 102 h 333"/>
                <a:gd name="T18" fmla="*/ 186 w 305"/>
                <a:gd name="T19" fmla="*/ 75 h 333"/>
                <a:gd name="T20" fmla="*/ 153 w 305"/>
                <a:gd name="T21" fmla="*/ 67 h 333"/>
                <a:gd name="T22" fmla="*/ 109 w 305"/>
                <a:gd name="T23" fmla="*/ 90 h 333"/>
                <a:gd name="T24" fmla="*/ 225 w 305"/>
                <a:gd name="T25" fmla="*/ 136 h 333"/>
                <a:gd name="T26" fmla="*/ 305 w 305"/>
                <a:gd name="T27" fmla="*/ 221 h 333"/>
                <a:gd name="T28" fmla="*/ 154 w 305"/>
                <a:gd name="T29" fmla="*/ 333 h 333"/>
                <a:gd name="T30" fmla="*/ 0 w 305"/>
                <a:gd name="T31" fmla="*/ 220 h 333"/>
                <a:gd name="T32" fmla="*/ 98 w 305"/>
                <a:gd name="T33" fmla="*/ 22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5" h="333">
                  <a:moveTo>
                    <a:pt x="98" y="220"/>
                  </a:moveTo>
                  <a:cubicBezTo>
                    <a:pt x="98" y="236"/>
                    <a:pt x="105" y="247"/>
                    <a:pt x="115" y="255"/>
                  </a:cubicBezTo>
                  <a:cubicBezTo>
                    <a:pt x="125" y="262"/>
                    <a:pt x="139" y="266"/>
                    <a:pt x="154" y="266"/>
                  </a:cubicBezTo>
                  <a:cubicBezTo>
                    <a:pt x="174" y="266"/>
                    <a:pt x="202" y="258"/>
                    <a:pt x="202" y="233"/>
                  </a:cubicBezTo>
                  <a:cubicBezTo>
                    <a:pt x="202" y="209"/>
                    <a:pt x="170" y="204"/>
                    <a:pt x="152" y="199"/>
                  </a:cubicBezTo>
                  <a:cubicBezTo>
                    <a:pt x="87" y="183"/>
                    <a:pt x="6" y="181"/>
                    <a:pt x="6" y="96"/>
                  </a:cubicBezTo>
                  <a:cubicBezTo>
                    <a:pt x="6" y="21"/>
                    <a:pt x="88" y="0"/>
                    <a:pt x="149" y="0"/>
                  </a:cubicBezTo>
                  <a:cubicBezTo>
                    <a:pt x="218" y="0"/>
                    <a:pt x="290" y="20"/>
                    <a:pt x="294" y="102"/>
                  </a:cubicBezTo>
                  <a:cubicBezTo>
                    <a:pt x="199" y="102"/>
                    <a:pt x="199" y="102"/>
                    <a:pt x="199" y="102"/>
                  </a:cubicBezTo>
                  <a:cubicBezTo>
                    <a:pt x="199" y="89"/>
                    <a:pt x="194" y="80"/>
                    <a:pt x="186" y="75"/>
                  </a:cubicBezTo>
                  <a:cubicBezTo>
                    <a:pt x="177" y="69"/>
                    <a:pt x="166" y="67"/>
                    <a:pt x="153" y="67"/>
                  </a:cubicBezTo>
                  <a:cubicBezTo>
                    <a:pt x="136" y="67"/>
                    <a:pt x="109" y="69"/>
                    <a:pt x="109" y="90"/>
                  </a:cubicBezTo>
                  <a:cubicBezTo>
                    <a:pt x="109" y="120"/>
                    <a:pt x="178" y="125"/>
                    <a:pt x="225" y="136"/>
                  </a:cubicBezTo>
                  <a:cubicBezTo>
                    <a:pt x="289" y="149"/>
                    <a:pt x="305" y="195"/>
                    <a:pt x="305" y="221"/>
                  </a:cubicBezTo>
                  <a:cubicBezTo>
                    <a:pt x="305" y="305"/>
                    <a:pt x="225" y="333"/>
                    <a:pt x="154" y="333"/>
                  </a:cubicBezTo>
                  <a:cubicBezTo>
                    <a:pt x="80" y="333"/>
                    <a:pt x="3" y="308"/>
                    <a:pt x="0" y="220"/>
                  </a:cubicBezTo>
                  <a:lnTo>
                    <a:pt x="98" y="2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Freeform 52"/>
            <p:cNvSpPr>
              <a:spLocks/>
            </p:cNvSpPr>
            <p:nvPr/>
          </p:nvSpPr>
          <p:spPr bwMode="auto">
            <a:xfrm>
              <a:off x="755189" y="5150513"/>
              <a:ext cx="169576" cy="107326"/>
            </a:xfrm>
            <a:custGeom>
              <a:avLst/>
              <a:gdLst>
                <a:gd name="T0" fmla="*/ 64 w 79"/>
                <a:gd name="T1" fmla="*/ 50 h 50"/>
                <a:gd name="T2" fmla="*/ 47 w 79"/>
                <a:gd name="T3" fmla="*/ 50 h 50"/>
                <a:gd name="T4" fmla="*/ 40 w 79"/>
                <a:gd name="T5" fmla="*/ 17 h 50"/>
                <a:gd name="T6" fmla="*/ 39 w 79"/>
                <a:gd name="T7" fmla="*/ 17 h 50"/>
                <a:gd name="T8" fmla="*/ 32 w 79"/>
                <a:gd name="T9" fmla="*/ 50 h 50"/>
                <a:gd name="T10" fmla="*/ 15 w 79"/>
                <a:gd name="T11" fmla="*/ 50 h 50"/>
                <a:gd name="T12" fmla="*/ 0 w 79"/>
                <a:gd name="T13" fmla="*/ 0 h 50"/>
                <a:gd name="T14" fmla="*/ 16 w 79"/>
                <a:gd name="T15" fmla="*/ 0 h 50"/>
                <a:gd name="T16" fmla="*/ 24 w 79"/>
                <a:gd name="T17" fmla="*/ 32 h 50"/>
                <a:gd name="T18" fmla="*/ 25 w 79"/>
                <a:gd name="T19" fmla="*/ 32 h 50"/>
                <a:gd name="T20" fmla="*/ 32 w 79"/>
                <a:gd name="T21" fmla="*/ 0 h 50"/>
                <a:gd name="T22" fmla="*/ 47 w 79"/>
                <a:gd name="T23" fmla="*/ 0 h 50"/>
                <a:gd name="T24" fmla="*/ 54 w 79"/>
                <a:gd name="T25" fmla="*/ 32 h 50"/>
                <a:gd name="T26" fmla="*/ 55 w 79"/>
                <a:gd name="T27" fmla="*/ 32 h 50"/>
                <a:gd name="T28" fmla="*/ 63 w 79"/>
                <a:gd name="T29" fmla="*/ 0 h 50"/>
                <a:gd name="T30" fmla="*/ 79 w 79"/>
                <a:gd name="T31" fmla="*/ 0 h 50"/>
                <a:gd name="T32" fmla="*/ 64 w 79"/>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 h="50">
                  <a:moveTo>
                    <a:pt x="64" y="50"/>
                  </a:moveTo>
                  <a:lnTo>
                    <a:pt x="47" y="50"/>
                  </a:lnTo>
                  <a:lnTo>
                    <a:pt x="40" y="17"/>
                  </a:lnTo>
                  <a:lnTo>
                    <a:pt x="39" y="17"/>
                  </a:lnTo>
                  <a:lnTo>
                    <a:pt x="32" y="50"/>
                  </a:lnTo>
                  <a:lnTo>
                    <a:pt x="15" y="50"/>
                  </a:lnTo>
                  <a:lnTo>
                    <a:pt x="0" y="0"/>
                  </a:lnTo>
                  <a:lnTo>
                    <a:pt x="16" y="0"/>
                  </a:lnTo>
                  <a:lnTo>
                    <a:pt x="24" y="32"/>
                  </a:lnTo>
                  <a:lnTo>
                    <a:pt x="25" y="32"/>
                  </a:lnTo>
                  <a:lnTo>
                    <a:pt x="32" y="0"/>
                  </a:lnTo>
                  <a:lnTo>
                    <a:pt x="47" y="0"/>
                  </a:lnTo>
                  <a:lnTo>
                    <a:pt x="54" y="32"/>
                  </a:lnTo>
                  <a:lnTo>
                    <a:pt x="55" y="32"/>
                  </a:lnTo>
                  <a:lnTo>
                    <a:pt x="63" y="0"/>
                  </a:lnTo>
                  <a:lnTo>
                    <a:pt x="79" y="0"/>
                  </a:lnTo>
                  <a:lnTo>
                    <a:pt x="64"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 name="Freeform 53"/>
            <p:cNvSpPr>
              <a:spLocks noEditPoints="1"/>
            </p:cNvSpPr>
            <p:nvPr/>
          </p:nvSpPr>
          <p:spPr bwMode="auto">
            <a:xfrm>
              <a:off x="931204" y="5148367"/>
              <a:ext cx="113766" cy="111619"/>
            </a:xfrm>
            <a:custGeom>
              <a:avLst/>
              <a:gdLst>
                <a:gd name="T0" fmla="*/ 103 w 338"/>
                <a:gd name="T1" fmla="*/ 191 h 333"/>
                <a:gd name="T2" fmla="*/ 173 w 338"/>
                <a:gd name="T3" fmla="*/ 263 h 333"/>
                <a:gd name="T4" fmla="*/ 232 w 338"/>
                <a:gd name="T5" fmla="*/ 228 h 333"/>
                <a:gd name="T6" fmla="*/ 328 w 338"/>
                <a:gd name="T7" fmla="*/ 228 h 333"/>
                <a:gd name="T8" fmla="*/ 172 w 338"/>
                <a:gd name="T9" fmla="*/ 333 h 333"/>
                <a:gd name="T10" fmla="*/ 0 w 338"/>
                <a:gd name="T11" fmla="*/ 165 h 333"/>
                <a:gd name="T12" fmla="*/ 169 w 338"/>
                <a:gd name="T13" fmla="*/ 0 h 333"/>
                <a:gd name="T14" fmla="*/ 333 w 338"/>
                <a:gd name="T15" fmla="*/ 191 h 333"/>
                <a:gd name="T16" fmla="*/ 103 w 338"/>
                <a:gd name="T17" fmla="*/ 191 h 333"/>
                <a:gd name="T18" fmla="*/ 230 w 338"/>
                <a:gd name="T19" fmla="*/ 134 h 333"/>
                <a:gd name="T20" fmla="*/ 169 w 338"/>
                <a:gd name="T21" fmla="*/ 70 h 333"/>
                <a:gd name="T22" fmla="*/ 103 w 338"/>
                <a:gd name="T23" fmla="*/ 134 h 333"/>
                <a:gd name="T24" fmla="*/ 230 w 338"/>
                <a:gd name="T25" fmla="*/ 13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8" h="333">
                  <a:moveTo>
                    <a:pt x="103" y="191"/>
                  </a:moveTo>
                  <a:cubicBezTo>
                    <a:pt x="104" y="234"/>
                    <a:pt x="129" y="263"/>
                    <a:pt x="173" y="263"/>
                  </a:cubicBezTo>
                  <a:cubicBezTo>
                    <a:pt x="198" y="263"/>
                    <a:pt x="222" y="251"/>
                    <a:pt x="232" y="228"/>
                  </a:cubicBezTo>
                  <a:cubicBezTo>
                    <a:pt x="328" y="228"/>
                    <a:pt x="328" y="228"/>
                    <a:pt x="328" y="228"/>
                  </a:cubicBezTo>
                  <a:cubicBezTo>
                    <a:pt x="309" y="301"/>
                    <a:pt x="242" y="333"/>
                    <a:pt x="172" y="333"/>
                  </a:cubicBezTo>
                  <a:cubicBezTo>
                    <a:pt x="69" y="333"/>
                    <a:pt x="0" y="271"/>
                    <a:pt x="0" y="165"/>
                  </a:cubicBezTo>
                  <a:cubicBezTo>
                    <a:pt x="0" y="69"/>
                    <a:pt x="76" y="0"/>
                    <a:pt x="169" y="0"/>
                  </a:cubicBezTo>
                  <a:cubicBezTo>
                    <a:pt x="282" y="0"/>
                    <a:pt x="338" y="85"/>
                    <a:pt x="333" y="191"/>
                  </a:cubicBezTo>
                  <a:lnTo>
                    <a:pt x="103" y="191"/>
                  </a:lnTo>
                  <a:close/>
                  <a:moveTo>
                    <a:pt x="230" y="134"/>
                  </a:moveTo>
                  <a:cubicBezTo>
                    <a:pt x="229" y="99"/>
                    <a:pt x="204" y="70"/>
                    <a:pt x="169" y="70"/>
                  </a:cubicBezTo>
                  <a:cubicBezTo>
                    <a:pt x="133" y="70"/>
                    <a:pt x="109" y="96"/>
                    <a:pt x="103" y="134"/>
                  </a:cubicBezTo>
                  <a:lnTo>
                    <a:pt x="230" y="1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 name="Freeform 54"/>
            <p:cNvSpPr>
              <a:spLocks noEditPoints="1"/>
            </p:cNvSpPr>
            <p:nvPr/>
          </p:nvSpPr>
          <p:spPr bwMode="auto">
            <a:xfrm>
              <a:off x="1122245" y="5148367"/>
              <a:ext cx="109473" cy="143817"/>
            </a:xfrm>
            <a:custGeom>
              <a:avLst/>
              <a:gdLst>
                <a:gd name="T0" fmla="*/ 0 w 327"/>
                <a:gd name="T1" fmla="*/ 9 h 429"/>
                <a:gd name="T2" fmla="*/ 98 w 327"/>
                <a:gd name="T3" fmla="*/ 9 h 429"/>
                <a:gd name="T4" fmla="*/ 98 w 327"/>
                <a:gd name="T5" fmla="*/ 45 h 429"/>
                <a:gd name="T6" fmla="*/ 99 w 327"/>
                <a:gd name="T7" fmla="*/ 45 h 429"/>
                <a:gd name="T8" fmla="*/ 186 w 327"/>
                <a:gd name="T9" fmla="*/ 0 h 429"/>
                <a:gd name="T10" fmla="*/ 327 w 327"/>
                <a:gd name="T11" fmla="*/ 173 h 429"/>
                <a:gd name="T12" fmla="*/ 194 w 327"/>
                <a:gd name="T13" fmla="*/ 333 h 429"/>
                <a:gd name="T14" fmla="*/ 104 w 327"/>
                <a:gd name="T15" fmla="*/ 290 h 429"/>
                <a:gd name="T16" fmla="*/ 103 w 327"/>
                <a:gd name="T17" fmla="*/ 290 h 429"/>
                <a:gd name="T18" fmla="*/ 103 w 327"/>
                <a:gd name="T19" fmla="*/ 429 h 429"/>
                <a:gd name="T20" fmla="*/ 0 w 327"/>
                <a:gd name="T21" fmla="*/ 429 h 429"/>
                <a:gd name="T22" fmla="*/ 0 w 327"/>
                <a:gd name="T23" fmla="*/ 9 h 429"/>
                <a:gd name="T24" fmla="*/ 99 w 327"/>
                <a:gd name="T25" fmla="*/ 163 h 429"/>
                <a:gd name="T26" fmla="*/ 162 w 327"/>
                <a:gd name="T27" fmla="*/ 254 h 429"/>
                <a:gd name="T28" fmla="*/ 224 w 327"/>
                <a:gd name="T29" fmla="*/ 163 h 429"/>
                <a:gd name="T30" fmla="*/ 162 w 327"/>
                <a:gd name="T31" fmla="*/ 79 h 429"/>
                <a:gd name="T32" fmla="*/ 99 w 327"/>
                <a:gd name="T33" fmla="*/ 163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7" h="429">
                  <a:moveTo>
                    <a:pt x="0" y="9"/>
                  </a:moveTo>
                  <a:cubicBezTo>
                    <a:pt x="98" y="9"/>
                    <a:pt x="98" y="9"/>
                    <a:pt x="98" y="9"/>
                  </a:cubicBezTo>
                  <a:cubicBezTo>
                    <a:pt x="98" y="45"/>
                    <a:pt x="98" y="45"/>
                    <a:pt x="98" y="45"/>
                  </a:cubicBezTo>
                  <a:cubicBezTo>
                    <a:pt x="99" y="45"/>
                    <a:pt x="99" y="45"/>
                    <a:pt x="99" y="45"/>
                  </a:cubicBezTo>
                  <a:cubicBezTo>
                    <a:pt x="119" y="16"/>
                    <a:pt x="150" y="0"/>
                    <a:pt x="186" y="0"/>
                  </a:cubicBezTo>
                  <a:cubicBezTo>
                    <a:pt x="285" y="0"/>
                    <a:pt x="327" y="85"/>
                    <a:pt x="327" y="173"/>
                  </a:cubicBezTo>
                  <a:cubicBezTo>
                    <a:pt x="327" y="255"/>
                    <a:pt x="283" y="333"/>
                    <a:pt x="194" y="333"/>
                  </a:cubicBezTo>
                  <a:cubicBezTo>
                    <a:pt x="155" y="333"/>
                    <a:pt x="125" y="318"/>
                    <a:pt x="104" y="290"/>
                  </a:cubicBezTo>
                  <a:cubicBezTo>
                    <a:pt x="103" y="290"/>
                    <a:pt x="103" y="290"/>
                    <a:pt x="103" y="290"/>
                  </a:cubicBezTo>
                  <a:cubicBezTo>
                    <a:pt x="103" y="429"/>
                    <a:pt x="103" y="429"/>
                    <a:pt x="103" y="429"/>
                  </a:cubicBezTo>
                  <a:cubicBezTo>
                    <a:pt x="0" y="429"/>
                    <a:pt x="0" y="429"/>
                    <a:pt x="0" y="429"/>
                  </a:cubicBezTo>
                  <a:lnTo>
                    <a:pt x="0" y="9"/>
                  </a:lnTo>
                  <a:close/>
                  <a:moveTo>
                    <a:pt x="99" y="163"/>
                  </a:moveTo>
                  <a:cubicBezTo>
                    <a:pt x="99" y="218"/>
                    <a:pt x="115" y="254"/>
                    <a:pt x="162" y="254"/>
                  </a:cubicBezTo>
                  <a:cubicBezTo>
                    <a:pt x="208" y="254"/>
                    <a:pt x="224" y="206"/>
                    <a:pt x="224" y="163"/>
                  </a:cubicBezTo>
                  <a:cubicBezTo>
                    <a:pt x="224" y="123"/>
                    <a:pt x="208" y="79"/>
                    <a:pt x="162" y="79"/>
                  </a:cubicBezTo>
                  <a:cubicBezTo>
                    <a:pt x="135" y="79"/>
                    <a:pt x="99" y="98"/>
                    <a:pt x="99" y="1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 name="Freeform 55"/>
            <p:cNvSpPr>
              <a:spLocks/>
            </p:cNvSpPr>
            <p:nvPr/>
          </p:nvSpPr>
          <p:spPr bwMode="auto">
            <a:xfrm>
              <a:off x="1253183" y="5148367"/>
              <a:ext cx="75128" cy="109473"/>
            </a:xfrm>
            <a:custGeom>
              <a:avLst/>
              <a:gdLst>
                <a:gd name="T0" fmla="*/ 0 w 220"/>
                <a:gd name="T1" fmla="*/ 6 h 320"/>
                <a:gd name="T2" fmla="*/ 100 w 220"/>
                <a:gd name="T3" fmla="*/ 6 h 320"/>
                <a:gd name="T4" fmla="*/ 100 w 220"/>
                <a:gd name="T5" fmla="*/ 61 h 320"/>
                <a:gd name="T6" fmla="*/ 102 w 220"/>
                <a:gd name="T7" fmla="*/ 61 h 320"/>
                <a:gd name="T8" fmla="*/ 196 w 220"/>
                <a:gd name="T9" fmla="*/ 0 h 320"/>
                <a:gd name="T10" fmla="*/ 220 w 220"/>
                <a:gd name="T11" fmla="*/ 2 h 320"/>
                <a:gd name="T12" fmla="*/ 220 w 220"/>
                <a:gd name="T13" fmla="*/ 96 h 320"/>
                <a:gd name="T14" fmla="*/ 181 w 220"/>
                <a:gd name="T15" fmla="*/ 90 h 320"/>
                <a:gd name="T16" fmla="*/ 104 w 220"/>
                <a:gd name="T17" fmla="*/ 165 h 320"/>
                <a:gd name="T18" fmla="*/ 104 w 220"/>
                <a:gd name="T19" fmla="*/ 320 h 320"/>
                <a:gd name="T20" fmla="*/ 0 w 220"/>
                <a:gd name="T21" fmla="*/ 320 h 320"/>
                <a:gd name="T22" fmla="*/ 0 w 220"/>
                <a:gd name="T23" fmla="*/ 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0" h="320">
                  <a:moveTo>
                    <a:pt x="0" y="6"/>
                  </a:moveTo>
                  <a:cubicBezTo>
                    <a:pt x="100" y="6"/>
                    <a:pt x="100" y="6"/>
                    <a:pt x="100" y="6"/>
                  </a:cubicBezTo>
                  <a:cubicBezTo>
                    <a:pt x="100" y="61"/>
                    <a:pt x="100" y="61"/>
                    <a:pt x="100" y="61"/>
                  </a:cubicBezTo>
                  <a:cubicBezTo>
                    <a:pt x="102" y="61"/>
                    <a:pt x="102" y="61"/>
                    <a:pt x="102" y="61"/>
                  </a:cubicBezTo>
                  <a:cubicBezTo>
                    <a:pt x="117" y="21"/>
                    <a:pt x="152" y="0"/>
                    <a:pt x="196" y="0"/>
                  </a:cubicBezTo>
                  <a:cubicBezTo>
                    <a:pt x="204" y="0"/>
                    <a:pt x="213" y="1"/>
                    <a:pt x="220" y="2"/>
                  </a:cubicBezTo>
                  <a:cubicBezTo>
                    <a:pt x="220" y="96"/>
                    <a:pt x="220" y="96"/>
                    <a:pt x="220" y="96"/>
                  </a:cubicBezTo>
                  <a:cubicBezTo>
                    <a:pt x="207" y="93"/>
                    <a:pt x="195" y="90"/>
                    <a:pt x="181" y="90"/>
                  </a:cubicBezTo>
                  <a:cubicBezTo>
                    <a:pt x="130" y="90"/>
                    <a:pt x="104" y="125"/>
                    <a:pt x="104" y="165"/>
                  </a:cubicBezTo>
                  <a:cubicBezTo>
                    <a:pt x="104" y="320"/>
                    <a:pt x="104" y="320"/>
                    <a:pt x="104" y="320"/>
                  </a:cubicBezTo>
                  <a:cubicBezTo>
                    <a:pt x="0" y="320"/>
                    <a:pt x="0" y="320"/>
                    <a:pt x="0" y="320"/>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 name="Freeform 56"/>
            <p:cNvSpPr>
              <a:spLocks noEditPoints="1"/>
            </p:cNvSpPr>
            <p:nvPr/>
          </p:nvSpPr>
          <p:spPr bwMode="auto">
            <a:xfrm>
              <a:off x="1336897" y="5148367"/>
              <a:ext cx="111619" cy="111619"/>
            </a:xfrm>
            <a:custGeom>
              <a:avLst/>
              <a:gdLst>
                <a:gd name="T0" fmla="*/ 165 w 331"/>
                <a:gd name="T1" fmla="*/ 0 h 333"/>
                <a:gd name="T2" fmla="*/ 331 w 331"/>
                <a:gd name="T3" fmla="*/ 167 h 333"/>
                <a:gd name="T4" fmla="*/ 165 w 331"/>
                <a:gd name="T5" fmla="*/ 333 h 333"/>
                <a:gd name="T6" fmla="*/ 0 w 331"/>
                <a:gd name="T7" fmla="*/ 167 h 333"/>
                <a:gd name="T8" fmla="*/ 165 w 331"/>
                <a:gd name="T9" fmla="*/ 0 h 333"/>
                <a:gd name="T10" fmla="*/ 165 w 331"/>
                <a:gd name="T11" fmla="*/ 254 h 333"/>
                <a:gd name="T12" fmla="*/ 228 w 331"/>
                <a:gd name="T13" fmla="*/ 167 h 333"/>
                <a:gd name="T14" fmla="*/ 165 w 331"/>
                <a:gd name="T15" fmla="*/ 79 h 333"/>
                <a:gd name="T16" fmla="*/ 103 w 331"/>
                <a:gd name="T17" fmla="*/ 167 h 333"/>
                <a:gd name="T18" fmla="*/ 165 w 331"/>
                <a:gd name="T19" fmla="*/ 25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1" h="333">
                  <a:moveTo>
                    <a:pt x="165" y="0"/>
                  </a:moveTo>
                  <a:cubicBezTo>
                    <a:pt x="263" y="0"/>
                    <a:pt x="331" y="72"/>
                    <a:pt x="331" y="167"/>
                  </a:cubicBezTo>
                  <a:cubicBezTo>
                    <a:pt x="331" y="261"/>
                    <a:pt x="263" y="333"/>
                    <a:pt x="165" y="333"/>
                  </a:cubicBezTo>
                  <a:cubicBezTo>
                    <a:pt x="68" y="333"/>
                    <a:pt x="0" y="261"/>
                    <a:pt x="0" y="167"/>
                  </a:cubicBezTo>
                  <a:cubicBezTo>
                    <a:pt x="0" y="72"/>
                    <a:pt x="68" y="0"/>
                    <a:pt x="165" y="0"/>
                  </a:cubicBezTo>
                  <a:close/>
                  <a:moveTo>
                    <a:pt x="165" y="254"/>
                  </a:moveTo>
                  <a:cubicBezTo>
                    <a:pt x="213" y="254"/>
                    <a:pt x="228" y="207"/>
                    <a:pt x="228" y="167"/>
                  </a:cubicBezTo>
                  <a:cubicBezTo>
                    <a:pt x="228" y="127"/>
                    <a:pt x="213" y="79"/>
                    <a:pt x="165" y="79"/>
                  </a:cubicBezTo>
                  <a:cubicBezTo>
                    <a:pt x="118" y="79"/>
                    <a:pt x="103" y="127"/>
                    <a:pt x="103" y="167"/>
                  </a:cubicBezTo>
                  <a:cubicBezTo>
                    <a:pt x="103" y="207"/>
                    <a:pt x="118" y="254"/>
                    <a:pt x="165" y="2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Freeform 57"/>
            <p:cNvSpPr>
              <a:spLocks/>
            </p:cNvSpPr>
            <p:nvPr/>
          </p:nvSpPr>
          <p:spPr bwMode="auto">
            <a:xfrm>
              <a:off x="1452810" y="5150513"/>
              <a:ext cx="111619" cy="107326"/>
            </a:xfrm>
            <a:custGeom>
              <a:avLst/>
              <a:gdLst>
                <a:gd name="T0" fmla="*/ 35 w 52"/>
                <a:gd name="T1" fmla="*/ 50 h 50"/>
                <a:gd name="T2" fmla="*/ 16 w 52"/>
                <a:gd name="T3" fmla="*/ 50 h 50"/>
                <a:gd name="T4" fmla="*/ 0 w 52"/>
                <a:gd name="T5" fmla="*/ 0 h 50"/>
                <a:gd name="T6" fmla="*/ 17 w 52"/>
                <a:gd name="T7" fmla="*/ 0 h 50"/>
                <a:gd name="T8" fmla="*/ 26 w 52"/>
                <a:gd name="T9" fmla="*/ 33 h 50"/>
                <a:gd name="T10" fmla="*/ 26 w 52"/>
                <a:gd name="T11" fmla="*/ 33 h 50"/>
                <a:gd name="T12" fmla="*/ 35 w 52"/>
                <a:gd name="T13" fmla="*/ 0 h 50"/>
                <a:gd name="T14" fmla="*/ 52 w 52"/>
                <a:gd name="T15" fmla="*/ 0 h 50"/>
                <a:gd name="T16" fmla="*/ 35 w 52"/>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0">
                  <a:moveTo>
                    <a:pt x="35" y="50"/>
                  </a:moveTo>
                  <a:lnTo>
                    <a:pt x="16" y="50"/>
                  </a:lnTo>
                  <a:lnTo>
                    <a:pt x="0" y="0"/>
                  </a:lnTo>
                  <a:lnTo>
                    <a:pt x="17" y="0"/>
                  </a:lnTo>
                  <a:lnTo>
                    <a:pt x="26" y="33"/>
                  </a:lnTo>
                  <a:lnTo>
                    <a:pt x="26" y="33"/>
                  </a:lnTo>
                  <a:lnTo>
                    <a:pt x="35" y="0"/>
                  </a:lnTo>
                  <a:lnTo>
                    <a:pt x="52" y="0"/>
                  </a:lnTo>
                  <a:lnTo>
                    <a:pt x="35"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Freeform 58"/>
            <p:cNvSpPr>
              <a:spLocks noEditPoints="1"/>
            </p:cNvSpPr>
            <p:nvPr/>
          </p:nvSpPr>
          <p:spPr bwMode="auto">
            <a:xfrm>
              <a:off x="1577308" y="5111876"/>
              <a:ext cx="34344" cy="145964"/>
            </a:xfrm>
            <a:custGeom>
              <a:avLst/>
              <a:gdLst>
                <a:gd name="T0" fmla="*/ 16 w 16"/>
                <a:gd name="T1" fmla="*/ 12 h 68"/>
                <a:gd name="T2" fmla="*/ 0 w 16"/>
                <a:gd name="T3" fmla="*/ 12 h 68"/>
                <a:gd name="T4" fmla="*/ 0 w 16"/>
                <a:gd name="T5" fmla="*/ 0 h 68"/>
                <a:gd name="T6" fmla="*/ 16 w 16"/>
                <a:gd name="T7" fmla="*/ 0 h 68"/>
                <a:gd name="T8" fmla="*/ 16 w 16"/>
                <a:gd name="T9" fmla="*/ 12 h 68"/>
                <a:gd name="T10" fmla="*/ 0 w 16"/>
                <a:gd name="T11" fmla="*/ 18 h 68"/>
                <a:gd name="T12" fmla="*/ 16 w 16"/>
                <a:gd name="T13" fmla="*/ 18 h 68"/>
                <a:gd name="T14" fmla="*/ 16 w 16"/>
                <a:gd name="T15" fmla="*/ 68 h 68"/>
                <a:gd name="T16" fmla="*/ 0 w 16"/>
                <a:gd name="T17" fmla="*/ 68 h 68"/>
                <a:gd name="T18" fmla="*/ 0 w 16"/>
                <a:gd name="T19" fmla="*/ 1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68">
                  <a:moveTo>
                    <a:pt x="16" y="12"/>
                  </a:moveTo>
                  <a:lnTo>
                    <a:pt x="0" y="12"/>
                  </a:lnTo>
                  <a:lnTo>
                    <a:pt x="0" y="0"/>
                  </a:lnTo>
                  <a:lnTo>
                    <a:pt x="16" y="0"/>
                  </a:lnTo>
                  <a:lnTo>
                    <a:pt x="16" y="12"/>
                  </a:lnTo>
                  <a:close/>
                  <a:moveTo>
                    <a:pt x="0" y="18"/>
                  </a:moveTo>
                  <a:lnTo>
                    <a:pt x="16" y="18"/>
                  </a:lnTo>
                  <a:lnTo>
                    <a:pt x="16" y="68"/>
                  </a:lnTo>
                  <a:lnTo>
                    <a:pt x="0" y="68"/>
                  </a:ln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Freeform 59"/>
            <p:cNvSpPr>
              <a:spLocks noEditPoints="1"/>
            </p:cNvSpPr>
            <p:nvPr/>
          </p:nvSpPr>
          <p:spPr bwMode="auto">
            <a:xfrm>
              <a:off x="1633118" y="5111876"/>
              <a:ext cx="109473" cy="148110"/>
            </a:xfrm>
            <a:custGeom>
              <a:avLst/>
              <a:gdLst>
                <a:gd name="T0" fmla="*/ 326 w 326"/>
                <a:gd name="T1" fmla="*/ 432 h 442"/>
                <a:gd name="T2" fmla="*/ 228 w 326"/>
                <a:gd name="T3" fmla="*/ 432 h 442"/>
                <a:gd name="T4" fmla="*/ 228 w 326"/>
                <a:gd name="T5" fmla="*/ 396 h 442"/>
                <a:gd name="T6" fmla="*/ 227 w 326"/>
                <a:gd name="T7" fmla="*/ 396 h 442"/>
                <a:gd name="T8" fmla="*/ 140 w 326"/>
                <a:gd name="T9" fmla="*/ 442 h 442"/>
                <a:gd name="T10" fmla="*/ 0 w 326"/>
                <a:gd name="T11" fmla="*/ 268 h 442"/>
                <a:gd name="T12" fmla="*/ 132 w 326"/>
                <a:gd name="T13" fmla="*/ 109 h 442"/>
                <a:gd name="T14" fmla="*/ 222 w 326"/>
                <a:gd name="T15" fmla="*/ 152 h 442"/>
                <a:gd name="T16" fmla="*/ 223 w 326"/>
                <a:gd name="T17" fmla="*/ 152 h 442"/>
                <a:gd name="T18" fmla="*/ 223 w 326"/>
                <a:gd name="T19" fmla="*/ 0 h 442"/>
                <a:gd name="T20" fmla="*/ 326 w 326"/>
                <a:gd name="T21" fmla="*/ 0 h 442"/>
                <a:gd name="T22" fmla="*/ 326 w 326"/>
                <a:gd name="T23" fmla="*/ 432 h 442"/>
                <a:gd name="T24" fmla="*/ 103 w 326"/>
                <a:gd name="T25" fmla="*/ 272 h 442"/>
                <a:gd name="T26" fmla="*/ 166 w 326"/>
                <a:gd name="T27" fmla="*/ 363 h 442"/>
                <a:gd name="T28" fmla="*/ 227 w 326"/>
                <a:gd name="T29" fmla="*/ 275 h 442"/>
                <a:gd name="T30" fmla="*/ 166 w 326"/>
                <a:gd name="T31" fmla="*/ 188 h 442"/>
                <a:gd name="T32" fmla="*/ 103 w 326"/>
                <a:gd name="T33" fmla="*/ 27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6" h="442">
                  <a:moveTo>
                    <a:pt x="326" y="432"/>
                  </a:moveTo>
                  <a:cubicBezTo>
                    <a:pt x="228" y="432"/>
                    <a:pt x="228" y="432"/>
                    <a:pt x="228" y="432"/>
                  </a:cubicBezTo>
                  <a:cubicBezTo>
                    <a:pt x="228" y="396"/>
                    <a:pt x="228" y="396"/>
                    <a:pt x="228" y="396"/>
                  </a:cubicBezTo>
                  <a:cubicBezTo>
                    <a:pt x="227" y="396"/>
                    <a:pt x="227" y="396"/>
                    <a:pt x="227" y="396"/>
                  </a:cubicBezTo>
                  <a:cubicBezTo>
                    <a:pt x="207" y="426"/>
                    <a:pt x="177" y="442"/>
                    <a:pt x="140" y="442"/>
                  </a:cubicBezTo>
                  <a:cubicBezTo>
                    <a:pt x="42" y="442"/>
                    <a:pt x="0" y="357"/>
                    <a:pt x="0" y="268"/>
                  </a:cubicBezTo>
                  <a:cubicBezTo>
                    <a:pt x="0" y="186"/>
                    <a:pt x="43" y="109"/>
                    <a:pt x="132" y="109"/>
                  </a:cubicBezTo>
                  <a:cubicBezTo>
                    <a:pt x="171" y="109"/>
                    <a:pt x="201" y="123"/>
                    <a:pt x="222" y="152"/>
                  </a:cubicBezTo>
                  <a:cubicBezTo>
                    <a:pt x="223" y="152"/>
                    <a:pt x="223" y="152"/>
                    <a:pt x="223" y="152"/>
                  </a:cubicBezTo>
                  <a:cubicBezTo>
                    <a:pt x="223" y="0"/>
                    <a:pt x="223" y="0"/>
                    <a:pt x="223" y="0"/>
                  </a:cubicBezTo>
                  <a:cubicBezTo>
                    <a:pt x="326" y="0"/>
                    <a:pt x="326" y="0"/>
                    <a:pt x="326" y="0"/>
                  </a:cubicBezTo>
                  <a:lnTo>
                    <a:pt x="326" y="432"/>
                  </a:lnTo>
                  <a:close/>
                  <a:moveTo>
                    <a:pt x="103" y="272"/>
                  </a:moveTo>
                  <a:cubicBezTo>
                    <a:pt x="103" y="315"/>
                    <a:pt x="119" y="363"/>
                    <a:pt x="166" y="363"/>
                  </a:cubicBezTo>
                  <a:cubicBezTo>
                    <a:pt x="216" y="363"/>
                    <a:pt x="227" y="315"/>
                    <a:pt x="227" y="275"/>
                  </a:cubicBezTo>
                  <a:cubicBezTo>
                    <a:pt x="227" y="229"/>
                    <a:pt x="211" y="188"/>
                    <a:pt x="166" y="188"/>
                  </a:cubicBezTo>
                  <a:cubicBezTo>
                    <a:pt x="119" y="188"/>
                    <a:pt x="103" y="232"/>
                    <a:pt x="103" y="27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Freeform 60"/>
            <p:cNvSpPr>
              <a:spLocks noEditPoints="1"/>
            </p:cNvSpPr>
            <p:nvPr/>
          </p:nvSpPr>
          <p:spPr bwMode="auto">
            <a:xfrm>
              <a:off x="1761910" y="5148367"/>
              <a:ext cx="115912" cy="111619"/>
            </a:xfrm>
            <a:custGeom>
              <a:avLst/>
              <a:gdLst>
                <a:gd name="T0" fmla="*/ 103 w 339"/>
                <a:gd name="T1" fmla="*/ 191 h 333"/>
                <a:gd name="T2" fmla="*/ 173 w 339"/>
                <a:gd name="T3" fmla="*/ 263 h 333"/>
                <a:gd name="T4" fmla="*/ 232 w 339"/>
                <a:gd name="T5" fmla="*/ 228 h 333"/>
                <a:gd name="T6" fmla="*/ 328 w 339"/>
                <a:gd name="T7" fmla="*/ 228 h 333"/>
                <a:gd name="T8" fmla="*/ 172 w 339"/>
                <a:gd name="T9" fmla="*/ 333 h 333"/>
                <a:gd name="T10" fmla="*/ 0 w 339"/>
                <a:gd name="T11" fmla="*/ 165 h 333"/>
                <a:gd name="T12" fmla="*/ 170 w 339"/>
                <a:gd name="T13" fmla="*/ 0 h 333"/>
                <a:gd name="T14" fmla="*/ 334 w 339"/>
                <a:gd name="T15" fmla="*/ 191 h 333"/>
                <a:gd name="T16" fmla="*/ 103 w 339"/>
                <a:gd name="T17" fmla="*/ 191 h 333"/>
                <a:gd name="T18" fmla="*/ 231 w 339"/>
                <a:gd name="T19" fmla="*/ 134 h 333"/>
                <a:gd name="T20" fmla="*/ 170 w 339"/>
                <a:gd name="T21" fmla="*/ 70 h 333"/>
                <a:gd name="T22" fmla="*/ 103 w 339"/>
                <a:gd name="T23" fmla="*/ 134 h 333"/>
                <a:gd name="T24" fmla="*/ 231 w 339"/>
                <a:gd name="T25" fmla="*/ 13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9" h="333">
                  <a:moveTo>
                    <a:pt x="103" y="191"/>
                  </a:moveTo>
                  <a:cubicBezTo>
                    <a:pt x="105" y="234"/>
                    <a:pt x="130" y="263"/>
                    <a:pt x="173" y="263"/>
                  </a:cubicBezTo>
                  <a:cubicBezTo>
                    <a:pt x="198" y="263"/>
                    <a:pt x="222" y="251"/>
                    <a:pt x="232" y="228"/>
                  </a:cubicBezTo>
                  <a:cubicBezTo>
                    <a:pt x="328" y="228"/>
                    <a:pt x="328" y="228"/>
                    <a:pt x="328" y="228"/>
                  </a:cubicBezTo>
                  <a:cubicBezTo>
                    <a:pt x="310" y="301"/>
                    <a:pt x="242" y="333"/>
                    <a:pt x="172" y="333"/>
                  </a:cubicBezTo>
                  <a:cubicBezTo>
                    <a:pt x="70" y="333"/>
                    <a:pt x="0" y="271"/>
                    <a:pt x="0" y="165"/>
                  </a:cubicBezTo>
                  <a:cubicBezTo>
                    <a:pt x="0" y="69"/>
                    <a:pt x="77" y="0"/>
                    <a:pt x="170" y="0"/>
                  </a:cubicBezTo>
                  <a:cubicBezTo>
                    <a:pt x="282" y="0"/>
                    <a:pt x="339" y="85"/>
                    <a:pt x="334" y="191"/>
                  </a:cubicBezTo>
                  <a:lnTo>
                    <a:pt x="103" y="191"/>
                  </a:lnTo>
                  <a:close/>
                  <a:moveTo>
                    <a:pt x="231" y="134"/>
                  </a:moveTo>
                  <a:cubicBezTo>
                    <a:pt x="229" y="99"/>
                    <a:pt x="204" y="70"/>
                    <a:pt x="170" y="70"/>
                  </a:cubicBezTo>
                  <a:cubicBezTo>
                    <a:pt x="133" y="70"/>
                    <a:pt x="109" y="96"/>
                    <a:pt x="103" y="134"/>
                  </a:cubicBezTo>
                  <a:lnTo>
                    <a:pt x="231" y="1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22" name="Picture 1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3219" y="6469790"/>
            <a:ext cx="1420469" cy="320557"/>
          </a:xfrm>
          <a:prstGeom prst="rect">
            <a:avLst/>
          </a:prstGeom>
        </p:spPr>
      </p:pic>
      <p:sp>
        <p:nvSpPr>
          <p:cNvPr id="123" name="Text Placeholder 16"/>
          <p:cNvSpPr>
            <a:spLocks noGrp="1"/>
          </p:cNvSpPr>
          <p:nvPr>
            <p:ph type="body" sz="quarter" idx="14"/>
          </p:nvPr>
        </p:nvSpPr>
        <p:spPr>
          <a:xfrm>
            <a:off x="4716016" y="1093172"/>
            <a:ext cx="3960000" cy="5013719"/>
          </a:xfrm>
        </p:spPr>
        <p:txBody>
          <a:bodyPr/>
          <a:lstStyle>
            <a:lvl1pPr>
              <a:defRPr sz="1800" b="0"/>
            </a:lvl1pPr>
            <a:lvl2pPr marL="476634" indent="-285750" algn="l" defTabSz="642974" rtl="0" eaLnBrk="1" latinLnBrk="0" hangingPunct="1">
              <a:lnSpc>
                <a:spcPct val="150000"/>
              </a:lnSpc>
              <a:buClr>
                <a:srgbClr val="138F60"/>
              </a:buClr>
              <a:buFont typeface="Arial" panose="020B0604020202020204" pitchFamily="34" charset="0"/>
              <a:buChar char="•"/>
              <a:defRPr lang="en-US" sz="1600" b="0" i="0" kern="0" dirty="0" smtClean="0">
                <a:solidFill>
                  <a:srgbClr val="138F60"/>
                </a:solidFill>
                <a:latin typeface="Arial" charset="0"/>
                <a:ea typeface="Arial" charset="0"/>
                <a:cs typeface="Arial" charset="0"/>
              </a:defRPr>
            </a:lvl2pPr>
            <a:lvl3pPr marL="771330" indent="-285750">
              <a:buClr>
                <a:srgbClr val="138F60"/>
              </a:buClr>
              <a:buFont typeface="Arial" panose="020B0604020202020204" pitchFamily="34" charset="0"/>
              <a:buChar char="•"/>
              <a:defRPr sz="1400" b="0">
                <a:solidFill>
                  <a:srgbClr val="138F60"/>
                </a:solidFill>
              </a:defRPr>
            </a:lvl3pPr>
            <a:lvl4pPr marL="854610" indent="-171450">
              <a:buClr>
                <a:srgbClr val="138F60"/>
              </a:buClr>
              <a:buSzPct val="95000"/>
              <a:buFont typeface="Arial" panose="020B0604020202020204" pitchFamily="34" charset="0"/>
              <a:buChar char="•"/>
              <a:defRPr sz="1200" i="0">
                <a:solidFill>
                  <a:srgbClr val="138F60"/>
                </a:solidFill>
              </a:defRPr>
            </a:lvl4pPr>
            <a:lvl5pPr>
              <a:buSzPct val="95000"/>
              <a:defRPr sz="1266"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ight green pillar">
    <p:bg>
      <p:bgPr>
        <a:solidFill>
          <a:schemeClr val="bg1"/>
        </a:solidFill>
        <a:effectLst/>
      </p:bgPr>
    </p:bg>
    <p:spTree>
      <p:nvGrpSpPr>
        <p:cNvPr id="1" name=""/>
        <p:cNvGrpSpPr/>
        <p:nvPr/>
      </p:nvGrpSpPr>
      <p:grpSpPr>
        <a:xfrm>
          <a:off x="0" y="0"/>
          <a:ext cx="0" cy="0"/>
          <a:chOff x="0" y="0"/>
          <a:chExt cx="0" cy="0"/>
        </a:xfrm>
      </p:grpSpPr>
      <p:sp>
        <p:nvSpPr>
          <p:cNvPr id="17" name="bk object 17"/>
          <p:cNvSpPr/>
          <p:nvPr/>
        </p:nvSpPr>
        <p:spPr>
          <a:xfrm>
            <a:off x="446486" y="905639"/>
            <a:ext cx="8251031" cy="0"/>
          </a:xfrm>
          <a:custGeom>
            <a:avLst/>
            <a:gdLst/>
            <a:ahLst/>
            <a:cxnLst/>
            <a:rect l="l" t="t" r="r" b="b"/>
            <a:pathLst>
              <a:path w="11734800">
                <a:moveTo>
                  <a:pt x="0" y="0"/>
                </a:moveTo>
                <a:lnTo>
                  <a:pt x="11734800" y="0"/>
                </a:lnTo>
              </a:path>
            </a:pathLst>
          </a:custGeom>
          <a:ln w="6350">
            <a:solidFill>
              <a:srgbClr val="203664"/>
            </a:solidFill>
          </a:ln>
        </p:spPr>
        <p:txBody>
          <a:bodyPr wrap="square" lIns="0" tIns="0" rIns="0" bIns="0" rtlCol="0"/>
          <a:lstStyle/>
          <a:p>
            <a:endParaRPr sz="890"/>
          </a:p>
        </p:txBody>
      </p:sp>
      <p:sp>
        <p:nvSpPr>
          <p:cNvPr id="23" name="object 2"/>
          <p:cNvSpPr/>
          <p:nvPr userDrawn="1"/>
        </p:nvSpPr>
        <p:spPr bwMode="black">
          <a:xfrm>
            <a:off x="374" y="6411517"/>
            <a:ext cx="9143627" cy="446484"/>
          </a:xfrm>
          <a:custGeom>
            <a:avLst/>
            <a:gdLst/>
            <a:ahLst/>
            <a:cxnLst/>
            <a:rect l="l" t="t" r="r" b="b"/>
            <a:pathLst>
              <a:path w="13004800" h="635000">
                <a:moveTo>
                  <a:pt x="0" y="635000"/>
                </a:moveTo>
                <a:lnTo>
                  <a:pt x="13004800" y="635000"/>
                </a:lnTo>
                <a:lnTo>
                  <a:pt x="13004800" y="0"/>
                </a:lnTo>
                <a:lnTo>
                  <a:pt x="0" y="0"/>
                </a:lnTo>
                <a:lnTo>
                  <a:pt x="0" y="635000"/>
                </a:lnTo>
                <a:close/>
              </a:path>
            </a:pathLst>
          </a:custGeom>
          <a:solidFill>
            <a:schemeClr val="accent2"/>
          </a:solidFill>
        </p:spPr>
        <p:txBody>
          <a:bodyPr wrap="square" lIns="0" tIns="0" rIns="0" bIns="0" rtlCol="0"/>
          <a:lstStyle/>
          <a:p>
            <a:endParaRPr sz="89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4" name="Holder 5"/>
          <p:cNvSpPr>
            <a:spLocks noGrp="1"/>
          </p:cNvSpPr>
          <p:nvPr>
            <p:ph type="dt" sz="half" idx="6"/>
          </p:nvPr>
        </p:nvSpPr>
        <p:spPr>
          <a:xfrm>
            <a:off x="6597472" y="6624115"/>
            <a:ext cx="1540688" cy="108220"/>
          </a:xfrm>
          <a:prstGeom prst="rect">
            <a:avLst/>
          </a:prstGeom>
        </p:spPr>
        <p:txBody>
          <a:bodyPr wrap="square" lIns="0" tIns="0" rIns="0" bIns="0">
            <a:spAutoFit/>
          </a:bodyPr>
          <a:lstStyle>
            <a:lvl1pPr marL="8929" algn="l" defTabSz="642818" rtl="0" eaLnBrk="1" latinLnBrk="0" hangingPunct="1">
              <a:defRPr lang="en-US" sz="703" b="1" kern="1200" smtClean="0">
                <a:solidFill>
                  <a:schemeClr val="bg2"/>
                </a:solidFill>
                <a:latin typeface="Arial"/>
                <a:ea typeface="+mn-ea"/>
                <a:cs typeface="Arial"/>
              </a:defRPr>
            </a:lvl1pPr>
          </a:lstStyle>
          <a:p>
            <a:fld id="{16698201-9E54-AE42-B1A5-A50C6491E88A}" type="datetime1">
              <a:rPr lang="en-GB" smtClean="0"/>
              <a:t>30/01/2018</a:t>
            </a:fld>
            <a:endParaRPr lang="bg-BG"/>
          </a:p>
        </p:txBody>
      </p:sp>
      <p:sp>
        <p:nvSpPr>
          <p:cNvPr id="15" name="Holder 4"/>
          <p:cNvSpPr>
            <a:spLocks noGrp="1"/>
          </p:cNvSpPr>
          <p:nvPr>
            <p:ph type="ftr" sz="quarter" idx="5"/>
          </p:nvPr>
        </p:nvSpPr>
        <p:spPr>
          <a:xfrm>
            <a:off x="3108960" y="6624115"/>
            <a:ext cx="3357330" cy="108220"/>
          </a:xfrm>
          <a:prstGeom prst="rect">
            <a:avLst/>
          </a:prstGeom>
        </p:spPr>
        <p:txBody>
          <a:bodyPr wrap="square" lIns="0" tIns="0" rIns="0" bIns="0">
            <a:spAutoFit/>
          </a:bodyPr>
          <a:lstStyle>
            <a:lvl1pPr marL="8929" algn="l" defTabSz="642818" rtl="0" eaLnBrk="1" latinLnBrk="0" hangingPunct="1">
              <a:defRPr lang="en-US" sz="703" b="1" kern="1200" dirty="0" smtClean="0">
                <a:solidFill>
                  <a:schemeClr val="bg1"/>
                </a:solidFill>
                <a:latin typeface="Arial"/>
                <a:ea typeface="+mn-ea"/>
                <a:cs typeface="Arial"/>
              </a:defRPr>
            </a:lvl1pPr>
          </a:lstStyle>
          <a:p>
            <a:endParaRPr lang="en-US"/>
          </a:p>
        </p:txBody>
      </p:sp>
      <p:sp>
        <p:nvSpPr>
          <p:cNvPr id="16" name="Holder 6"/>
          <p:cNvSpPr>
            <a:spLocks noGrp="1"/>
          </p:cNvSpPr>
          <p:nvPr>
            <p:ph type="sldNum" sz="quarter" idx="7"/>
          </p:nvPr>
        </p:nvSpPr>
        <p:spPr>
          <a:xfrm>
            <a:off x="8269342" y="6624115"/>
            <a:ext cx="417458" cy="108220"/>
          </a:xfrm>
          <a:prstGeom prst="rect">
            <a:avLst/>
          </a:prstGeom>
        </p:spPr>
        <p:txBody>
          <a:bodyPr wrap="square" lIns="0" tIns="0" rIns="0" bIns="0">
            <a:spAutoFit/>
          </a:bodyPr>
          <a:lstStyle>
            <a:lvl1pPr marL="8929" algn="r" defTabSz="642818" rtl="0" eaLnBrk="1" latinLnBrk="0" hangingPunct="1">
              <a:defRPr lang="uk-UA" sz="703" b="1" kern="1200" smtClean="0">
                <a:solidFill>
                  <a:schemeClr val="bg1"/>
                </a:solidFill>
                <a:latin typeface="Arial"/>
                <a:ea typeface="+mn-ea"/>
                <a:cs typeface="Arial"/>
              </a:defRPr>
            </a:lvl1pPr>
          </a:lstStyle>
          <a:p>
            <a:fld id="{B6F15528-21DE-4FAA-801E-634DDDAF4B2B}" type="slidenum">
              <a:rPr lang="uk-UA" smtClean="0"/>
              <a:pPr/>
              <a:t>‹#›</a:t>
            </a:fld>
            <a:endParaRPr lang="uk-UA"/>
          </a:p>
        </p:txBody>
      </p:sp>
      <p:grpSp>
        <p:nvGrpSpPr>
          <p:cNvPr id="46" name="Group 45"/>
          <p:cNvGrpSpPr/>
          <p:nvPr userDrawn="1"/>
        </p:nvGrpSpPr>
        <p:grpSpPr>
          <a:xfrm>
            <a:off x="7451725" y="220390"/>
            <a:ext cx="1255484" cy="563208"/>
            <a:chOff x="2938464" y="4148805"/>
            <a:chExt cx="5029880" cy="2257666"/>
          </a:xfrm>
        </p:grpSpPr>
        <p:sp>
          <p:nvSpPr>
            <p:cNvPr id="47" name="Freeform 25"/>
            <p:cNvSpPr>
              <a:spLocks/>
            </p:cNvSpPr>
            <p:nvPr/>
          </p:nvSpPr>
          <p:spPr bwMode="auto">
            <a:xfrm>
              <a:off x="3876891" y="5041898"/>
              <a:ext cx="304876" cy="464680"/>
            </a:xfrm>
            <a:custGeom>
              <a:avLst/>
              <a:gdLst>
                <a:gd name="T0" fmla="*/ 0 w 269"/>
                <a:gd name="T1" fmla="*/ 0 h 410"/>
                <a:gd name="T2" fmla="*/ 269 w 269"/>
                <a:gd name="T3" fmla="*/ 0 h 410"/>
                <a:gd name="T4" fmla="*/ 269 w 269"/>
                <a:gd name="T5" fmla="*/ 45 h 410"/>
                <a:gd name="T6" fmla="*/ 54 w 269"/>
                <a:gd name="T7" fmla="*/ 45 h 410"/>
                <a:gd name="T8" fmla="*/ 54 w 269"/>
                <a:gd name="T9" fmla="*/ 176 h 410"/>
                <a:gd name="T10" fmla="*/ 243 w 269"/>
                <a:gd name="T11" fmla="*/ 176 h 410"/>
                <a:gd name="T12" fmla="*/ 243 w 269"/>
                <a:gd name="T13" fmla="*/ 221 h 410"/>
                <a:gd name="T14" fmla="*/ 54 w 269"/>
                <a:gd name="T15" fmla="*/ 221 h 410"/>
                <a:gd name="T16" fmla="*/ 54 w 269"/>
                <a:gd name="T17" fmla="*/ 410 h 410"/>
                <a:gd name="T18" fmla="*/ 0 w 269"/>
                <a:gd name="T19" fmla="*/ 410 h 410"/>
                <a:gd name="T20" fmla="*/ 0 w 269"/>
                <a:gd name="T21" fmla="*/ 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9" h="410">
                  <a:moveTo>
                    <a:pt x="0" y="0"/>
                  </a:moveTo>
                  <a:lnTo>
                    <a:pt x="269" y="0"/>
                  </a:lnTo>
                  <a:lnTo>
                    <a:pt x="269" y="45"/>
                  </a:lnTo>
                  <a:lnTo>
                    <a:pt x="54" y="45"/>
                  </a:lnTo>
                  <a:lnTo>
                    <a:pt x="54" y="176"/>
                  </a:lnTo>
                  <a:lnTo>
                    <a:pt x="243" y="176"/>
                  </a:lnTo>
                  <a:lnTo>
                    <a:pt x="243" y="221"/>
                  </a:lnTo>
                  <a:lnTo>
                    <a:pt x="54" y="221"/>
                  </a:lnTo>
                  <a:lnTo>
                    <a:pt x="54" y="410"/>
                  </a:lnTo>
                  <a:lnTo>
                    <a:pt x="0" y="410"/>
                  </a:lnTo>
                  <a:lnTo>
                    <a:pt x="0" y="0"/>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48" name="Freeform 26"/>
            <p:cNvSpPr>
              <a:spLocks/>
            </p:cNvSpPr>
            <p:nvPr/>
          </p:nvSpPr>
          <p:spPr bwMode="auto">
            <a:xfrm>
              <a:off x="4221435" y="5160901"/>
              <a:ext cx="176805" cy="345677"/>
            </a:xfrm>
            <a:custGeom>
              <a:avLst/>
              <a:gdLst>
                <a:gd name="T0" fmla="*/ 0 w 49"/>
                <a:gd name="T1" fmla="*/ 2 h 95"/>
                <a:gd name="T2" fmla="*/ 14 w 49"/>
                <a:gd name="T3" fmla="*/ 2 h 95"/>
                <a:gd name="T4" fmla="*/ 14 w 49"/>
                <a:gd name="T5" fmla="*/ 22 h 95"/>
                <a:gd name="T6" fmla="*/ 15 w 49"/>
                <a:gd name="T7" fmla="*/ 22 h 95"/>
                <a:gd name="T8" fmla="*/ 49 w 49"/>
                <a:gd name="T9" fmla="*/ 0 h 95"/>
                <a:gd name="T10" fmla="*/ 49 w 49"/>
                <a:gd name="T11" fmla="*/ 16 h 95"/>
                <a:gd name="T12" fmla="*/ 15 w 49"/>
                <a:gd name="T13" fmla="*/ 54 h 95"/>
                <a:gd name="T14" fmla="*/ 15 w 49"/>
                <a:gd name="T15" fmla="*/ 95 h 95"/>
                <a:gd name="T16" fmla="*/ 0 w 49"/>
                <a:gd name="T17" fmla="*/ 95 h 95"/>
                <a:gd name="T18" fmla="*/ 0 w 49"/>
                <a:gd name="T19"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95">
                  <a:moveTo>
                    <a:pt x="0" y="2"/>
                  </a:moveTo>
                  <a:cubicBezTo>
                    <a:pt x="14" y="2"/>
                    <a:pt x="14" y="2"/>
                    <a:pt x="14" y="2"/>
                  </a:cubicBezTo>
                  <a:cubicBezTo>
                    <a:pt x="14" y="22"/>
                    <a:pt x="14" y="22"/>
                    <a:pt x="14" y="22"/>
                  </a:cubicBezTo>
                  <a:cubicBezTo>
                    <a:pt x="15" y="22"/>
                    <a:pt x="15" y="22"/>
                    <a:pt x="15" y="22"/>
                  </a:cubicBezTo>
                  <a:cubicBezTo>
                    <a:pt x="22" y="7"/>
                    <a:pt x="32" y="0"/>
                    <a:pt x="49" y="0"/>
                  </a:cubicBezTo>
                  <a:cubicBezTo>
                    <a:pt x="49" y="16"/>
                    <a:pt x="49" y="16"/>
                    <a:pt x="49" y="16"/>
                  </a:cubicBezTo>
                  <a:cubicBezTo>
                    <a:pt x="24" y="16"/>
                    <a:pt x="15" y="30"/>
                    <a:pt x="15" y="54"/>
                  </a:cubicBezTo>
                  <a:cubicBezTo>
                    <a:pt x="15" y="95"/>
                    <a:pt x="15" y="95"/>
                    <a:pt x="15" y="95"/>
                  </a:cubicBezTo>
                  <a:cubicBezTo>
                    <a:pt x="0" y="95"/>
                    <a:pt x="0" y="95"/>
                    <a:pt x="0" y="95"/>
                  </a:cubicBezTo>
                  <a:lnTo>
                    <a:pt x="0" y="2"/>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49" name="Freeform 27"/>
            <p:cNvSpPr>
              <a:spLocks noEditPoints="1"/>
            </p:cNvSpPr>
            <p:nvPr/>
          </p:nvSpPr>
          <p:spPr bwMode="auto">
            <a:xfrm>
              <a:off x="4412973" y="5160901"/>
              <a:ext cx="326410" cy="352477"/>
            </a:xfrm>
            <a:custGeom>
              <a:avLst/>
              <a:gdLst>
                <a:gd name="T0" fmla="*/ 45 w 90"/>
                <a:gd name="T1" fmla="*/ 84 h 97"/>
                <a:gd name="T2" fmla="*/ 74 w 90"/>
                <a:gd name="T3" fmla="*/ 49 h 97"/>
                <a:gd name="T4" fmla="*/ 45 w 90"/>
                <a:gd name="T5" fmla="*/ 14 h 97"/>
                <a:gd name="T6" fmla="*/ 17 w 90"/>
                <a:gd name="T7" fmla="*/ 49 h 97"/>
                <a:gd name="T8" fmla="*/ 45 w 90"/>
                <a:gd name="T9" fmla="*/ 84 h 97"/>
                <a:gd name="T10" fmla="*/ 45 w 90"/>
                <a:gd name="T11" fmla="*/ 0 h 97"/>
                <a:gd name="T12" fmla="*/ 90 w 90"/>
                <a:gd name="T13" fmla="*/ 49 h 97"/>
                <a:gd name="T14" fmla="*/ 45 w 90"/>
                <a:gd name="T15" fmla="*/ 97 h 97"/>
                <a:gd name="T16" fmla="*/ 0 w 90"/>
                <a:gd name="T17" fmla="*/ 49 h 97"/>
                <a:gd name="T18" fmla="*/ 45 w 90"/>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7">
                  <a:moveTo>
                    <a:pt x="45" y="84"/>
                  </a:moveTo>
                  <a:cubicBezTo>
                    <a:pt x="61" y="84"/>
                    <a:pt x="74" y="71"/>
                    <a:pt x="74" y="49"/>
                  </a:cubicBezTo>
                  <a:cubicBezTo>
                    <a:pt x="74" y="26"/>
                    <a:pt x="61" y="14"/>
                    <a:pt x="45" y="14"/>
                  </a:cubicBezTo>
                  <a:cubicBezTo>
                    <a:pt x="29" y="14"/>
                    <a:pt x="17" y="26"/>
                    <a:pt x="17" y="49"/>
                  </a:cubicBezTo>
                  <a:cubicBezTo>
                    <a:pt x="17" y="71"/>
                    <a:pt x="29" y="84"/>
                    <a:pt x="45" y="84"/>
                  </a:cubicBezTo>
                  <a:moveTo>
                    <a:pt x="45" y="0"/>
                  </a:moveTo>
                  <a:cubicBezTo>
                    <a:pt x="75" y="0"/>
                    <a:pt x="90" y="22"/>
                    <a:pt x="90" y="49"/>
                  </a:cubicBezTo>
                  <a:cubicBezTo>
                    <a:pt x="90" y="76"/>
                    <a:pt x="75" y="97"/>
                    <a:pt x="45" y="97"/>
                  </a:cubicBezTo>
                  <a:cubicBezTo>
                    <a:pt x="16" y="97"/>
                    <a:pt x="0" y="76"/>
                    <a:pt x="0" y="49"/>
                  </a:cubicBezTo>
                  <a:cubicBezTo>
                    <a:pt x="0" y="22"/>
                    <a:pt x="16" y="0"/>
                    <a:pt x="45" y="0"/>
                  </a:cubicBezTo>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0" name="Freeform 28"/>
            <p:cNvSpPr>
              <a:spLocks/>
            </p:cNvSpPr>
            <p:nvPr/>
          </p:nvSpPr>
          <p:spPr bwMode="auto">
            <a:xfrm>
              <a:off x="4786984" y="5160901"/>
              <a:ext cx="470347" cy="345677"/>
            </a:xfrm>
            <a:custGeom>
              <a:avLst/>
              <a:gdLst>
                <a:gd name="T0" fmla="*/ 0 w 130"/>
                <a:gd name="T1" fmla="*/ 2 h 95"/>
                <a:gd name="T2" fmla="*/ 14 w 130"/>
                <a:gd name="T3" fmla="*/ 2 h 95"/>
                <a:gd name="T4" fmla="*/ 14 w 130"/>
                <a:gd name="T5" fmla="*/ 16 h 95"/>
                <a:gd name="T6" fmla="*/ 15 w 130"/>
                <a:gd name="T7" fmla="*/ 16 h 95"/>
                <a:gd name="T8" fmla="*/ 45 w 130"/>
                <a:gd name="T9" fmla="*/ 0 h 95"/>
                <a:gd name="T10" fmla="*/ 70 w 130"/>
                <a:gd name="T11" fmla="*/ 16 h 95"/>
                <a:gd name="T12" fmla="*/ 99 w 130"/>
                <a:gd name="T13" fmla="*/ 0 h 95"/>
                <a:gd name="T14" fmla="*/ 130 w 130"/>
                <a:gd name="T15" fmla="*/ 27 h 95"/>
                <a:gd name="T16" fmla="*/ 130 w 130"/>
                <a:gd name="T17" fmla="*/ 95 h 95"/>
                <a:gd name="T18" fmla="*/ 115 w 130"/>
                <a:gd name="T19" fmla="*/ 95 h 95"/>
                <a:gd name="T20" fmla="*/ 115 w 130"/>
                <a:gd name="T21" fmla="*/ 34 h 95"/>
                <a:gd name="T22" fmla="*/ 97 w 130"/>
                <a:gd name="T23" fmla="*/ 14 h 95"/>
                <a:gd name="T24" fmla="*/ 73 w 130"/>
                <a:gd name="T25" fmla="*/ 37 h 95"/>
                <a:gd name="T26" fmla="*/ 73 w 130"/>
                <a:gd name="T27" fmla="*/ 95 h 95"/>
                <a:gd name="T28" fmla="*/ 58 w 130"/>
                <a:gd name="T29" fmla="*/ 95 h 95"/>
                <a:gd name="T30" fmla="*/ 58 w 130"/>
                <a:gd name="T31" fmla="*/ 34 h 95"/>
                <a:gd name="T32" fmla="*/ 40 w 130"/>
                <a:gd name="T33" fmla="*/ 14 h 95"/>
                <a:gd name="T34" fmla="*/ 15 w 130"/>
                <a:gd name="T35" fmla="*/ 37 h 95"/>
                <a:gd name="T36" fmla="*/ 15 w 130"/>
                <a:gd name="T37" fmla="*/ 95 h 95"/>
                <a:gd name="T38" fmla="*/ 0 w 130"/>
                <a:gd name="T39" fmla="*/ 95 h 95"/>
                <a:gd name="T40" fmla="*/ 0 w 130"/>
                <a:gd name="T41"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95">
                  <a:moveTo>
                    <a:pt x="0" y="2"/>
                  </a:moveTo>
                  <a:cubicBezTo>
                    <a:pt x="14" y="2"/>
                    <a:pt x="14" y="2"/>
                    <a:pt x="14" y="2"/>
                  </a:cubicBezTo>
                  <a:cubicBezTo>
                    <a:pt x="14" y="16"/>
                    <a:pt x="14" y="16"/>
                    <a:pt x="14" y="16"/>
                  </a:cubicBezTo>
                  <a:cubicBezTo>
                    <a:pt x="15" y="16"/>
                    <a:pt x="15" y="16"/>
                    <a:pt x="15" y="16"/>
                  </a:cubicBezTo>
                  <a:cubicBezTo>
                    <a:pt x="22" y="6"/>
                    <a:pt x="32" y="0"/>
                    <a:pt x="45" y="0"/>
                  </a:cubicBezTo>
                  <a:cubicBezTo>
                    <a:pt x="56" y="0"/>
                    <a:pt x="66" y="5"/>
                    <a:pt x="70" y="16"/>
                  </a:cubicBezTo>
                  <a:cubicBezTo>
                    <a:pt x="77" y="6"/>
                    <a:pt x="87" y="0"/>
                    <a:pt x="99" y="0"/>
                  </a:cubicBezTo>
                  <a:cubicBezTo>
                    <a:pt x="118" y="0"/>
                    <a:pt x="130" y="8"/>
                    <a:pt x="130" y="27"/>
                  </a:cubicBezTo>
                  <a:cubicBezTo>
                    <a:pt x="130" y="95"/>
                    <a:pt x="130" y="95"/>
                    <a:pt x="130" y="95"/>
                  </a:cubicBezTo>
                  <a:cubicBezTo>
                    <a:pt x="115" y="95"/>
                    <a:pt x="115" y="95"/>
                    <a:pt x="115" y="95"/>
                  </a:cubicBezTo>
                  <a:cubicBezTo>
                    <a:pt x="115" y="34"/>
                    <a:pt x="115" y="34"/>
                    <a:pt x="115" y="34"/>
                  </a:cubicBezTo>
                  <a:cubicBezTo>
                    <a:pt x="115" y="23"/>
                    <a:pt x="112" y="14"/>
                    <a:pt x="97" y="14"/>
                  </a:cubicBezTo>
                  <a:cubicBezTo>
                    <a:pt x="82" y="14"/>
                    <a:pt x="73" y="23"/>
                    <a:pt x="73" y="37"/>
                  </a:cubicBezTo>
                  <a:cubicBezTo>
                    <a:pt x="73" y="95"/>
                    <a:pt x="73" y="95"/>
                    <a:pt x="73" y="95"/>
                  </a:cubicBezTo>
                  <a:cubicBezTo>
                    <a:pt x="58" y="95"/>
                    <a:pt x="58" y="95"/>
                    <a:pt x="58" y="95"/>
                  </a:cubicBezTo>
                  <a:cubicBezTo>
                    <a:pt x="58" y="34"/>
                    <a:pt x="58" y="34"/>
                    <a:pt x="58" y="34"/>
                  </a:cubicBezTo>
                  <a:cubicBezTo>
                    <a:pt x="58" y="22"/>
                    <a:pt x="54" y="14"/>
                    <a:pt x="40" y="14"/>
                  </a:cubicBezTo>
                  <a:cubicBezTo>
                    <a:pt x="22" y="14"/>
                    <a:pt x="15" y="30"/>
                    <a:pt x="15" y="37"/>
                  </a:cubicBezTo>
                  <a:cubicBezTo>
                    <a:pt x="15" y="95"/>
                    <a:pt x="15" y="95"/>
                    <a:pt x="15" y="95"/>
                  </a:cubicBezTo>
                  <a:cubicBezTo>
                    <a:pt x="0" y="95"/>
                    <a:pt x="0" y="95"/>
                    <a:pt x="0" y="95"/>
                  </a:cubicBezTo>
                  <a:lnTo>
                    <a:pt x="0" y="2"/>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1" name="Freeform 29"/>
            <p:cNvSpPr>
              <a:spLocks/>
            </p:cNvSpPr>
            <p:nvPr/>
          </p:nvSpPr>
          <p:spPr bwMode="auto">
            <a:xfrm>
              <a:off x="5435270" y="5030564"/>
              <a:ext cx="445413" cy="486215"/>
            </a:xfrm>
            <a:custGeom>
              <a:avLst/>
              <a:gdLst>
                <a:gd name="T0" fmla="*/ 123 w 123"/>
                <a:gd name="T1" fmla="*/ 131 h 134"/>
                <a:gd name="T2" fmla="*/ 101 w 123"/>
                <a:gd name="T3" fmla="*/ 131 h 134"/>
                <a:gd name="T4" fmla="*/ 99 w 123"/>
                <a:gd name="T5" fmla="*/ 117 h 134"/>
                <a:gd name="T6" fmla="*/ 64 w 123"/>
                <a:gd name="T7" fmla="*/ 134 h 134"/>
                <a:gd name="T8" fmla="*/ 0 w 123"/>
                <a:gd name="T9" fmla="*/ 67 h 134"/>
                <a:gd name="T10" fmla="*/ 64 w 123"/>
                <a:gd name="T11" fmla="*/ 0 h 134"/>
                <a:gd name="T12" fmla="*/ 122 w 123"/>
                <a:gd name="T13" fmla="*/ 47 h 134"/>
                <a:gd name="T14" fmla="*/ 88 w 123"/>
                <a:gd name="T15" fmla="*/ 47 h 134"/>
                <a:gd name="T16" fmla="*/ 63 w 123"/>
                <a:gd name="T17" fmla="*/ 29 h 134"/>
                <a:gd name="T18" fmla="*/ 33 w 123"/>
                <a:gd name="T19" fmla="*/ 67 h 134"/>
                <a:gd name="T20" fmla="*/ 63 w 123"/>
                <a:gd name="T21" fmla="*/ 105 h 134"/>
                <a:gd name="T22" fmla="*/ 92 w 123"/>
                <a:gd name="T23" fmla="*/ 86 h 134"/>
                <a:gd name="T24" fmla="*/ 69 w 123"/>
                <a:gd name="T25" fmla="*/ 86 h 134"/>
                <a:gd name="T26" fmla="*/ 69 w 123"/>
                <a:gd name="T27" fmla="*/ 61 h 134"/>
                <a:gd name="T28" fmla="*/ 123 w 123"/>
                <a:gd name="T29" fmla="*/ 61 h 134"/>
                <a:gd name="T30" fmla="*/ 123 w 123"/>
                <a:gd name="T31" fmla="*/ 13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3" h="134">
                  <a:moveTo>
                    <a:pt x="123" y="131"/>
                  </a:moveTo>
                  <a:cubicBezTo>
                    <a:pt x="101" y="131"/>
                    <a:pt x="101" y="131"/>
                    <a:pt x="101" y="131"/>
                  </a:cubicBezTo>
                  <a:cubicBezTo>
                    <a:pt x="99" y="117"/>
                    <a:pt x="99" y="117"/>
                    <a:pt x="99" y="117"/>
                  </a:cubicBezTo>
                  <a:cubicBezTo>
                    <a:pt x="91" y="130"/>
                    <a:pt x="76" y="134"/>
                    <a:pt x="64" y="134"/>
                  </a:cubicBezTo>
                  <a:cubicBezTo>
                    <a:pt x="25" y="134"/>
                    <a:pt x="0" y="104"/>
                    <a:pt x="0" y="67"/>
                  </a:cubicBezTo>
                  <a:cubicBezTo>
                    <a:pt x="0" y="30"/>
                    <a:pt x="25" y="0"/>
                    <a:pt x="64" y="0"/>
                  </a:cubicBezTo>
                  <a:cubicBezTo>
                    <a:pt x="90" y="0"/>
                    <a:pt x="119" y="15"/>
                    <a:pt x="122" y="47"/>
                  </a:cubicBezTo>
                  <a:cubicBezTo>
                    <a:pt x="88" y="47"/>
                    <a:pt x="88" y="47"/>
                    <a:pt x="88" y="47"/>
                  </a:cubicBezTo>
                  <a:cubicBezTo>
                    <a:pt x="87" y="36"/>
                    <a:pt x="76" y="29"/>
                    <a:pt x="63" y="29"/>
                  </a:cubicBezTo>
                  <a:cubicBezTo>
                    <a:pt x="41" y="29"/>
                    <a:pt x="33" y="48"/>
                    <a:pt x="33" y="67"/>
                  </a:cubicBezTo>
                  <a:cubicBezTo>
                    <a:pt x="33" y="86"/>
                    <a:pt x="41" y="105"/>
                    <a:pt x="63" y="105"/>
                  </a:cubicBezTo>
                  <a:cubicBezTo>
                    <a:pt x="79" y="105"/>
                    <a:pt x="91" y="97"/>
                    <a:pt x="92" y="86"/>
                  </a:cubicBezTo>
                  <a:cubicBezTo>
                    <a:pt x="69" y="86"/>
                    <a:pt x="69" y="86"/>
                    <a:pt x="69" y="86"/>
                  </a:cubicBezTo>
                  <a:cubicBezTo>
                    <a:pt x="69" y="61"/>
                    <a:pt x="69" y="61"/>
                    <a:pt x="69" y="61"/>
                  </a:cubicBezTo>
                  <a:cubicBezTo>
                    <a:pt x="123" y="61"/>
                    <a:pt x="123" y="61"/>
                    <a:pt x="123" y="61"/>
                  </a:cubicBezTo>
                  <a:lnTo>
                    <a:pt x="123" y="131"/>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2" name="Freeform 30"/>
            <p:cNvSpPr>
              <a:spLocks noEditPoints="1"/>
            </p:cNvSpPr>
            <p:nvPr/>
          </p:nvSpPr>
          <p:spPr bwMode="auto">
            <a:xfrm>
              <a:off x="5913550" y="5157501"/>
              <a:ext cx="354744" cy="359278"/>
            </a:xfrm>
            <a:custGeom>
              <a:avLst/>
              <a:gdLst>
                <a:gd name="T0" fmla="*/ 49 w 98"/>
                <a:gd name="T1" fmla="*/ 75 h 99"/>
                <a:gd name="T2" fmla="*/ 67 w 98"/>
                <a:gd name="T3" fmla="*/ 50 h 99"/>
                <a:gd name="T4" fmla="*/ 49 w 98"/>
                <a:gd name="T5" fmla="*/ 24 h 99"/>
                <a:gd name="T6" fmla="*/ 30 w 98"/>
                <a:gd name="T7" fmla="*/ 50 h 99"/>
                <a:gd name="T8" fmla="*/ 49 w 98"/>
                <a:gd name="T9" fmla="*/ 75 h 99"/>
                <a:gd name="T10" fmla="*/ 49 w 98"/>
                <a:gd name="T11" fmla="*/ 0 h 99"/>
                <a:gd name="T12" fmla="*/ 98 w 98"/>
                <a:gd name="T13" fmla="*/ 50 h 99"/>
                <a:gd name="T14" fmla="*/ 49 w 98"/>
                <a:gd name="T15" fmla="*/ 99 h 99"/>
                <a:gd name="T16" fmla="*/ 0 w 98"/>
                <a:gd name="T17" fmla="*/ 50 h 99"/>
                <a:gd name="T18" fmla="*/ 49 w 98"/>
                <a:gd name="T1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99">
                  <a:moveTo>
                    <a:pt x="49" y="75"/>
                  </a:moveTo>
                  <a:cubicBezTo>
                    <a:pt x="63" y="75"/>
                    <a:pt x="67" y="62"/>
                    <a:pt x="67" y="50"/>
                  </a:cubicBezTo>
                  <a:cubicBezTo>
                    <a:pt x="67" y="38"/>
                    <a:pt x="63" y="24"/>
                    <a:pt x="49" y="24"/>
                  </a:cubicBezTo>
                  <a:cubicBezTo>
                    <a:pt x="35" y="24"/>
                    <a:pt x="30" y="38"/>
                    <a:pt x="30" y="50"/>
                  </a:cubicBezTo>
                  <a:cubicBezTo>
                    <a:pt x="30" y="62"/>
                    <a:pt x="35" y="75"/>
                    <a:pt x="49" y="75"/>
                  </a:cubicBezTo>
                  <a:moveTo>
                    <a:pt x="49" y="0"/>
                  </a:moveTo>
                  <a:cubicBezTo>
                    <a:pt x="78" y="0"/>
                    <a:pt x="98" y="22"/>
                    <a:pt x="98" y="50"/>
                  </a:cubicBezTo>
                  <a:cubicBezTo>
                    <a:pt x="98" y="78"/>
                    <a:pt x="78" y="99"/>
                    <a:pt x="49" y="99"/>
                  </a:cubicBezTo>
                  <a:cubicBezTo>
                    <a:pt x="20" y="99"/>
                    <a:pt x="0" y="78"/>
                    <a:pt x="0" y="50"/>
                  </a:cubicBezTo>
                  <a:cubicBezTo>
                    <a:pt x="0" y="22"/>
                    <a:pt x="20" y="0"/>
                    <a:pt x="49" y="0"/>
                  </a:cubicBezTo>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3" name="Freeform 31"/>
            <p:cNvSpPr>
              <a:spLocks noEditPoints="1"/>
            </p:cNvSpPr>
            <p:nvPr/>
          </p:nvSpPr>
          <p:spPr bwMode="auto">
            <a:xfrm>
              <a:off x="6304562" y="5157501"/>
              <a:ext cx="355877" cy="359278"/>
            </a:xfrm>
            <a:custGeom>
              <a:avLst/>
              <a:gdLst>
                <a:gd name="T0" fmla="*/ 49 w 98"/>
                <a:gd name="T1" fmla="*/ 75 h 99"/>
                <a:gd name="T2" fmla="*/ 67 w 98"/>
                <a:gd name="T3" fmla="*/ 50 h 99"/>
                <a:gd name="T4" fmla="*/ 49 w 98"/>
                <a:gd name="T5" fmla="*/ 24 h 99"/>
                <a:gd name="T6" fmla="*/ 30 w 98"/>
                <a:gd name="T7" fmla="*/ 50 h 99"/>
                <a:gd name="T8" fmla="*/ 49 w 98"/>
                <a:gd name="T9" fmla="*/ 75 h 99"/>
                <a:gd name="T10" fmla="*/ 49 w 98"/>
                <a:gd name="T11" fmla="*/ 0 h 99"/>
                <a:gd name="T12" fmla="*/ 98 w 98"/>
                <a:gd name="T13" fmla="*/ 50 h 99"/>
                <a:gd name="T14" fmla="*/ 49 w 98"/>
                <a:gd name="T15" fmla="*/ 99 h 99"/>
                <a:gd name="T16" fmla="*/ 0 w 98"/>
                <a:gd name="T17" fmla="*/ 50 h 99"/>
                <a:gd name="T18" fmla="*/ 49 w 98"/>
                <a:gd name="T1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99">
                  <a:moveTo>
                    <a:pt x="49" y="75"/>
                  </a:moveTo>
                  <a:cubicBezTo>
                    <a:pt x="63" y="75"/>
                    <a:pt x="67" y="62"/>
                    <a:pt x="67" y="50"/>
                  </a:cubicBezTo>
                  <a:cubicBezTo>
                    <a:pt x="67" y="38"/>
                    <a:pt x="63" y="24"/>
                    <a:pt x="49" y="24"/>
                  </a:cubicBezTo>
                  <a:cubicBezTo>
                    <a:pt x="34" y="24"/>
                    <a:pt x="30" y="38"/>
                    <a:pt x="30" y="50"/>
                  </a:cubicBezTo>
                  <a:cubicBezTo>
                    <a:pt x="30" y="62"/>
                    <a:pt x="34" y="75"/>
                    <a:pt x="49" y="75"/>
                  </a:cubicBezTo>
                  <a:moveTo>
                    <a:pt x="49" y="0"/>
                  </a:moveTo>
                  <a:cubicBezTo>
                    <a:pt x="77" y="0"/>
                    <a:pt x="98" y="22"/>
                    <a:pt x="98" y="50"/>
                  </a:cubicBezTo>
                  <a:cubicBezTo>
                    <a:pt x="98" y="78"/>
                    <a:pt x="77" y="99"/>
                    <a:pt x="49" y="99"/>
                  </a:cubicBezTo>
                  <a:cubicBezTo>
                    <a:pt x="20" y="99"/>
                    <a:pt x="0" y="78"/>
                    <a:pt x="0" y="50"/>
                  </a:cubicBezTo>
                  <a:cubicBezTo>
                    <a:pt x="0" y="22"/>
                    <a:pt x="20" y="0"/>
                    <a:pt x="49" y="0"/>
                  </a:cubicBezTo>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4" name="Freeform 32"/>
            <p:cNvSpPr>
              <a:spLocks noEditPoints="1"/>
            </p:cNvSpPr>
            <p:nvPr/>
          </p:nvSpPr>
          <p:spPr bwMode="auto">
            <a:xfrm>
              <a:off x="6693306" y="5041898"/>
              <a:ext cx="347944" cy="474881"/>
            </a:xfrm>
            <a:custGeom>
              <a:avLst/>
              <a:gdLst>
                <a:gd name="T0" fmla="*/ 30 w 96"/>
                <a:gd name="T1" fmla="*/ 81 h 131"/>
                <a:gd name="T2" fmla="*/ 49 w 96"/>
                <a:gd name="T3" fmla="*/ 107 h 131"/>
                <a:gd name="T4" fmla="*/ 67 w 96"/>
                <a:gd name="T5" fmla="*/ 82 h 131"/>
                <a:gd name="T6" fmla="*/ 49 w 96"/>
                <a:gd name="T7" fmla="*/ 56 h 131"/>
                <a:gd name="T8" fmla="*/ 30 w 96"/>
                <a:gd name="T9" fmla="*/ 81 h 131"/>
                <a:gd name="T10" fmla="*/ 96 w 96"/>
                <a:gd name="T11" fmla="*/ 128 h 131"/>
                <a:gd name="T12" fmla="*/ 67 w 96"/>
                <a:gd name="T13" fmla="*/ 128 h 131"/>
                <a:gd name="T14" fmla="*/ 67 w 96"/>
                <a:gd name="T15" fmla="*/ 117 h 131"/>
                <a:gd name="T16" fmla="*/ 67 w 96"/>
                <a:gd name="T17" fmla="*/ 117 h 131"/>
                <a:gd name="T18" fmla="*/ 41 w 96"/>
                <a:gd name="T19" fmla="*/ 131 h 131"/>
                <a:gd name="T20" fmla="*/ 0 w 96"/>
                <a:gd name="T21" fmla="*/ 80 h 131"/>
                <a:gd name="T22" fmla="*/ 39 w 96"/>
                <a:gd name="T23" fmla="*/ 32 h 131"/>
                <a:gd name="T24" fmla="*/ 65 w 96"/>
                <a:gd name="T25" fmla="*/ 45 h 131"/>
                <a:gd name="T26" fmla="*/ 66 w 96"/>
                <a:gd name="T27" fmla="*/ 45 h 131"/>
                <a:gd name="T28" fmla="*/ 66 w 96"/>
                <a:gd name="T29" fmla="*/ 0 h 131"/>
                <a:gd name="T30" fmla="*/ 96 w 96"/>
                <a:gd name="T31" fmla="*/ 0 h 131"/>
                <a:gd name="T32" fmla="*/ 96 w 96"/>
                <a:gd name="T33" fmla="*/ 12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131">
                  <a:moveTo>
                    <a:pt x="30" y="81"/>
                  </a:moveTo>
                  <a:cubicBezTo>
                    <a:pt x="30" y="93"/>
                    <a:pt x="35" y="107"/>
                    <a:pt x="49" y="107"/>
                  </a:cubicBezTo>
                  <a:cubicBezTo>
                    <a:pt x="64" y="107"/>
                    <a:pt x="67" y="93"/>
                    <a:pt x="67" y="82"/>
                  </a:cubicBezTo>
                  <a:cubicBezTo>
                    <a:pt x="67" y="68"/>
                    <a:pt x="62" y="56"/>
                    <a:pt x="49" y="56"/>
                  </a:cubicBezTo>
                  <a:cubicBezTo>
                    <a:pt x="35" y="56"/>
                    <a:pt x="30" y="69"/>
                    <a:pt x="30" y="81"/>
                  </a:cubicBezTo>
                  <a:moveTo>
                    <a:pt x="96" y="128"/>
                  </a:moveTo>
                  <a:cubicBezTo>
                    <a:pt x="67" y="128"/>
                    <a:pt x="67" y="128"/>
                    <a:pt x="67" y="128"/>
                  </a:cubicBezTo>
                  <a:cubicBezTo>
                    <a:pt x="67" y="117"/>
                    <a:pt x="67" y="117"/>
                    <a:pt x="67" y="117"/>
                  </a:cubicBezTo>
                  <a:cubicBezTo>
                    <a:pt x="67" y="117"/>
                    <a:pt x="67" y="117"/>
                    <a:pt x="67" y="117"/>
                  </a:cubicBezTo>
                  <a:cubicBezTo>
                    <a:pt x="61" y="126"/>
                    <a:pt x="52" y="131"/>
                    <a:pt x="41" y="131"/>
                  </a:cubicBezTo>
                  <a:cubicBezTo>
                    <a:pt x="12" y="131"/>
                    <a:pt x="0" y="106"/>
                    <a:pt x="0" y="80"/>
                  </a:cubicBezTo>
                  <a:cubicBezTo>
                    <a:pt x="0" y="55"/>
                    <a:pt x="12" y="32"/>
                    <a:pt x="39" y="32"/>
                  </a:cubicBezTo>
                  <a:cubicBezTo>
                    <a:pt x="50" y="32"/>
                    <a:pt x="59" y="37"/>
                    <a:pt x="65" y="45"/>
                  </a:cubicBezTo>
                  <a:cubicBezTo>
                    <a:pt x="66" y="45"/>
                    <a:pt x="66" y="45"/>
                    <a:pt x="66" y="45"/>
                  </a:cubicBezTo>
                  <a:cubicBezTo>
                    <a:pt x="66" y="0"/>
                    <a:pt x="66" y="0"/>
                    <a:pt x="66" y="0"/>
                  </a:cubicBezTo>
                  <a:cubicBezTo>
                    <a:pt x="96" y="0"/>
                    <a:pt x="96" y="0"/>
                    <a:pt x="96" y="0"/>
                  </a:cubicBezTo>
                  <a:lnTo>
                    <a:pt x="96" y="128"/>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5" name="Freeform 33"/>
            <p:cNvSpPr>
              <a:spLocks/>
            </p:cNvSpPr>
            <p:nvPr/>
          </p:nvSpPr>
          <p:spPr bwMode="auto">
            <a:xfrm>
              <a:off x="3169671" y="5720784"/>
              <a:ext cx="177939" cy="438613"/>
            </a:xfrm>
            <a:custGeom>
              <a:avLst/>
              <a:gdLst>
                <a:gd name="T0" fmla="*/ 31 w 49"/>
                <a:gd name="T1" fmla="*/ 28 h 121"/>
                <a:gd name="T2" fmla="*/ 49 w 49"/>
                <a:gd name="T3" fmla="*/ 28 h 121"/>
                <a:gd name="T4" fmla="*/ 49 w 49"/>
                <a:gd name="T5" fmla="*/ 41 h 121"/>
                <a:gd name="T6" fmla="*/ 31 w 49"/>
                <a:gd name="T7" fmla="*/ 41 h 121"/>
                <a:gd name="T8" fmla="*/ 31 w 49"/>
                <a:gd name="T9" fmla="*/ 99 h 121"/>
                <a:gd name="T10" fmla="*/ 42 w 49"/>
                <a:gd name="T11" fmla="*/ 107 h 121"/>
                <a:gd name="T12" fmla="*/ 49 w 49"/>
                <a:gd name="T13" fmla="*/ 107 h 121"/>
                <a:gd name="T14" fmla="*/ 49 w 49"/>
                <a:gd name="T15" fmla="*/ 121 h 121"/>
                <a:gd name="T16" fmla="*/ 38 w 49"/>
                <a:gd name="T17" fmla="*/ 121 h 121"/>
                <a:gd name="T18" fmla="*/ 16 w 49"/>
                <a:gd name="T19" fmla="*/ 100 h 121"/>
                <a:gd name="T20" fmla="*/ 16 w 49"/>
                <a:gd name="T21" fmla="*/ 41 h 121"/>
                <a:gd name="T22" fmla="*/ 0 w 49"/>
                <a:gd name="T23" fmla="*/ 41 h 121"/>
                <a:gd name="T24" fmla="*/ 0 w 49"/>
                <a:gd name="T25" fmla="*/ 28 h 121"/>
                <a:gd name="T26" fmla="*/ 16 w 49"/>
                <a:gd name="T27" fmla="*/ 28 h 121"/>
                <a:gd name="T28" fmla="*/ 16 w 49"/>
                <a:gd name="T29" fmla="*/ 0 h 121"/>
                <a:gd name="T30" fmla="*/ 31 w 49"/>
                <a:gd name="T31" fmla="*/ 0 h 121"/>
                <a:gd name="T32" fmla="*/ 31 w 49"/>
                <a:gd name="T33" fmla="*/ 2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121">
                  <a:moveTo>
                    <a:pt x="31" y="28"/>
                  </a:moveTo>
                  <a:cubicBezTo>
                    <a:pt x="49" y="28"/>
                    <a:pt x="49" y="28"/>
                    <a:pt x="49" y="28"/>
                  </a:cubicBezTo>
                  <a:cubicBezTo>
                    <a:pt x="49" y="41"/>
                    <a:pt x="49" y="41"/>
                    <a:pt x="49" y="41"/>
                  </a:cubicBezTo>
                  <a:cubicBezTo>
                    <a:pt x="31" y="41"/>
                    <a:pt x="31" y="41"/>
                    <a:pt x="31" y="41"/>
                  </a:cubicBezTo>
                  <a:cubicBezTo>
                    <a:pt x="31" y="99"/>
                    <a:pt x="31" y="99"/>
                    <a:pt x="31" y="99"/>
                  </a:cubicBezTo>
                  <a:cubicBezTo>
                    <a:pt x="31" y="106"/>
                    <a:pt x="33" y="107"/>
                    <a:pt x="42" y="107"/>
                  </a:cubicBezTo>
                  <a:cubicBezTo>
                    <a:pt x="49" y="107"/>
                    <a:pt x="49" y="107"/>
                    <a:pt x="49" y="107"/>
                  </a:cubicBezTo>
                  <a:cubicBezTo>
                    <a:pt x="49" y="121"/>
                    <a:pt x="49" y="121"/>
                    <a:pt x="49" y="121"/>
                  </a:cubicBezTo>
                  <a:cubicBezTo>
                    <a:pt x="38" y="121"/>
                    <a:pt x="38" y="121"/>
                    <a:pt x="38" y="121"/>
                  </a:cubicBezTo>
                  <a:cubicBezTo>
                    <a:pt x="22" y="121"/>
                    <a:pt x="16" y="117"/>
                    <a:pt x="16" y="100"/>
                  </a:cubicBezTo>
                  <a:cubicBezTo>
                    <a:pt x="16" y="41"/>
                    <a:pt x="16" y="41"/>
                    <a:pt x="16" y="41"/>
                  </a:cubicBezTo>
                  <a:cubicBezTo>
                    <a:pt x="0" y="41"/>
                    <a:pt x="0" y="41"/>
                    <a:pt x="0" y="41"/>
                  </a:cubicBezTo>
                  <a:cubicBezTo>
                    <a:pt x="0" y="28"/>
                    <a:pt x="0" y="28"/>
                    <a:pt x="0" y="28"/>
                  </a:cubicBezTo>
                  <a:cubicBezTo>
                    <a:pt x="16" y="28"/>
                    <a:pt x="16" y="28"/>
                    <a:pt x="16" y="28"/>
                  </a:cubicBezTo>
                  <a:cubicBezTo>
                    <a:pt x="16" y="0"/>
                    <a:pt x="16" y="0"/>
                    <a:pt x="16" y="0"/>
                  </a:cubicBezTo>
                  <a:cubicBezTo>
                    <a:pt x="31" y="0"/>
                    <a:pt x="31" y="0"/>
                    <a:pt x="31" y="0"/>
                  </a:cubicBezTo>
                  <a:lnTo>
                    <a:pt x="31" y="28"/>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6" name="Freeform 34"/>
            <p:cNvSpPr>
              <a:spLocks noEditPoints="1"/>
            </p:cNvSpPr>
            <p:nvPr/>
          </p:nvSpPr>
          <p:spPr bwMode="auto">
            <a:xfrm>
              <a:off x="3372543" y="5814854"/>
              <a:ext cx="326410" cy="352477"/>
            </a:xfrm>
            <a:custGeom>
              <a:avLst/>
              <a:gdLst>
                <a:gd name="T0" fmla="*/ 45 w 90"/>
                <a:gd name="T1" fmla="*/ 83 h 97"/>
                <a:gd name="T2" fmla="*/ 74 w 90"/>
                <a:gd name="T3" fmla="*/ 48 h 97"/>
                <a:gd name="T4" fmla="*/ 45 w 90"/>
                <a:gd name="T5" fmla="*/ 13 h 97"/>
                <a:gd name="T6" fmla="*/ 16 w 90"/>
                <a:gd name="T7" fmla="*/ 48 h 97"/>
                <a:gd name="T8" fmla="*/ 45 w 90"/>
                <a:gd name="T9" fmla="*/ 83 h 97"/>
                <a:gd name="T10" fmla="*/ 45 w 90"/>
                <a:gd name="T11" fmla="*/ 0 h 97"/>
                <a:gd name="T12" fmla="*/ 90 w 90"/>
                <a:gd name="T13" fmla="*/ 48 h 97"/>
                <a:gd name="T14" fmla="*/ 45 w 90"/>
                <a:gd name="T15" fmla="*/ 97 h 97"/>
                <a:gd name="T16" fmla="*/ 0 w 90"/>
                <a:gd name="T17" fmla="*/ 48 h 97"/>
                <a:gd name="T18" fmla="*/ 45 w 90"/>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7">
                  <a:moveTo>
                    <a:pt x="45" y="83"/>
                  </a:moveTo>
                  <a:cubicBezTo>
                    <a:pt x="61" y="83"/>
                    <a:pt x="74" y="71"/>
                    <a:pt x="74" y="48"/>
                  </a:cubicBezTo>
                  <a:cubicBezTo>
                    <a:pt x="74" y="26"/>
                    <a:pt x="61" y="13"/>
                    <a:pt x="45" y="13"/>
                  </a:cubicBezTo>
                  <a:cubicBezTo>
                    <a:pt x="29" y="13"/>
                    <a:pt x="16" y="26"/>
                    <a:pt x="16" y="48"/>
                  </a:cubicBezTo>
                  <a:cubicBezTo>
                    <a:pt x="16" y="71"/>
                    <a:pt x="29" y="83"/>
                    <a:pt x="45" y="83"/>
                  </a:cubicBezTo>
                  <a:moveTo>
                    <a:pt x="45" y="0"/>
                  </a:moveTo>
                  <a:cubicBezTo>
                    <a:pt x="75" y="0"/>
                    <a:pt x="90" y="21"/>
                    <a:pt x="90" y="48"/>
                  </a:cubicBezTo>
                  <a:cubicBezTo>
                    <a:pt x="90" y="75"/>
                    <a:pt x="75" y="97"/>
                    <a:pt x="45" y="97"/>
                  </a:cubicBezTo>
                  <a:cubicBezTo>
                    <a:pt x="16" y="97"/>
                    <a:pt x="0" y="75"/>
                    <a:pt x="0" y="48"/>
                  </a:cubicBezTo>
                  <a:cubicBezTo>
                    <a:pt x="0" y="21"/>
                    <a:pt x="16" y="0"/>
                    <a:pt x="45" y="0"/>
                  </a:cubicBezTo>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7" name="Freeform 35"/>
            <p:cNvSpPr>
              <a:spLocks/>
            </p:cNvSpPr>
            <p:nvPr/>
          </p:nvSpPr>
          <p:spPr bwMode="auto">
            <a:xfrm>
              <a:off x="3862157" y="5684516"/>
              <a:ext cx="445413" cy="482814"/>
            </a:xfrm>
            <a:custGeom>
              <a:avLst/>
              <a:gdLst>
                <a:gd name="T0" fmla="*/ 123 w 123"/>
                <a:gd name="T1" fmla="*/ 131 h 133"/>
                <a:gd name="T2" fmla="*/ 102 w 123"/>
                <a:gd name="T3" fmla="*/ 131 h 133"/>
                <a:gd name="T4" fmla="*/ 100 w 123"/>
                <a:gd name="T5" fmla="*/ 117 h 133"/>
                <a:gd name="T6" fmla="*/ 64 w 123"/>
                <a:gd name="T7" fmla="*/ 133 h 133"/>
                <a:gd name="T8" fmla="*/ 0 w 123"/>
                <a:gd name="T9" fmla="*/ 67 h 133"/>
                <a:gd name="T10" fmla="*/ 64 w 123"/>
                <a:gd name="T11" fmla="*/ 0 h 133"/>
                <a:gd name="T12" fmla="*/ 122 w 123"/>
                <a:gd name="T13" fmla="*/ 46 h 133"/>
                <a:gd name="T14" fmla="*/ 89 w 123"/>
                <a:gd name="T15" fmla="*/ 46 h 133"/>
                <a:gd name="T16" fmla="*/ 63 w 123"/>
                <a:gd name="T17" fmla="*/ 29 h 133"/>
                <a:gd name="T18" fmla="*/ 34 w 123"/>
                <a:gd name="T19" fmla="*/ 67 h 133"/>
                <a:gd name="T20" fmla="*/ 63 w 123"/>
                <a:gd name="T21" fmla="*/ 105 h 133"/>
                <a:gd name="T22" fmla="*/ 93 w 123"/>
                <a:gd name="T23" fmla="*/ 85 h 133"/>
                <a:gd name="T24" fmla="*/ 69 w 123"/>
                <a:gd name="T25" fmla="*/ 85 h 133"/>
                <a:gd name="T26" fmla="*/ 69 w 123"/>
                <a:gd name="T27" fmla="*/ 61 h 133"/>
                <a:gd name="T28" fmla="*/ 123 w 123"/>
                <a:gd name="T29" fmla="*/ 61 h 133"/>
                <a:gd name="T30" fmla="*/ 123 w 123"/>
                <a:gd name="T31" fmla="*/ 13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3" h="133">
                  <a:moveTo>
                    <a:pt x="123" y="131"/>
                  </a:moveTo>
                  <a:cubicBezTo>
                    <a:pt x="102" y="131"/>
                    <a:pt x="102" y="131"/>
                    <a:pt x="102" y="131"/>
                  </a:cubicBezTo>
                  <a:cubicBezTo>
                    <a:pt x="100" y="117"/>
                    <a:pt x="100" y="117"/>
                    <a:pt x="100" y="117"/>
                  </a:cubicBezTo>
                  <a:cubicBezTo>
                    <a:pt x="91" y="129"/>
                    <a:pt x="76" y="133"/>
                    <a:pt x="64" y="133"/>
                  </a:cubicBezTo>
                  <a:cubicBezTo>
                    <a:pt x="25" y="133"/>
                    <a:pt x="0" y="104"/>
                    <a:pt x="0" y="67"/>
                  </a:cubicBezTo>
                  <a:cubicBezTo>
                    <a:pt x="0" y="29"/>
                    <a:pt x="25" y="0"/>
                    <a:pt x="64" y="0"/>
                  </a:cubicBezTo>
                  <a:cubicBezTo>
                    <a:pt x="91" y="0"/>
                    <a:pt x="119" y="14"/>
                    <a:pt x="122" y="46"/>
                  </a:cubicBezTo>
                  <a:cubicBezTo>
                    <a:pt x="89" y="46"/>
                    <a:pt x="89" y="46"/>
                    <a:pt x="89" y="46"/>
                  </a:cubicBezTo>
                  <a:cubicBezTo>
                    <a:pt x="88" y="35"/>
                    <a:pt x="77" y="29"/>
                    <a:pt x="63" y="29"/>
                  </a:cubicBezTo>
                  <a:cubicBezTo>
                    <a:pt x="42" y="29"/>
                    <a:pt x="34" y="48"/>
                    <a:pt x="34" y="67"/>
                  </a:cubicBezTo>
                  <a:cubicBezTo>
                    <a:pt x="34" y="86"/>
                    <a:pt x="42" y="105"/>
                    <a:pt x="63" y="105"/>
                  </a:cubicBezTo>
                  <a:cubicBezTo>
                    <a:pt x="80" y="105"/>
                    <a:pt x="91" y="97"/>
                    <a:pt x="93" y="85"/>
                  </a:cubicBezTo>
                  <a:cubicBezTo>
                    <a:pt x="69" y="85"/>
                    <a:pt x="69" y="85"/>
                    <a:pt x="69" y="85"/>
                  </a:cubicBezTo>
                  <a:cubicBezTo>
                    <a:pt x="69" y="61"/>
                    <a:pt x="69" y="61"/>
                    <a:pt x="69" y="61"/>
                  </a:cubicBezTo>
                  <a:cubicBezTo>
                    <a:pt x="123" y="61"/>
                    <a:pt x="123" y="61"/>
                    <a:pt x="123" y="61"/>
                  </a:cubicBezTo>
                  <a:lnTo>
                    <a:pt x="123" y="131"/>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8" name="Freeform 36"/>
            <p:cNvSpPr>
              <a:spLocks/>
            </p:cNvSpPr>
            <p:nvPr/>
          </p:nvSpPr>
          <p:spPr bwMode="auto">
            <a:xfrm>
              <a:off x="4355172" y="5814854"/>
              <a:ext cx="235740" cy="344543"/>
            </a:xfrm>
            <a:custGeom>
              <a:avLst/>
              <a:gdLst>
                <a:gd name="T0" fmla="*/ 0 w 65"/>
                <a:gd name="T1" fmla="*/ 2 h 95"/>
                <a:gd name="T2" fmla="*/ 30 w 65"/>
                <a:gd name="T3" fmla="*/ 2 h 95"/>
                <a:gd name="T4" fmla="*/ 30 w 65"/>
                <a:gd name="T5" fmla="*/ 18 h 95"/>
                <a:gd name="T6" fmla="*/ 30 w 65"/>
                <a:gd name="T7" fmla="*/ 18 h 95"/>
                <a:gd name="T8" fmla="*/ 58 w 65"/>
                <a:gd name="T9" fmla="*/ 0 h 95"/>
                <a:gd name="T10" fmla="*/ 65 w 65"/>
                <a:gd name="T11" fmla="*/ 0 h 95"/>
                <a:gd name="T12" fmla="*/ 65 w 65"/>
                <a:gd name="T13" fmla="*/ 28 h 95"/>
                <a:gd name="T14" fmla="*/ 53 w 65"/>
                <a:gd name="T15" fmla="*/ 26 h 95"/>
                <a:gd name="T16" fmla="*/ 30 w 65"/>
                <a:gd name="T17" fmla="*/ 49 h 95"/>
                <a:gd name="T18" fmla="*/ 30 w 65"/>
                <a:gd name="T19" fmla="*/ 95 h 95"/>
                <a:gd name="T20" fmla="*/ 0 w 65"/>
                <a:gd name="T21" fmla="*/ 95 h 95"/>
                <a:gd name="T22" fmla="*/ 0 w 65"/>
                <a:gd name="T2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95">
                  <a:moveTo>
                    <a:pt x="0" y="2"/>
                  </a:moveTo>
                  <a:cubicBezTo>
                    <a:pt x="30" y="2"/>
                    <a:pt x="30" y="2"/>
                    <a:pt x="30" y="2"/>
                  </a:cubicBezTo>
                  <a:cubicBezTo>
                    <a:pt x="30" y="18"/>
                    <a:pt x="30" y="18"/>
                    <a:pt x="30" y="18"/>
                  </a:cubicBezTo>
                  <a:cubicBezTo>
                    <a:pt x="30" y="18"/>
                    <a:pt x="30" y="18"/>
                    <a:pt x="30" y="18"/>
                  </a:cubicBezTo>
                  <a:cubicBezTo>
                    <a:pt x="34" y="6"/>
                    <a:pt x="45" y="0"/>
                    <a:pt x="58" y="0"/>
                  </a:cubicBezTo>
                  <a:cubicBezTo>
                    <a:pt x="60" y="0"/>
                    <a:pt x="63" y="0"/>
                    <a:pt x="65" y="0"/>
                  </a:cubicBezTo>
                  <a:cubicBezTo>
                    <a:pt x="65" y="28"/>
                    <a:pt x="65" y="28"/>
                    <a:pt x="65" y="28"/>
                  </a:cubicBezTo>
                  <a:cubicBezTo>
                    <a:pt x="61" y="27"/>
                    <a:pt x="58" y="26"/>
                    <a:pt x="53" y="26"/>
                  </a:cubicBezTo>
                  <a:cubicBezTo>
                    <a:pt x="38" y="26"/>
                    <a:pt x="30" y="37"/>
                    <a:pt x="30" y="49"/>
                  </a:cubicBezTo>
                  <a:cubicBezTo>
                    <a:pt x="30" y="95"/>
                    <a:pt x="30" y="95"/>
                    <a:pt x="30" y="95"/>
                  </a:cubicBezTo>
                  <a:cubicBezTo>
                    <a:pt x="0" y="95"/>
                    <a:pt x="0" y="95"/>
                    <a:pt x="0" y="95"/>
                  </a:cubicBezTo>
                  <a:lnTo>
                    <a:pt x="0" y="2"/>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9" name="Freeform 37"/>
            <p:cNvSpPr>
              <a:spLocks noEditPoints="1"/>
            </p:cNvSpPr>
            <p:nvPr/>
          </p:nvSpPr>
          <p:spPr bwMode="auto">
            <a:xfrm>
              <a:off x="4609046" y="5811453"/>
              <a:ext cx="362677" cy="355877"/>
            </a:xfrm>
            <a:custGeom>
              <a:avLst/>
              <a:gdLst>
                <a:gd name="T0" fmla="*/ 68 w 100"/>
                <a:gd name="T1" fmla="*/ 39 h 98"/>
                <a:gd name="T2" fmla="*/ 50 w 100"/>
                <a:gd name="T3" fmla="*/ 20 h 98"/>
                <a:gd name="T4" fmla="*/ 30 w 100"/>
                <a:gd name="T5" fmla="*/ 39 h 98"/>
                <a:gd name="T6" fmla="*/ 68 w 100"/>
                <a:gd name="T7" fmla="*/ 39 h 98"/>
                <a:gd name="T8" fmla="*/ 30 w 100"/>
                <a:gd name="T9" fmla="*/ 57 h 98"/>
                <a:gd name="T10" fmla="*/ 51 w 100"/>
                <a:gd name="T11" fmla="*/ 78 h 98"/>
                <a:gd name="T12" fmla="*/ 68 w 100"/>
                <a:gd name="T13" fmla="*/ 67 h 98"/>
                <a:gd name="T14" fmla="*/ 97 w 100"/>
                <a:gd name="T15" fmla="*/ 67 h 98"/>
                <a:gd name="T16" fmla="*/ 51 w 100"/>
                <a:gd name="T17" fmla="*/ 98 h 98"/>
                <a:gd name="T18" fmla="*/ 0 w 100"/>
                <a:gd name="T19" fmla="*/ 49 h 98"/>
                <a:gd name="T20" fmla="*/ 50 w 100"/>
                <a:gd name="T21" fmla="*/ 0 h 98"/>
                <a:gd name="T22" fmla="*/ 99 w 100"/>
                <a:gd name="T23" fmla="*/ 57 h 98"/>
                <a:gd name="T24" fmla="*/ 30 w 100"/>
                <a:gd name="T25" fmla="*/ 5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98">
                  <a:moveTo>
                    <a:pt x="68" y="39"/>
                  </a:moveTo>
                  <a:cubicBezTo>
                    <a:pt x="68" y="29"/>
                    <a:pt x="60" y="20"/>
                    <a:pt x="50" y="20"/>
                  </a:cubicBezTo>
                  <a:cubicBezTo>
                    <a:pt x="39" y="20"/>
                    <a:pt x="32" y="28"/>
                    <a:pt x="30" y="39"/>
                  </a:cubicBezTo>
                  <a:lnTo>
                    <a:pt x="68" y="39"/>
                  </a:lnTo>
                  <a:close/>
                  <a:moveTo>
                    <a:pt x="30" y="57"/>
                  </a:moveTo>
                  <a:cubicBezTo>
                    <a:pt x="31" y="69"/>
                    <a:pt x="38" y="78"/>
                    <a:pt x="51" y="78"/>
                  </a:cubicBezTo>
                  <a:cubicBezTo>
                    <a:pt x="58" y="78"/>
                    <a:pt x="66" y="74"/>
                    <a:pt x="68" y="67"/>
                  </a:cubicBezTo>
                  <a:cubicBezTo>
                    <a:pt x="97" y="67"/>
                    <a:pt x="97" y="67"/>
                    <a:pt x="97" y="67"/>
                  </a:cubicBezTo>
                  <a:cubicBezTo>
                    <a:pt x="91" y="89"/>
                    <a:pt x="71" y="98"/>
                    <a:pt x="51" y="98"/>
                  </a:cubicBezTo>
                  <a:cubicBezTo>
                    <a:pt x="20" y="98"/>
                    <a:pt x="0" y="80"/>
                    <a:pt x="0" y="49"/>
                  </a:cubicBezTo>
                  <a:cubicBezTo>
                    <a:pt x="0" y="20"/>
                    <a:pt x="23" y="0"/>
                    <a:pt x="50" y="0"/>
                  </a:cubicBezTo>
                  <a:cubicBezTo>
                    <a:pt x="83" y="0"/>
                    <a:pt x="100" y="25"/>
                    <a:pt x="99" y="57"/>
                  </a:cubicBezTo>
                  <a:lnTo>
                    <a:pt x="30" y="57"/>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60" name="Freeform 38"/>
            <p:cNvSpPr>
              <a:spLocks noEditPoints="1"/>
            </p:cNvSpPr>
            <p:nvPr/>
          </p:nvSpPr>
          <p:spPr bwMode="auto">
            <a:xfrm>
              <a:off x="4993257" y="5811453"/>
              <a:ext cx="344543" cy="355877"/>
            </a:xfrm>
            <a:custGeom>
              <a:avLst/>
              <a:gdLst>
                <a:gd name="T0" fmla="*/ 43 w 95"/>
                <a:gd name="T1" fmla="*/ 79 h 98"/>
                <a:gd name="T2" fmla="*/ 62 w 95"/>
                <a:gd name="T3" fmla="*/ 52 h 98"/>
                <a:gd name="T4" fmla="*/ 43 w 95"/>
                <a:gd name="T5" fmla="*/ 57 h 98"/>
                <a:gd name="T6" fmla="*/ 30 w 95"/>
                <a:gd name="T7" fmla="*/ 69 h 98"/>
                <a:gd name="T8" fmla="*/ 43 w 95"/>
                <a:gd name="T9" fmla="*/ 79 h 98"/>
                <a:gd name="T10" fmla="*/ 4 w 95"/>
                <a:gd name="T11" fmla="*/ 31 h 98"/>
                <a:gd name="T12" fmla="*/ 18 w 95"/>
                <a:gd name="T13" fmla="*/ 6 h 98"/>
                <a:gd name="T14" fmla="*/ 48 w 95"/>
                <a:gd name="T15" fmla="*/ 0 h 98"/>
                <a:gd name="T16" fmla="*/ 91 w 95"/>
                <a:gd name="T17" fmla="*/ 31 h 98"/>
                <a:gd name="T18" fmla="*/ 91 w 95"/>
                <a:gd name="T19" fmla="*/ 72 h 98"/>
                <a:gd name="T20" fmla="*/ 95 w 95"/>
                <a:gd name="T21" fmla="*/ 96 h 98"/>
                <a:gd name="T22" fmla="*/ 64 w 95"/>
                <a:gd name="T23" fmla="*/ 96 h 98"/>
                <a:gd name="T24" fmla="*/ 62 w 95"/>
                <a:gd name="T25" fmla="*/ 87 h 98"/>
                <a:gd name="T26" fmla="*/ 32 w 95"/>
                <a:gd name="T27" fmla="*/ 98 h 98"/>
                <a:gd name="T28" fmla="*/ 0 w 95"/>
                <a:gd name="T29" fmla="*/ 70 h 98"/>
                <a:gd name="T30" fmla="*/ 54 w 95"/>
                <a:gd name="T31" fmla="*/ 38 h 98"/>
                <a:gd name="T32" fmla="*/ 62 w 95"/>
                <a:gd name="T33" fmla="*/ 29 h 98"/>
                <a:gd name="T34" fmla="*/ 47 w 95"/>
                <a:gd name="T35" fmla="*/ 20 h 98"/>
                <a:gd name="T36" fmla="*/ 32 w 95"/>
                <a:gd name="T37" fmla="*/ 31 h 98"/>
                <a:gd name="T38" fmla="*/ 4 w 95"/>
                <a:gd name="T39" fmla="*/ 3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98">
                  <a:moveTo>
                    <a:pt x="43" y="79"/>
                  </a:moveTo>
                  <a:cubicBezTo>
                    <a:pt x="58" y="79"/>
                    <a:pt x="62" y="71"/>
                    <a:pt x="62" y="52"/>
                  </a:cubicBezTo>
                  <a:cubicBezTo>
                    <a:pt x="57" y="55"/>
                    <a:pt x="50" y="55"/>
                    <a:pt x="43" y="57"/>
                  </a:cubicBezTo>
                  <a:cubicBezTo>
                    <a:pt x="36" y="59"/>
                    <a:pt x="30" y="62"/>
                    <a:pt x="30" y="69"/>
                  </a:cubicBezTo>
                  <a:cubicBezTo>
                    <a:pt x="30" y="76"/>
                    <a:pt x="36" y="79"/>
                    <a:pt x="43" y="79"/>
                  </a:cubicBezTo>
                  <a:moveTo>
                    <a:pt x="4" y="31"/>
                  </a:moveTo>
                  <a:cubicBezTo>
                    <a:pt x="4" y="19"/>
                    <a:pt x="10" y="11"/>
                    <a:pt x="18" y="6"/>
                  </a:cubicBezTo>
                  <a:cubicBezTo>
                    <a:pt x="26" y="2"/>
                    <a:pt x="37" y="0"/>
                    <a:pt x="48" y="0"/>
                  </a:cubicBezTo>
                  <a:cubicBezTo>
                    <a:pt x="70" y="0"/>
                    <a:pt x="91" y="5"/>
                    <a:pt x="91" y="31"/>
                  </a:cubicBezTo>
                  <a:cubicBezTo>
                    <a:pt x="91" y="72"/>
                    <a:pt x="91" y="72"/>
                    <a:pt x="91" y="72"/>
                  </a:cubicBezTo>
                  <a:cubicBezTo>
                    <a:pt x="91" y="80"/>
                    <a:pt x="91" y="88"/>
                    <a:pt x="95" y="96"/>
                  </a:cubicBezTo>
                  <a:cubicBezTo>
                    <a:pt x="64" y="96"/>
                    <a:pt x="64" y="96"/>
                    <a:pt x="64" y="96"/>
                  </a:cubicBezTo>
                  <a:cubicBezTo>
                    <a:pt x="63" y="93"/>
                    <a:pt x="63" y="90"/>
                    <a:pt x="62" y="87"/>
                  </a:cubicBezTo>
                  <a:cubicBezTo>
                    <a:pt x="54" y="95"/>
                    <a:pt x="43" y="98"/>
                    <a:pt x="32" y="98"/>
                  </a:cubicBezTo>
                  <a:cubicBezTo>
                    <a:pt x="14" y="98"/>
                    <a:pt x="0" y="89"/>
                    <a:pt x="0" y="70"/>
                  </a:cubicBezTo>
                  <a:cubicBezTo>
                    <a:pt x="0" y="40"/>
                    <a:pt x="33" y="42"/>
                    <a:pt x="54" y="38"/>
                  </a:cubicBezTo>
                  <a:cubicBezTo>
                    <a:pt x="59" y="37"/>
                    <a:pt x="62" y="35"/>
                    <a:pt x="62" y="29"/>
                  </a:cubicBezTo>
                  <a:cubicBezTo>
                    <a:pt x="62" y="22"/>
                    <a:pt x="54" y="20"/>
                    <a:pt x="47" y="20"/>
                  </a:cubicBezTo>
                  <a:cubicBezTo>
                    <a:pt x="39" y="20"/>
                    <a:pt x="34" y="23"/>
                    <a:pt x="32" y="31"/>
                  </a:cubicBezTo>
                  <a:lnTo>
                    <a:pt x="4" y="31"/>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61" name="Freeform 39"/>
            <p:cNvSpPr>
              <a:spLocks/>
            </p:cNvSpPr>
            <p:nvPr/>
          </p:nvSpPr>
          <p:spPr bwMode="auto">
            <a:xfrm>
              <a:off x="5348001" y="5716250"/>
              <a:ext cx="235740" cy="446546"/>
            </a:xfrm>
            <a:custGeom>
              <a:avLst/>
              <a:gdLst>
                <a:gd name="T0" fmla="*/ 65 w 65"/>
                <a:gd name="T1" fmla="*/ 48 h 123"/>
                <a:gd name="T2" fmla="*/ 46 w 65"/>
                <a:gd name="T3" fmla="*/ 48 h 123"/>
                <a:gd name="T4" fmla="*/ 46 w 65"/>
                <a:gd name="T5" fmla="*/ 91 h 123"/>
                <a:gd name="T6" fmla="*/ 57 w 65"/>
                <a:gd name="T7" fmla="*/ 100 h 123"/>
                <a:gd name="T8" fmla="*/ 65 w 65"/>
                <a:gd name="T9" fmla="*/ 99 h 123"/>
                <a:gd name="T10" fmla="*/ 65 w 65"/>
                <a:gd name="T11" fmla="*/ 122 h 123"/>
                <a:gd name="T12" fmla="*/ 48 w 65"/>
                <a:gd name="T13" fmla="*/ 123 h 123"/>
                <a:gd name="T14" fmla="*/ 15 w 65"/>
                <a:gd name="T15" fmla="*/ 90 h 123"/>
                <a:gd name="T16" fmla="*/ 15 w 65"/>
                <a:gd name="T17" fmla="*/ 48 h 123"/>
                <a:gd name="T18" fmla="*/ 0 w 65"/>
                <a:gd name="T19" fmla="*/ 48 h 123"/>
                <a:gd name="T20" fmla="*/ 0 w 65"/>
                <a:gd name="T21" fmla="*/ 29 h 123"/>
                <a:gd name="T22" fmla="*/ 15 w 65"/>
                <a:gd name="T23" fmla="*/ 29 h 123"/>
                <a:gd name="T24" fmla="*/ 15 w 65"/>
                <a:gd name="T25" fmla="*/ 0 h 123"/>
                <a:gd name="T26" fmla="*/ 46 w 65"/>
                <a:gd name="T27" fmla="*/ 0 h 123"/>
                <a:gd name="T28" fmla="*/ 46 w 65"/>
                <a:gd name="T29" fmla="*/ 29 h 123"/>
                <a:gd name="T30" fmla="*/ 65 w 65"/>
                <a:gd name="T31" fmla="*/ 29 h 123"/>
                <a:gd name="T32" fmla="*/ 65 w 65"/>
                <a:gd name="T33" fmla="*/ 4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123">
                  <a:moveTo>
                    <a:pt x="65" y="48"/>
                  </a:moveTo>
                  <a:cubicBezTo>
                    <a:pt x="46" y="48"/>
                    <a:pt x="46" y="48"/>
                    <a:pt x="46" y="48"/>
                  </a:cubicBezTo>
                  <a:cubicBezTo>
                    <a:pt x="46" y="91"/>
                    <a:pt x="46" y="91"/>
                    <a:pt x="46" y="91"/>
                  </a:cubicBezTo>
                  <a:cubicBezTo>
                    <a:pt x="46" y="98"/>
                    <a:pt x="50" y="100"/>
                    <a:pt x="57" y="100"/>
                  </a:cubicBezTo>
                  <a:cubicBezTo>
                    <a:pt x="59" y="100"/>
                    <a:pt x="62" y="99"/>
                    <a:pt x="65" y="99"/>
                  </a:cubicBezTo>
                  <a:cubicBezTo>
                    <a:pt x="65" y="122"/>
                    <a:pt x="65" y="122"/>
                    <a:pt x="65" y="122"/>
                  </a:cubicBezTo>
                  <a:cubicBezTo>
                    <a:pt x="59" y="122"/>
                    <a:pt x="54" y="123"/>
                    <a:pt x="48" y="123"/>
                  </a:cubicBezTo>
                  <a:cubicBezTo>
                    <a:pt x="22" y="123"/>
                    <a:pt x="15" y="115"/>
                    <a:pt x="15" y="90"/>
                  </a:cubicBezTo>
                  <a:cubicBezTo>
                    <a:pt x="15" y="48"/>
                    <a:pt x="15" y="48"/>
                    <a:pt x="15" y="48"/>
                  </a:cubicBezTo>
                  <a:cubicBezTo>
                    <a:pt x="0" y="48"/>
                    <a:pt x="0" y="48"/>
                    <a:pt x="0" y="48"/>
                  </a:cubicBezTo>
                  <a:cubicBezTo>
                    <a:pt x="0" y="29"/>
                    <a:pt x="0" y="29"/>
                    <a:pt x="0" y="29"/>
                  </a:cubicBezTo>
                  <a:cubicBezTo>
                    <a:pt x="15" y="29"/>
                    <a:pt x="15" y="29"/>
                    <a:pt x="15" y="29"/>
                  </a:cubicBezTo>
                  <a:cubicBezTo>
                    <a:pt x="15" y="0"/>
                    <a:pt x="15" y="0"/>
                    <a:pt x="15" y="0"/>
                  </a:cubicBezTo>
                  <a:cubicBezTo>
                    <a:pt x="46" y="0"/>
                    <a:pt x="46" y="0"/>
                    <a:pt x="46" y="0"/>
                  </a:cubicBezTo>
                  <a:cubicBezTo>
                    <a:pt x="46" y="29"/>
                    <a:pt x="46" y="29"/>
                    <a:pt x="46" y="29"/>
                  </a:cubicBezTo>
                  <a:cubicBezTo>
                    <a:pt x="65" y="29"/>
                    <a:pt x="65" y="29"/>
                    <a:pt x="65" y="29"/>
                  </a:cubicBezTo>
                  <a:lnTo>
                    <a:pt x="65" y="48"/>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62" name="Freeform 40"/>
            <p:cNvSpPr>
              <a:spLocks/>
            </p:cNvSpPr>
            <p:nvPr/>
          </p:nvSpPr>
          <p:spPr bwMode="auto">
            <a:xfrm>
              <a:off x="2938464" y="4148805"/>
              <a:ext cx="2178330" cy="1357773"/>
            </a:xfrm>
            <a:custGeom>
              <a:avLst/>
              <a:gdLst>
                <a:gd name="T0" fmla="*/ 97 w 601"/>
                <a:gd name="T1" fmla="*/ 90 h 374"/>
                <a:gd name="T2" fmla="*/ 32 w 601"/>
                <a:gd name="T3" fmla="*/ 161 h 374"/>
                <a:gd name="T4" fmla="*/ 64 w 601"/>
                <a:gd name="T5" fmla="*/ 374 h 374"/>
                <a:gd name="T6" fmla="*/ 216 w 601"/>
                <a:gd name="T7" fmla="*/ 374 h 374"/>
                <a:gd name="T8" fmla="*/ 205 w 601"/>
                <a:gd name="T9" fmla="*/ 161 h 374"/>
                <a:gd name="T10" fmla="*/ 255 w 601"/>
                <a:gd name="T11" fmla="*/ 134 h 374"/>
                <a:gd name="T12" fmla="*/ 601 w 601"/>
                <a:gd name="T13" fmla="*/ 204 h 374"/>
                <a:gd name="T14" fmla="*/ 97 w 601"/>
                <a:gd name="T15" fmla="*/ 90 h 3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1" h="374">
                  <a:moveTo>
                    <a:pt x="97" y="90"/>
                  </a:moveTo>
                  <a:cubicBezTo>
                    <a:pt x="68" y="106"/>
                    <a:pt x="45" y="131"/>
                    <a:pt x="32" y="161"/>
                  </a:cubicBezTo>
                  <a:cubicBezTo>
                    <a:pt x="0" y="243"/>
                    <a:pt x="42" y="335"/>
                    <a:pt x="64" y="374"/>
                  </a:cubicBezTo>
                  <a:cubicBezTo>
                    <a:pt x="216" y="374"/>
                    <a:pt x="216" y="374"/>
                    <a:pt x="216" y="374"/>
                  </a:cubicBezTo>
                  <a:cubicBezTo>
                    <a:pt x="162" y="245"/>
                    <a:pt x="180" y="190"/>
                    <a:pt x="205" y="161"/>
                  </a:cubicBezTo>
                  <a:cubicBezTo>
                    <a:pt x="218" y="147"/>
                    <a:pt x="236" y="137"/>
                    <a:pt x="255" y="134"/>
                  </a:cubicBezTo>
                  <a:cubicBezTo>
                    <a:pt x="406" y="104"/>
                    <a:pt x="560" y="183"/>
                    <a:pt x="601" y="204"/>
                  </a:cubicBezTo>
                  <a:cubicBezTo>
                    <a:pt x="341" y="0"/>
                    <a:pt x="170" y="51"/>
                    <a:pt x="97" y="90"/>
                  </a:cubicBezTo>
                </a:path>
              </a:pathLst>
            </a:custGeom>
            <a:solidFill>
              <a:srgbClr val="BABABA"/>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63" name="Freeform 41"/>
            <p:cNvSpPr>
              <a:spLocks/>
            </p:cNvSpPr>
            <p:nvPr/>
          </p:nvSpPr>
          <p:spPr bwMode="auto">
            <a:xfrm>
              <a:off x="5790014" y="5041898"/>
              <a:ext cx="2178330" cy="1364573"/>
            </a:xfrm>
            <a:custGeom>
              <a:avLst/>
              <a:gdLst>
                <a:gd name="T0" fmla="*/ 535 w 601"/>
                <a:gd name="T1" fmla="*/ 0 h 376"/>
                <a:gd name="T2" fmla="*/ 384 w 601"/>
                <a:gd name="T3" fmla="*/ 0 h 376"/>
                <a:gd name="T4" fmla="*/ 395 w 601"/>
                <a:gd name="T5" fmla="*/ 215 h 376"/>
                <a:gd name="T6" fmla="*/ 346 w 601"/>
                <a:gd name="T7" fmla="*/ 242 h 376"/>
                <a:gd name="T8" fmla="*/ 0 w 601"/>
                <a:gd name="T9" fmla="*/ 172 h 376"/>
                <a:gd name="T10" fmla="*/ 504 w 601"/>
                <a:gd name="T11" fmla="*/ 286 h 376"/>
                <a:gd name="T12" fmla="*/ 568 w 601"/>
                <a:gd name="T13" fmla="*/ 215 h 376"/>
                <a:gd name="T14" fmla="*/ 535 w 601"/>
                <a:gd name="T15" fmla="*/ 0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1" h="376">
                  <a:moveTo>
                    <a:pt x="535" y="0"/>
                  </a:moveTo>
                  <a:cubicBezTo>
                    <a:pt x="384" y="0"/>
                    <a:pt x="384" y="0"/>
                    <a:pt x="384" y="0"/>
                  </a:cubicBezTo>
                  <a:cubicBezTo>
                    <a:pt x="439" y="130"/>
                    <a:pt x="421" y="186"/>
                    <a:pt x="395" y="215"/>
                  </a:cubicBezTo>
                  <a:cubicBezTo>
                    <a:pt x="382" y="229"/>
                    <a:pt x="365" y="239"/>
                    <a:pt x="346" y="242"/>
                  </a:cubicBezTo>
                  <a:cubicBezTo>
                    <a:pt x="194" y="272"/>
                    <a:pt x="41" y="193"/>
                    <a:pt x="0" y="172"/>
                  </a:cubicBezTo>
                  <a:cubicBezTo>
                    <a:pt x="260" y="376"/>
                    <a:pt x="431" y="325"/>
                    <a:pt x="504" y="286"/>
                  </a:cubicBezTo>
                  <a:cubicBezTo>
                    <a:pt x="533" y="270"/>
                    <a:pt x="556" y="245"/>
                    <a:pt x="568" y="215"/>
                  </a:cubicBezTo>
                  <a:cubicBezTo>
                    <a:pt x="601" y="132"/>
                    <a:pt x="557" y="39"/>
                    <a:pt x="535" y="0"/>
                  </a:cubicBezTo>
                </a:path>
              </a:pathLst>
            </a:custGeom>
            <a:solidFill>
              <a:srgbClr val="FF5000"/>
            </a:solidFill>
            <a:ln>
              <a:noFill/>
            </a:ln>
            <a:extLst/>
          </p:spPr>
          <p:txBody>
            <a:bodyPr vert="horz" wrap="square" lIns="91440" tIns="45720" rIns="91440" bIns="45720" numCol="1" anchor="t" anchorCtr="0" compatLnSpc="1">
              <a:prstTxWarp prst="textNoShape">
                <a:avLst/>
              </a:prstTxWarp>
            </a:bodyPr>
            <a:lstStyle/>
            <a:p>
              <a:endParaRPr lang="en-GB"/>
            </a:p>
          </p:txBody>
        </p:sp>
      </p:grpSp>
      <p:grpSp>
        <p:nvGrpSpPr>
          <p:cNvPr id="93" name="Group 92"/>
          <p:cNvGrpSpPr/>
          <p:nvPr userDrawn="1"/>
        </p:nvGrpSpPr>
        <p:grpSpPr>
          <a:xfrm>
            <a:off x="1033272" y="1579827"/>
            <a:ext cx="2729636" cy="4191940"/>
            <a:chOff x="2328592" y="3429000"/>
            <a:chExt cx="1742979" cy="2676717"/>
          </a:xfrm>
        </p:grpSpPr>
        <p:sp>
          <p:nvSpPr>
            <p:cNvPr id="94" name="Rectangle 183"/>
            <p:cNvSpPr>
              <a:spLocks noChangeArrowheads="1"/>
            </p:cNvSpPr>
            <p:nvPr/>
          </p:nvSpPr>
          <p:spPr bwMode="auto">
            <a:xfrm>
              <a:off x="2418747" y="3677997"/>
              <a:ext cx="1562671" cy="2180870"/>
            </a:xfrm>
            <a:prstGeom prst="rect">
              <a:avLst/>
            </a:prstGeom>
            <a:solidFill>
              <a:srgbClr val="A0C5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184"/>
            <p:cNvSpPr>
              <a:spLocks/>
            </p:cNvSpPr>
            <p:nvPr/>
          </p:nvSpPr>
          <p:spPr bwMode="auto">
            <a:xfrm>
              <a:off x="2328592" y="5893211"/>
              <a:ext cx="1742979" cy="212506"/>
            </a:xfrm>
            <a:custGeom>
              <a:avLst/>
              <a:gdLst>
                <a:gd name="T0" fmla="*/ 42 w 812"/>
                <a:gd name="T1" fmla="*/ 0 h 99"/>
                <a:gd name="T2" fmla="*/ 770 w 812"/>
                <a:gd name="T3" fmla="*/ 0 h 99"/>
                <a:gd name="T4" fmla="*/ 812 w 812"/>
                <a:gd name="T5" fmla="*/ 99 h 99"/>
                <a:gd name="T6" fmla="*/ 0 w 812"/>
                <a:gd name="T7" fmla="*/ 99 h 99"/>
                <a:gd name="T8" fmla="*/ 42 w 812"/>
                <a:gd name="T9" fmla="*/ 0 h 99"/>
              </a:gdLst>
              <a:ahLst/>
              <a:cxnLst>
                <a:cxn ang="0">
                  <a:pos x="T0" y="T1"/>
                </a:cxn>
                <a:cxn ang="0">
                  <a:pos x="T2" y="T3"/>
                </a:cxn>
                <a:cxn ang="0">
                  <a:pos x="T4" y="T5"/>
                </a:cxn>
                <a:cxn ang="0">
                  <a:pos x="T6" y="T7"/>
                </a:cxn>
                <a:cxn ang="0">
                  <a:pos x="T8" y="T9"/>
                </a:cxn>
              </a:cxnLst>
              <a:rect l="0" t="0" r="r" b="b"/>
              <a:pathLst>
                <a:path w="812" h="99">
                  <a:moveTo>
                    <a:pt x="42" y="0"/>
                  </a:moveTo>
                  <a:lnTo>
                    <a:pt x="770" y="0"/>
                  </a:lnTo>
                  <a:lnTo>
                    <a:pt x="812" y="99"/>
                  </a:lnTo>
                  <a:lnTo>
                    <a:pt x="0" y="99"/>
                  </a:lnTo>
                  <a:lnTo>
                    <a:pt x="42" y="0"/>
                  </a:lnTo>
                  <a:close/>
                </a:path>
              </a:pathLst>
            </a:custGeom>
            <a:solidFill>
              <a:srgbClr val="A0C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185"/>
            <p:cNvSpPr>
              <a:spLocks/>
            </p:cNvSpPr>
            <p:nvPr/>
          </p:nvSpPr>
          <p:spPr bwMode="auto">
            <a:xfrm>
              <a:off x="2328592" y="3429000"/>
              <a:ext cx="1742979" cy="212506"/>
            </a:xfrm>
            <a:custGeom>
              <a:avLst/>
              <a:gdLst>
                <a:gd name="T0" fmla="*/ 770 w 812"/>
                <a:gd name="T1" fmla="*/ 99 h 99"/>
                <a:gd name="T2" fmla="*/ 42 w 812"/>
                <a:gd name="T3" fmla="*/ 99 h 99"/>
                <a:gd name="T4" fmla="*/ 0 w 812"/>
                <a:gd name="T5" fmla="*/ 0 h 99"/>
                <a:gd name="T6" fmla="*/ 812 w 812"/>
                <a:gd name="T7" fmla="*/ 0 h 99"/>
                <a:gd name="T8" fmla="*/ 770 w 812"/>
                <a:gd name="T9" fmla="*/ 99 h 99"/>
              </a:gdLst>
              <a:ahLst/>
              <a:cxnLst>
                <a:cxn ang="0">
                  <a:pos x="T0" y="T1"/>
                </a:cxn>
                <a:cxn ang="0">
                  <a:pos x="T2" y="T3"/>
                </a:cxn>
                <a:cxn ang="0">
                  <a:pos x="T4" y="T5"/>
                </a:cxn>
                <a:cxn ang="0">
                  <a:pos x="T6" y="T7"/>
                </a:cxn>
                <a:cxn ang="0">
                  <a:pos x="T8" y="T9"/>
                </a:cxn>
              </a:cxnLst>
              <a:rect l="0" t="0" r="r" b="b"/>
              <a:pathLst>
                <a:path w="812" h="99">
                  <a:moveTo>
                    <a:pt x="770" y="99"/>
                  </a:moveTo>
                  <a:lnTo>
                    <a:pt x="42" y="99"/>
                  </a:lnTo>
                  <a:lnTo>
                    <a:pt x="0" y="0"/>
                  </a:lnTo>
                  <a:lnTo>
                    <a:pt x="812" y="0"/>
                  </a:lnTo>
                  <a:lnTo>
                    <a:pt x="770" y="99"/>
                  </a:lnTo>
                  <a:close/>
                </a:path>
              </a:pathLst>
            </a:custGeom>
            <a:solidFill>
              <a:srgbClr val="A0C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186"/>
            <p:cNvSpPr>
              <a:spLocks/>
            </p:cNvSpPr>
            <p:nvPr/>
          </p:nvSpPr>
          <p:spPr bwMode="auto">
            <a:xfrm>
              <a:off x="2669890" y="4375618"/>
              <a:ext cx="139524" cy="152403"/>
            </a:xfrm>
            <a:custGeom>
              <a:avLst/>
              <a:gdLst>
                <a:gd name="T0" fmla="*/ 300 w 413"/>
                <a:gd name="T1" fmla="*/ 164 h 451"/>
                <a:gd name="T2" fmla="*/ 213 w 413"/>
                <a:gd name="T3" fmla="*/ 97 h 451"/>
                <a:gd name="T4" fmla="*/ 112 w 413"/>
                <a:gd name="T5" fmla="*/ 225 h 451"/>
                <a:gd name="T6" fmla="*/ 213 w 413"/>
                <a:gd name="T7" fmla="*/ 354 h 451"/>
                <a:gd name="T8" fmla="*/ 300 w 413"/>
                <a:gd name="T9" fmla="*/ 274 h 451"/>
                <a:gd name="T10" fmla="*/ 413 w 413"/>
                <a:gd name="T11" fmla="*/ 274 h 451"/>
                <a:gd name="T12" fmla="*/ 215 w 413"/>
                <a:gd name="T13" fmla="*/ 451 h 451"/>
                <a:gd name="T14" fmla="*/ 0 w 413"/>
                <a:gd name="T15" fmla="*/ 225 h 451"/>
                <a:gd name="T16" fmla="*/ 215 w 413"/>
                <a:gd name="T17" fmla="*/ 0 h 451"/>
                <a:gd name="T18" fmla="*/ 413 w 413"/>
                <a:gd name="T19" fmla="*/ 164 h 451"/>
                <a:gd name="T20" fmla="*/ 300 w 413"/>
                <a:gd name="T21" fmla="*/ 164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3" h="451">
                  <a:moveTo>
                    <a:pt x="300" y="164"/>
                  </a:moveTo>
                  <a:cubicBezTo>
                    <a:pt x="294" y="120"/>
                    <a:pt x="260" y="97"/>
                    <a:pt x="213" y="97"/>
                  </a:cubicBezTo>
                  <a:cubicBezTo>
                    <a:pt x="140" y="97"/>
                    <a:pt x="112" y="161"/>
                    <a:pt x="112" y="225"/>
                  </a:cubicBezTo>
                  <a:cubicBezTo>
                    <a:pt x="112" y="290"/>
                    <a:pt x="140" y="354"/>
                    <a:pt x="213" y="354"/>
                  </a:cubicBezTo>
                  <a:cubicBezTo>
                    <a:pt x="266" y="354"/>
                    <a:pt x="296" y="324"/>
                    <a:pt x="300" y="274"/>
                  </a:cubicBezTo>
                  <a:cubicBezTo>
                    <a:pt x="413" y="274"/>
                    <a:pt x="413" y="274"/>
                    <a:pt x="413" y="274"/>
                  </a:cubicBezTo>
                  <a:cubicBezTo>
                    <a:pt x="407" y="385"/>
                    <a:pt x="325" y="451"/>
                    <a:pt x="215" y="451"/>
                  </a:cubicBezTo>
                  <a:cubicBezTo>
                    <a:pt x="85" y="451"/>
                    <a:pt x="0" y="351"/>
                    <a:pt x="0" y="225"/>
                  </a:cubicBezTo>
                  <a:cubicBezTo>
                    <a:pt x="0" y="100"/>
                    <a:pt x="85" y="0"/>
                    <a:pt x="215" y="0"/>
                  </a:cubicBezTo>
                  <a:cubicBezTo>
                    <a:pt x="309" y="0"/>
                    <a:pt x="410" y="59"/>
                    <a:pt x="413" y="164"/>
                  </a:cubicBezTo>
                  <a:lnTo>
                    <a:pt x="300" y="1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187"/>
            <p:cNvSpPr>
              <a:spLocks/>
            </p:cNvSpPr>
            <p:nvPr/>
          </p:nvSpPr>
          <p:spPr bwMode="auto">
            <a:xfrm>
              <a:off x="2830880" y="4416402"/>
              <a:ext cx="75128" cy="107326"/>
            </a:xfrm>
            <a:custGeom>
              <a:avLst/>
              <a:gdLst>
                <a:gd name="T0" fmla="*/ 0 w 220"/>
                <a:gd name="T1" fmla="*/ 6 h 321"/>
                <a:gd name="T2" fmla="*/ 100 w 220"/>
                <a:gd name="T3" fmla="*/ 6 h 321"/>
                <a:gd name="T4" fmla="*/ 100 w 220"/>
                <a:gd name="T5" fmla="*/ 61 h 321"/>
                <a:gd name="T6" fmla="*/ 101 w 220"/>
                <a:gd name="T7" fmla="*/ 61 h 321"/>
                <a:gd name="T8" fmla="*/ 196 w 220"/>
                <a:gd name="T9" fmla="*/ 0 h 321"/>
                <a:gd name="T10" fmla="*/ 220 w 220"/>
                <a:gd name="T11" fmla="*/ 3 h 321"/>
                <a:gd name="T12" fmla="*/ 220 w 220"/>
                <a:gd name="T13" fmla="*/ 97 h 321"/>
                <a:gd name="T14" fmla="*/ 181 w 220"/>
                <a:gd name="T15" fmla="*/ 90 h 321"/>
                <a:gd name="T16" fmla="*/ 103 w 220"/>
                <a:gd name="T17" fmla="*/ 165 h 321"/>
                <a:gd name="T18" fmla="*/ 103 w 220"/>
                <a:gd name="T19" fmla="*/ 321 h 321"/>
                <a:gd name="T20" fmla="*/ 0 w 220"/>
                <a:gd name="T21" fmla="*/ 321 h 321"/>
                <a:gd name="T22" fmla="*/ 0 w 220"/>
                <a:gd name="T23" fmla="*/ 6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0" h="321">
                  <a:moveTo>
                    <a:pt x="0" y="6"/>
                  </a:moveTo>
                  <a:cubicBezTo>
                    <a:pt x="100" y="6"/>
                    <a:pt x="100" y="6"/>
                    <a:pt x="100" y="6"/>
                  </a:cubicBezTo>
                  <a:cubicBezTo>
                    <a:pt x="100" y="61"/>
                    <a:pt x="100" y="61"/>
                    <a:pt x="100" y="61"/>
                  </a:cubicBezTo>
                  <a:cubicBezTo>
                    <a:pt x="101" y="61"/>
                    <a:pt x="101" y="61"/>
                    <a:pt x="101" y="61"/>
                  </a:cubicBezTo>
                  <a:cubicBezTo>
                    <a:pt x="116" y="21"/>
                    <a:pt x="152" y="0"/>
                    <a:pt x="196" y="0"/>
                  </a:cubicBezTo>
                  <a:cubicBezTo>
                    <a:pt x="204" y="0"/>
                    <a:pt x="212" y="1"/>
                    <a:pt x="220" y="3"/>
                  </a:cubicBezTo>
                  <a:cubicBezTo>
                    <a:pt x="220" y="97"/>
                    <a:pt x="220" y="97"/>
                    <a:pt x="220" y="97"/>
                  </a:cubicBezTo>
                  <a:cubicBezTo>
                    <a:pt x="207" y="93"/>
                    <a:pt x="195" y="90"/>
                    <a:pt x="181" y="90"/>
                  </a:cubicBezTo>
                  <a:cubicBezTo>
                    <a:pt x="130" y="90"/>
                    <a:pt x="103" y="126"/>
                    <a:pt x="103" y="165"/>
                  </a:cubicBezTo>
                  <a:cubicBezTo>
                    <a:pt x="103" y="321"/>
                    <a:pt x="103" y="321"/>
                    <a:pt x="103" y="321"/>
                  </a:cubicBezTo>
                  <a:cubicBezTo>
                    <a:pt x="0" y="321"/>
                    <a:pt x="0" y="321"/>
                    <a:pt x="0" y="321"/>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188"/>
            <p:cNvSpPr>
              <a:spLocks noEditPoints="1"/>
            </p:cNvSpPr>
            <p:nvPr/>
          </p:nvSpPr>
          <p:spPr bwMode="auto">
            <a:xfrm>
              <a:off x="2914594" y="4414255"/>
              <a:ext cx="115912" cy="113766"/>
            </a:xfrm>
            <a:custGeom>
              <a:avLst/>
              <a:gdLst>
                <a:gd name="T0" fmla="*/ 103 w 338"/>
                <a:gd name="T1" fmla="*/ 192 h 333"/>
                <a:gd name="T2" fmla="*/ 173 w 338"/>
                <a:gd name="T3" fmla="*/ 263 h 333"/>
                <a:gd name="T4" fmla="*/ 232 w 338"/>
                <a:gd name="T5" fmla="*/ 229 h 333"/>
                <a:gd name="T6" fmla="*/ 328 w 338"/>
                <a:gd name="T7" fmla="*/ 229 h 333"/>
                <a:gd name="T8" fmla="*/ 172 w 338"/>
                <a:gd name="T9" fmla="*/ 333 h 333"/>
                <a:gd name="T10" fmla="*/ 0 w 338"/>
                <a:gd name="T11" fmla="*/ 166 h 333"/>
                <a:gd name="T12" fmla="*/ 169 w 338"/>
                <a:gd name="T13" fmla="*/ 0 h 333"/>
                <a:gd name="T14" fmla="*/ 333 w 338"/>
                <a:gd name="T15" fmla="*/ 192 h 333"/>
                <a:gd name="T16" fmla="*/ 103 w 338"/>
                <a:gd name="T17" fmla="*/ 192 h 333"/>
                <a:gd name="T18" fmla="*/ 230 w 338"/>
                <a:gd name="T19" fmla="*/ 134 h 333"/>
                <a:gd name="T20" fmla="*/ 169 w 338"/>
                <a:gd name="T21" fmla="*/ 70 h 333"/>
                <a:gd name="T22" fmla="*/ 103 w 338"/>
                <a:gd name="T23" fmla="*/ 134 h 333"/>
                <a:gd name="T24" fmla="*/ 230 w 338"/>
                <a:gd name="T25" fmla="*/ 13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8" h="333">
                  <a:moveTo>
                    <a:pt x="103" y="192"/>
                  </a:moveTo>
                  <a:cubicBezTo>
                    <a:pt x="104" y="235"/>
                    <a:pt x="129" y="263"/>
                    <a:pt x="173" y="263"/>
                  </a:cubicBezTo>
                  <a:cubicBezTo>
                    <a:pt x="198" y="263"/>
                    <a:pt x="222" y="252"/>
                    <a:pt x="232" y="229"/>
                  </a:cubicBezTo>
                  <a:cubicBezTo>
                    <a:pt x="328" y="229"/>
                    <a:pt x="328" y="229"/>
                    <a:pt x="328" y="229"/>
                  </a:cubicBezTo>
                  <a:cubicBezTo>
                    <a:pt x="309" y="301"/>
                    <a:pt x="242" y="333"/>
                    <a:pt x="172" y="333"/>
                  </a:cubicBezTo>
                  <a:cubicBezTo>
                    <a:pt x="69" y="333"/>
                    <a:pt x="0" y="271"/>
                    <a:pt x="0" y="166"/>
                  </a:cubicBezTo>
                  <a:cubicBezTo>
                    <a:pt x="0" y="69"/>
                    <a:pt x="76" y="0"/>
                    <a:pt x="169" y="0"/>
                  </a:cubicBezTo>
                  <a:cubicBezTo>
                    <a:pt x="282" y="0"/>
                    <a:pt x="338" y="85"/>
                    <a:pt x="333" y="192"/>
                  </a:cubicBezTo>
                  <a:lnTo>
                    <a:pt x="103" y="192"/>
                  </a:lnTo>
                  <a:close/>
                  <a:moveTo>
                    <a:pt x="230" y="134"/>
                  </a:moveTo>
                  <a:cubicBezTo>
                    <a:pt x="229" y="99"/>
                    <a:pt x="204" y="70"/>
                    <a:pt x="169" y="70"/>
                  </a:cubicBezTo>
                  <a:cubicBezTo>
                    <a:pt x="133" y="70"/>
                    <a:pt x="109" y="96"/>
                    <a:pt x="103" y="134"/>
                  </a:cubicBezTo>
                  <a:lnTo>
                    <a:pt x="230" y="1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189"/>
            <p:cNvSpPr>
              <a:spLocks noEditPoints="1"/>
            </p:cNvSpPr>
            <p:nvPr/>
          </p:nvSpPr>
          <p:spPr bwMode="auto">
            <a:xfrm>
              <a:off x="3041239" y="4414255"/>
              <a:ext cx="107326" cy="113766"/>
            </a:xfrm>
            <a:custGeom>
              <a:avLst/>
              <a:gdLst>
                <a:gd name="T0" fmla="*/ 12 w 320"/>
                <a:gd name="T1" fmla="*/ 106 h 333"/>
                <a:gd name="T2" fmla="*/ 61 w 320"/>
                <a:gd name="T3" fmla="*/ 22 h 333"/>
                <a:gd name="T4" fmla="*/ 161 w 320"/>
                <a:gd name="T5" fmla="*/ 0 h 333"/>
                <a:gd name="T6" fmla="*/ 308 w 320"/>
                <a:gd name="T7" fmla="*/ 106 h 333"/>
                <a:gd name="T8" fmla="*/ 308 w 320"/>
                <a:gd name="T9" fmla="*/ 243 h 333"/>
                <a:gd name="T10" fmla="*/ 320 w 320"/>
                <a:gd name="T11" fmla="*/ 324 h 333"/>
                <a:gd name="T12" fmla="*/ 217 w 320"/>
                <a:gd name="T13" fmla="*/ 324 h 333"/>
                <a:gd name="T14" fmla="*/ 211 w 320"/>
                <a:gd name="T15" fmla="*/ 294 h 333"/>
                <a:gd name="T16" fmla="*/ 107 w 320"/>
                <a:gd name="T17" fmla="*/ 333 h 333"/>
                <a:gd name="T18" fmla="*/ 0 w 320"/>
                <a:gd name="T19" fmla="*/ 238 h 333"/>
                <a:gd name="T20" fmla="*/ 183 w 320"/>
                <a:gd name="T21" fmla="*/ 129 h 333"/>
                <a:gd name="T22" fmla="*/ 210 w 320"/>
                <a:gd name="T23" fmla="*/ 100 h 333"/>
                <a:gd name="T24" fmla="*/ 160 w 320"/>
                <a:gd name="T25" fmla="*/ 67 h 333"/>
                <a:gd name="T26" fmla="*/ 109 w 320"/>
                <a:gd name="T27" fmla="*/ 106 h 333"/>
                <a:gd name="T28" fmla="*/ 12 w 320"/>
                <a:gd name="T29" fmla="*/ 106 h 333"/>
                <a:gd name="T30" fmla="*/ 146 w 320"/>
                <a:gd name="T31" fmla="*/ 269 h 333"/>
                <a:gd name="T32" fmla="*/ 209 w 320"/>
                <a:gd name="T33" fmla="*/ 176 h 333"/>
                <a:gd name="T34" fmla="*/ 145 w 320"/>
                <a:gd name="T35" fmla="*/ 193 h 333"/>
                <a:gd name="T36" fmla="*/ 103 w 320"/>
                <a:gd name="T37" fmla="*/ 233 h 333"/>
                <a:gd name="T38" fmla="*/ 146 w 320"/>
                <a:gd name="T39" fmla="*/ 269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0" h="333">
                  <a:moveTo>
                    <a:pt x="12" y="106"/>
                  </a:moveTo>
                  <a:cubicBezTo>
                    <a:pt x="14" y="65"/>
                    <a:pt x="34" y="38"/>
                    <a:pt x="61" y="22"/>
                  </a:cubicBezTo>
                  <a:cubicBezTo>
                    <a:pt x="89" y="6"/>
                    <a:pt x="126" y="0"/>
                    <a:pt x="161" y="0"/>
                  </a:cubicBezTo>
                  <a:cubicBezTo>
                    <a:pt x="236" y="0"/>
                    <a:pt x="308" y="17"/>
                    <a:pt x="308" y="106"/>
                  </a:cubicBezTo>
                  <a:cubicBezTo>
                    <a:pt x="308" y="243"/>
                    <a:pt x="308" y="243"/>
                    <a:pt x="308" y="243"/>
                  </a:cubicBezTo>
                  <a:cubicBezTo>
                    <a:pt x="308" y="270"/>
                    <a:pt x="308" y="299"/>
                    <a:pt x="320" y="324"/>
                  </a:cubicBezTo>
                  <a:cubicBezTo>
                    <a:pt x="217" y="324"/>
                    <a:pt x="217" y="324"/>
                    <a:pt x="217" y="324"/>
                  </a:cubicBezTo>
                  <a:cubicBezTo>
                    <a:pt x="213" y="314"/>
                    <a:pt x="212" y="304"/>
                    <a:pt x="211" y="294"/>
                  </a:cubicBezTo>
                  <a:cubicBezTo>
                    <a:pt x="184" y="322"/>
                    <a:pt x="144" y="333"/>
                    <a:pt x="107" y="333"/>
                  </a:cubicBezTo>
                  <a:cubicBezTo>
                    <a:pt x="47" y="333"/>
                    <a:pt x="0" y="303"/>
                    <a:pt x="0" y="238"/>
                  </a:cubicBezTo>
                  <a:cubicBezTo>
                    <a:pt x="0" y="135"/>
                    <a:pt x="111" y="143"/>
                    <a:pt x="183" y="129"/>
                  </a:cubicBezTo>
                  <a:cubicBezTo>
                    <a:pt x="200" y="125"/>
                    <a:pt x="210" y="119"/>
                    <a:pt x="210" y="100"/>
                  </a:cubicBezTo>
                  <a:cubicBezTo>
                    <a:pt x="210" y="76"/>
                    <a:pt x="181" y="67"/>
                    <a:pt x="160" y="67"/>
                  </a:cubicBezTo>
                  <a:cubicBezTo>
                    <a:pt x="132" y="67"/>
                    <a:pt x="114" y="80"/>
                    <a:pt x="109" y="106"/>
                  </a:cubicBezTo>
                  <a:lnTo>
                    <a:pt x="12" y="106"/>
                  </a:lnTo>
                  <a:close/>
                  <a:moveTo>
                    <a:pt x="146" y="269"/>
                  </a:moveTo>
                  <a:cubicBezTo>
                    <a:pt x="195" y="269"/>
                    <a:pt x="211" y="241"/>
                    <a:pt x="209" y="176"/>
                  </a:cubicBezTo>
                  <a:cubicBezTo>
                    <a:pt x="194" y="186"/>
                    <a:pt x="168" y="187"/>
                    <a:pt x="145" y="193"/>
                  </a:cubicBezTo>
                  <a:cubicBezTo>
                    <a:pt x="122" y="199"/>
                    <a:pt x="103" y="209"/>
                    <a:pt x="103" y="233"/>
                  </a:cubicBezTo>
                  <a:cubicBezTo>
                    <a:pt x="103" y="259"/>
                    <a:pt x="123" y="269"/>
                    <a:pt x="146" y="2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190"/>
            <p:cNvSpPr>
              <a:spLocks/>
            </p:cNvSpPr>
            <p:nvPr/>
          </p:nvSpPr>
          <p:spPr bwMode="auto">
            <a:xfrm>
              <a:off x="3159298" y="4386350"/>
              <a:ext cx="72982" cy="139524"/>
            </a:xfrm>
            <a:custGeom>
              <a:avLst/>
              <a:gdLst>
                <a:gd name="T0" fmla="*/ 218 w 218"/>
                <a:gd name="T1" fmla="*/ 162 h 413"/>
                <a:gd name="T2" fmla="*/ 155 w 218"/>
                <a:gd name="T3" fmla="*/ 162 h 413"/>
                <a:gd name="T4" fmla="*/ 155 w 218"/>
                <a:gd name="T5" fmla="*/ 305 h 413"/>
                <a:gd name="T6" fmla="*/ 192 w 218"/>
                <a:gd name="T7" fmla="*/ 335 h 413"/>
                <a:gd name="T8" fmla="*/ 218 w 218"/>
                <a:gd name="T9" fmla="*/ 334 h 413"/>
                <a:gd name="T10" fmla="*/ 218 w 218"/>
                <a:gd name="T11" fmla="*/ 410 h 413"/>
                <a:gd name="T12" fmla="*/ 162 w 218"/>
                <a:gd name="T13" fmla="*/ 413 h 413"/>
                <a:gd name="T14" fmla="*/ 52 w 218"/>
                <a:gd name="T15" fmla="*/ 302 h 413"/>
                <a:gd name="T16" fmla="*/ 52 w 218"/>
                <a:gd name="T17" fmla="*/ 162 h 413"/>
                <a:gd name="T18" fmla="*/ 0 w 218"/>
                <a:gd name="T19" fmla="*/ 162 h 413"/>
                <a:gd name="T20" fmla="*/ 0 w 218"/>
                <a:gd name="T21" fmla="*/ 95 h 413"/>
                <a:gd name="T22" fmla="*/ 52 w 218"/>
                <a:gd name="T23" fmla="*/ 95 h 413"/>
                <a:gd name="T24" fmla="*/ 52 w 218"/>
                <a:gd name="T25" fmla="*/ 0 h 413"/>
                <a:gd name="T26" fmla="*/ 155 w 218"/>
                <a:gd name="T27" fmla="*/ 0 h 413"/>
                <a:gd name="T28" fmla="*/ 155 w 218"/>
                <a:gd name="T29" fmla="*/ 95 h 413"/>
                <a:gd name="T30" fmla="*/ 218 w 218"/>
                <a:gd name="T31" fmla="*/ 95 h 413"/>
                <a:gd name="T32" fmla="*/ 218 w 218"/>
                <a:gd name="T33" fmla="*/ 162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8" h="413">
                  <a:moveTo>
                    <a:pt x="218" y="162"/>
                  </a:moveTo>
                  <a:cubicBezTo>
                    <a:pt x="155" y="162"/>
                    <a:pt x="155" y="162"/>
                    <a:pt x="155" y="162"/>
                  </a:cubicBezTo>
                  <a:cubicBezTo>
                    <a:pt x="155" y="305"/>
                    <a:pt x="155" y="305"/>
                    <a:pt x="155" y="305"/>
                  </a:cubicBezTo>
                  <a:cubicBezTo>
                    <a:pt x="155" y="330"/>
                    <a:pt x="169" y="335"/>
                    <a:pt x="192" y="335"/>
                  </a:cubicBezTo>
                  <a:cubicBezTo>
                    <a:pt x="200" y="335"/>
                    <a:pt x="209" y="334"/>
                    <a:pt x="218" y="334"/>
                  </a:cubicBezTo>
                  <a:cubicBezTo>
                    <a:pt x="218" y="410"/>
                    <a:pt x="218" y="410"/>
                    <a:pt x="218" y="410"/>
                  </a:cubicBezTo>
                  <a:cubicBezTo>
                    <a:pt x="200" y="410"/>
                    <a:pt x="181" y="413"/>
                    <a:pt x="162" y="413"/>
                  </a:cubicBezTo>
                  <a:cubicBezTo>
                    <a:pt x="74" y="413"/>
                    <a:pt x="52" y="387"/>
                    <a:pt x="52" y="302"/>
                  </a:cubicBezTo>
                  <a:cubicBezTo>
                    <a:pt x="52" y="162"/>
                    <a:pt x="52" y="162"/>
                    <a:pt x="52" y="162"/>
                  </a:cubicBezTo>
                  <a:cubicBezTo>
                    <a:pt x="0" y="162"/>
                    <a:pt x="0" y="162"/>
                    <a:pt x="0" y="162"/>
                  </a:cubicBezTo>
                  <a:cubicBezTo>
                    <a:pt x="0" y="95"/>
                    <a:pt x="0" y="95"/>
                    <a:pt x="0" y="95"/>
                  </a:cubicBezTo>
                  <a:cubicBezTo>
                    <a:pt x="52" y="95"/>
                    <a:pt x="52" y="95"/>
                    <a:pt x="52" y="95"/>
                  </a:cubicBezTo>
                  <a:cubicBezTo>
                    <a:pt x="52" y="0"/>
                    <a:pt x="52" y="0"/>
                    <a:pt x="52" y="0"/>
                  </a:cubicBezTo>
                  <a:cubicBezTo>
                    <a:pt x="155" y="0"/>
                    <a:pt x="155" y="0"/>
                    <a:pt x="155" y="0"/>
                  </a:cubicBezTo>
                  <a:cubicBezTo>
                    <a:pt x="155" y="95"/>
                    <a:pt x="155" y="95"/>
                    <a:pt x="155" y="95"/>
                  </a:cubicBezTo>
                  <a:cubicBezTo>
                    <a:pt x="218" y="95"/>
                    <a:pt x="218" y="95"/>
                    <a:pt x="218" y="95"/>
                  </a:cubicBezTo>
                  <a:lnTo>
                    <a:pt x="21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191"/>
            <p:cNvSpPr>
              <a:spLocks noEditPoints="1"/>
            </p:cNvSpPr>
            <p:nvPr/>
          </p:nvSpPr>
          <p:spPr bwMode="auto">
            <a:xfrm>
              <a:off x="3251599" y="4377764"/>
              <a:ext cx="36491" cy="145964"/>
            </a:xfrm>
            <a:custGeom>
              <a:avLst/>
              <a:gdLst>
                <a:gd name="T0" fmla="*/ 17 w 17"/>
                <a:gd name="T1" fmla="*/ 13 h 68"/>
                <a:gd name="T2" fmla="*/ 0 w 17"/>
                <a:gd name="T3" fmla="*/ 13 h 68"/>
                <a:gd name="T4" fmla="*/ 0 w 17"/>
                <a:gd name="T5" fmla="*/ 0 h 68"/>
                <a:gd name="T6" fmla="*/ 17 w 17"/>
                <a:gd name="T7" fmla="*/ 0 h 68"/>
                <a:gd name="T8" fmla="*/ 17 w 17"/>
                <a:gd name="T9" fmla="*/ 13 h 68"/>
                <a:gd name="T10" fmla="*/ 0 w 17"/>
                <a:gd name="T11" fmla="*/ 19 h 68"/>
                <a:gd name="T12" fmla="*/ 17 w 17"/>
                <a:gd name="T13" fmla="*/ 19 h 68"/>
                <a:gd name="T14" fmla="*/ 17 w 17"/>
                <a:gd name="T15" fmla="*/ 68 h 68"/>
                <a:gd name="T16" fmla="*/ 0 w 17"/>
                <a:gd name="T17" fmla="*/ 68 h 68"/>
                <a:gd name="T18" fmla="*/ 0 w 17"/>
                <a:gd name="T19"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68">
                  <a:moveTo>
                    <a:pt x="17" y="13"/>
                  </a:moveTo>
                  <a:lnTo>
                    <a:pt x="0" y="13"/>
                  </a:lnTo>
                  <a:lnTo>
                    <a:pt x="0" y="0"/>
                  </a:lnTo>
                  <a:lnTo>
                    <a:pt x="17" y="0"/>
                  </a:lnTo>
                  <a:lnTo>
                    <a:pt x="17" y="13"/>
                  </a:lnTo>
                  <a:close/>
                  <a:moveTo>
                    <a:pt x="0" y="19"/>
                  </a:moveTo>
                  <a:lnTo>
                    <a:pt x="17" y="19"/>
                  </a:lnTo>
                  <a:lnTo>
                    <a:pt x="17" y="68"/>
                  </a:lnTo>
                  <a:lnTo>
                    <a:pt x="0" y="68"/>
                  </a:ln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192"/>
            <p:cNvSpPr>
              <a:spLocks/>
            </p:cNvSpPr>
            <p:nvPr/>
          </p:nvSpPr>
          <p:spPr bwMode="auto">
            <a:xfrm>
              <a:off x="3311701" y="4414255"/>
              <a:ext cx="107326" cy="109473"/>
            </a:xfrm>
            <a:custGeom>
              <a:avLst/>
              <a:gdLst>
                <a:gd name="T0" fmla="*/ 0 w 313"/>
                <a:gd name="T1" fmla="*/ 9 h 324"/>
                <a:gd name="T2" fmla="*/ 99 w 313"/>
                <a:gd name="T3" fmla="*/ 9 h 324"/>
                <a:gd name="T4" fmla="*/ 99 w 313"/>
                <a:gd name="T5" fmla="*/ 52 h 324"/>
                <a:gd name="T6" fmla="*/ 101 w 313"/>
                <a:gd name="T7" fmla="*/ 52 h 324"/>
                <a:gd name="T8" fmla="*/ 199 w 313"/>
                <a:gd name="T9" fmla="*/ 0 h 324"/>
                <a:gd name="T10" fmla="*/ 313 w 313"/>
                <a:gd name="T11" fmla="*/ 122 h 324"/>
                <a:gd name="T12" fmla="*/ 313 w 313"/>
                <a:gd name="T13" fmla="*/ 324 h 324"/>
                <a:gd name="T14" fmla="*/ 210 w 313"/>
                <a:gd name="T15" fmla="*/ 324 h 324"/>
                <a:gd name="T16" fmla="*/ 210 w 313"/>
                <a:gd name="T17" fmla="*/ 172 h 324"/>
                <a:gd name="T18" fmla="*/ 158 w 313"/>
                <a:gd name="T19" fmla="*/ 85 h 324"/>
                <a:gd name="T20" fmla="*/ 103 w 313"/>
                <a:gd name="T21" fmla="*/ 152 h 324"/>
                <a:gd name="T22" fmla="*/ 103 w 313"/>
                <a:gd name="T23" fmla="*/ 324 h 324"/>
                <a:gd name="T24" fmla="*/ 0 w 313"/>
                <a:gd name="T25" fmla="*/ 324 h 324"/>
                <a:gd name="T26" fmla="*/ 0 w 313"/>
                <a:gd name="T27" fmla="*/ 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3" h="324">
                  <a:moveTo>
                    <a:pt x="0" y="9"/>
                  </a:moveTo>
                  <a:cubicBezTo>
                    <a:pt x="99" y="9"/>
                    <a:pt x="99" y="9"/>
                    <a:pt x="99" y="9"/>
                  </a:cubicBezTo>
                  <a:cubicBezTo>
                    <a:pt x="99" y="52"/>
                    <a:pt x="99" y="52"/>
                    <a:pt x="99" y="52"/>
                  </a:cubicBezTo>
                  <a:cubicBezTo>
                    <a:pt x="101" y="52"/>
                    <a:pt x="101" y="52"/>
                    <a:pt x="101" y="52"/>
                  </a:cubicBezTo>
                  <a:cubicBezTo>
                    <a:pt x="119" y="20"/>
                    <a:pt x="162" y="0"/>
                    <a:pt x="199" y="0"/>
                  </a:cubicBezTo>
                  <a:cubicBezTo>
                    <a:pt x="304" y="0"/>
                    <a:pt x="313" y="77"/>
                    <a:pt x="313" y="122"/>
                  </a:cubicBezTo>
                  <a:cubicBezTo>
                    <a:pt x="313" y="324"/>
                    <a:pt x="313" y="324"/>
                    <a:pt x="313" y="324"/>
                  </a:cubicBezTo>
                  <a:cubicBezTo>
                    <a:pt x="210" y="324"/>
                    <a:pt x="210" y="324"/>
                    <a:pt x="210" y="324"/>
                  </a:cubicBezTo>
                  <a:cubicBezTo>
                    <a:pt x="210" y="172"/>
                    <a:pt x="210" y="172"/>
                    <a:pt x="210" y="172"/>
                  </a:cubicBezTo>
                  <a:cubicBezTo>
                    <a:pt x="210" y="129"/>
                    <a:pt x="215" y="85"/>
                    <a:pt x="158" y="85"/>
                  </a:cubicBezTo>
                  <a:cubicBezTo>
                    <a:pt x="119" y="85"/>
                    <a:pt x="103" y="118"/>
                    <a:pt x="103" y="152"/>
                  </a:cubicBezTo>
                  <a:cubicBezTo>
                    <a:pt x="103" y="324"/>
                    <a:pt x="103" y="324"/>
                    <a:pt x="103" y="324"/>
                  </a:cubicBezTo>
                  <a:cubicBezTo>
                    <a:pt x="0" y="324"/>
                    <a:pt x="0" y="324"/>
                    <a:pt x="0" y="324"/>
                  </a:cubicBez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193"/>
            <p:cNvSpPr>
              <a:spLocks noEditPoints="1"/>
            </p:cNvSpPr>
            <p:nvPr/>
          </p:nvSpPr>
          <p:spPr bwMode="auto">
            <a:xfrm>
              <a:off x="3436200" y="4414255"/>
              <a:ext cx="109473" cy="148110"/>
            </a:xfrm>
            <a:custGeom>
              <a:avLst/>
              <a:gdLst>
                <a:gd name="T0" fmla="*/ 322 w 322"/>
                <a:gd name="T1" fmla="*/ 286 h 434"/>
                <a:gd name="T2" fmla="*/ 165 w 322"/>
                <a:gd name="T3" fmla="*/ 434 h 434"/>
                <a:gd name="T4" fmla="*/ 11 w 322"/>
                <a:gd name="T5" fmla="*/ 333 h 434"/>
                <a:gd name="T6" fmla="*/ 114 w 322"/>
                <a:gd name="T7" fmla="*/ 333 h 434"/>
                <a:gd name="T8" fmla="*/ 132 w 322"/>
                <a:gd name="T9" fmla="*/ 361 h 434"/>
                <a:gd name="T10" fmla="*/ 169 w 322"/>
                <a:gd name="T11" fmla="*/ 367 h 434"/>
                <a:gd name="T12" fmla="*/ 223 w 322"/>
                <a:gd name="T13" fmla="*/ 294 h 434"/>
                <a:gd name="T14" fmla="*/ 223 w 322"/>
                <a:gd name="T15" fmla="*/ 264 h 434"/>
                <a:gd name="T16" fmla="*/ 222 w 322"/>
                <a:gd name="T17" fmla="*/ 264 h 434"/>
                <a:gd name="T18" fmla="*/ 138 w 322"/>
                <a:gd name="T19" fmla="*/ 310 h 434"/>
                <a:gd name="T20" fmla="*/ 0 w 322"/>
                <a:gd name="T21" fmla="*/ 154 h 434"/>
                <a:gd name="T22" fmla="*/ 138 w 322"/>
                <a:gd name="T23" fmla="*/ 0 h 434"/>
                <a:gd name="T24" fmla="*/ 222 w 322"/>
                <a:gd name="T25" fmla="*/ 49 h 434"/>
                <a:gd name="T26" fmla="*/ 224 w 322"/>
                <a:gd name="T27" fmla="*/ 49 h 434"/>
                <a:gd name="T28" fmla="*/ 224 w 322"/>
                <a:gd name="T29" fmla="*/ 9 h 434"/>
                <a:gd name="T30" fmla="*/ 322 w 322"/>
                <a:gd name="T31" fmla="*/ 9 h 434"/>
                <a:gd name="T32" fmla="*/ 322 w 322"/>
                <a:gd name="T33" fmla="*/ 286 h 434"/>
                <a:gd name="T34" fmla="*/ 163 w 322"/>
                <a:gd name="T35" fmla="*/ 79 h 434"/>
                <a:gd name="T36" fmla="*/ 103 w 322"/>
                <a:gd name="T37" fmla="*/ 158 h 434"/>
                <a:gd name="T38" fmla="*/ 162 w 322"/>
                <a:gd name="T39" fmla="*/ 232 h 434"/>
                <a:gd name="T40" fmla="*/ 225 w 322"/>
                <a:gd name="T41" fmla="*/ 158 h 434"/>
                <a:gd name="T42" fmla="*/ 163 w 322"/>
                <a:gd name="T43" fmla="*/ 79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2" h="434">
                  <a:moveTo>
                    <a:pt x="322" y="286"/>
                  </a:moveTo>
                  <a:cubicBezTo>
                    <a:pt x="322" y="337"/>
                    <a:pt x="313" y="434"/>
                    <a:pt x="165" y="434"/>
                  </a:cubicBezTo>
                  <a:cubicBezTo>
                    <a:pt x="92" y="434"/>
                    <a:pt x="23" y="418"/>
                    <a:pt x="11" y="333"/>
                  </a:cubicBezTo>
                  <a:cubicBezTo>
                    <a:pt x="114" y="333"/>
                    <a:pt x="114" y="333"/>
                    <a:pt x="114" y="333"/>
                  </a:cubicBezTo>
                  <a:cubicBezTo>
                    <a:pt x="116" y="347"/>
                    <a:pt x="122" y="356"/>
                    <a:pt x="132" y="361"/>
                  </a:cubicBezTo>
                  <a:cubicBezTo>
                    <a:pt x="141" y="366"/>
                    <a:pt x="153" y="367"/>
                    <a:pt x="169" y="367"/>
                  </a:cubicBezTo>
                  <a:cubicBezTo>
                    <a:pt x="218" y="367"/>
                    <a:pt x="223" y="333"/>
                    <a:pt x="223" y="294"/>
                  </a:cubicBezTo>
                  <a:cubicBezTo>
                    <a:pt x="223" y="264"/>
                    <a:pt x="223" y="264"/>
                    <a:pt x="223" y="264"/>
                  </a:cubicBezTo>
                  <a:cubicBezTo>
                    <a:pt x="222" y="264"/>
                    <a:pt x="222" y="264"/>
                    <a:pt x="222" y="264"/>
                  </a:cubicBezTo>
                  <a:cubicBezTo>
                    <a:pt x="203" y="293"/>
                    <a:pt x="171" y="310"/>
                    <a:pt x="138" y="310"/>
                  </a:cubicBezTo>
                  <a:cubicBezTo>
                    <a:pt x="43" y="310"/>
                    <a:pt x="0" y="243"/>
                    <a:pt x="0" y="154"/>
                  </a:cubicBezTo>
                  <a:cubicBezTo>
                    <a:pt x="0" y="70"/>
                    <a:pt x="49" y="0"/>
                    <a:pt x="138" y="0"/>
                  </a:cubicBezTo>
                  <a:cubicBezTo>
                    <a:pt x="176" y="0"/>
                    <a:pt x="204" y="17"/>
                    <a:pt x="222" y="49"/>
                  </a:cubicBezTo>
                  <a:cubicBezTo>
                    <a:pt x="224" y="49"/>
                    <a:pt x="224" y="49"/>
                    <a:pt x="224" y="49"/>
                  </a:cubicBezTo>
                  <a:cubicBezTo>
                    <a:pt x="224" y="9"/>
                    <a:pt x="224" y="9"/>
                    <a:pt x="224" y="9"/>
                  </a:cubicBezTo>
                  <a:cubicBezTo>
                    <a:pt x="322" y="9"/>
                    <a:pt x="322" y="9"/>
                    <a:pt x="322" y="9"/>
                  </a:cubicBezTo>
                  <a:lnTo>
                    <a:pt x="322" y="286"/>
                  </a:lnTo>
                  <a:close/>
                  <a:moveTo>
                    <a:pt x="163" y="79"/>
                  </a:moveTo>
                  <a:cubicBezTo>
                    <a:pt x="118" y="79"/>
                    <a:pt x="103" y="119"/>
                    <a:pt x="103" y="158"/>
                  </a:cubicBezTo>
                  <a:cubicBezTo>
                    <a:pt x="103" y="195"/>
                    <a:pt x="120" y="232"/>
                    <a:pt x="162" y="232"/>
                  </a:cubicBezTo>
                  <a:cubicBezTo>
                    <a:pt x="206" y="232"/>
                    <a:pt x="225" y="198"/>
                    <a:pt x="225" y="158"/>
                  </a:cubicBezTo>
                  <a:cubicBezTo>
                    <a:pt x="225" y="118"/>
                    <a:pt x="209" y="79"/>
                    <a:pt x="163"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194"/>
            <p:cNvSpPr>
              <a:spLocks noEditPoints="1"/>
            </p:cNvSpPr>
            <p:nvPr/>
          </p:nvSpPr>
          <p:spPr bwMode="auto">
            <a:xfrm>
              <a:off x="3622948" y="4414255"/>
              <a:ext cx="109473" cy="113766"/>
            </a:xfrm>
            <a:custGeom>
              <a:avLst/>
              <a:gdLst>
                <a:gd name="T0" fmla="*/ 13 w 320"/>
                <a:gd name="T1" fmla="*/ 106 h 333"/>
                <a:gd name="T2" fmla="*/ 62 w 320"/>
                <a:gd name="T3" fmla="*/ 22 h 333"/>
                <a:gd name="T4" fmla="*/ 162 w 320"/>
                <a:gd name="T5" fmla="*/ 0 h 333"/>
                <a:gd name="T6" fmla="*/ 308 w 320"/>
                <a:gd name="T7" fmla="*/ 106 h 333"/>
                <a:gd name="T8" fmla="*/ 308 w 320"/>
                <a:gd name="T9" fmla="*/ 243 h 333"/>
                <a:gd name="T10" fmla="*/ 320 w 320"/>
                <a:gd name="T11" fmla="*/ 324 h 333"/>
                <a:gd name="T12" fmla="*/ 217 w 320"/>
                <a:gd name="T13" fmla="*/ 324 h 333"/>
                <a:gd name="T14" fmla="*/ 211 w 320"/>
                <a:gd name="T15" fmla="*/ 294 h 333"/>
                <a:gd name="T16" fmla="*/ 107 w 320"/>
                <a:gd name="T17" fmla="*/ 333 h 333"/>
                <a:gd name="T18" fmla="*/ 0 w 320"/>
                <a:gd name="T19" fmla="*/ 238 h 333"/>
                <a:gd name="T20" fmla="*/ 183 w 320"/>
                <a:gd name="T21" fmla="*/ 129 h 333"/>
                <a:gd name="T22" fmla="*/ 210 w 320"/>
                <a:gd name="T23" fmla="*/ 100 h 333"/>
                <a:gd name="T24" fmla="*/ 161 w 320"/>
                <a:gd name="T25" fmla="*/ 67 h 333"/>
                <a:gd name="T26" fmla="*/ 109 w 320"/>
                <a:gd name="T27" fmla="*/ 106 h 333"/>
                <a:gd name="T28" fmla="*/ 13 w 320"/>
                <a:gd name="T29" fmla="*/ 106 h 333"/>
                <a:gd name="T30" fmla="*/ 146 w 320"/>
                <a:gd name="T31" fmla="*/ 269 h 333"/>
                <a:gd name="T32" fmla="*/ 209 w 320"/>
                <a:gd name="T33" fmla="*/ 176 h 333"/>
                <a:gd name="T34" fmla="*/ 145 w 320"/>
                <a:gd name="T35" fmla="*/ 193 h 333"/>
                <a:gd name="T36" fmla="*/ 103 w 320"/>
                <a:gd name="T37" fmla="*/ 233 h 333"/>
                <a:gd name="T38" fmla="*/ 146 w 320"/>
                <a:gd name="T39" fmla="*/ 269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0" h="333">
                  <a:moveTo>
                    <a:pt x="13" y="106"/>
                  </a:moveTo>
                  <a:cubicBezTo>
                    <a:pt x="14" y="65"/>
                    <a:pt x="34" y="38"/>
                    <a:pt x="62" y="22"/>
                  </a:cubicBezTo>
                  <a:cubicBezTo>
                    <a:pt x="90" y="6"/>
                    <a:pt x="126" y="0"/>
                    <a:pt x="162" y="0"/>
                  </a:cubicBezTo>
                  <a:cubicBezTo>
                    <a:pt x="236" y="0"/>
                    <a:pt x="308" y="17"/>
                    <a:pt x="308" y="106"/>
                  </a:cubicBezTo>
                  <a:cubicBezTo>
                    <a:pt x="308" y="243"/>
                    <a:pt x="308" y="243"/>
                    <a:pt x="308" y="243"/>
                  </a:cubicBezTo>
                  <a:cubicBezTo>
                    <a:pt x="308" y="270"/>
                    <a:pt x="308" y="299"/>
                    <a:pt x="320" y="324"/>
                  </a:cubicBezTo>
                  <a:cubicBezTo>
                    <a:pt x="217" y="324"/>
                    <a:pt x="217" y="324"/>
                    <a:pt x="217" y="324"/>
                  </a:cubicBezTo>
                  <a:cubicBezTo>
                    <a:pt x="213" y="314"/>
                    <a:pt x="212" y="304"/>
                    <a:pt x="211" y="294"/>
                  </a:cubicBezTo>
                  <a:cubicBezTo>
                    <a:pt x="184" y="322"/>
                    <a:pt x="145" y="333"/>
                    <a:pt x="107" y="333"/>
                  </a:cubicBezTo>
                  <a:cubicBezTo>
                    <a:pt x="47" y="333"/>
                    <a:pt x="0" y="303"/>
                    <a:pt x="0" y="238"/>
                  </a:cubicBezTo>
                  <a:cubicBezTo>
                    <a:pt x="0" y="135"/>
                    <a:pt x="111" y="143"/>
                    <a:pt x="183" y="129"/>
                  </a:cubicBezTo>
                  <a:cubicBezTo>
                    <a:pt x="201" y="125"/>
                    <a:pt x="210" y="119"/>
                    <a:pt x="210" y="100"/>
                  </a:cubicBezTo>
                  <a:cubicBezTo>
                    <a:pt x="210" y="76"/>
                    <a:pt x="182" y="67"/>
                    <a:pt x="161" y="67"/>
                  </a:cubicBezTo>
                  <a:cubicBezTo>
                    <a:pt x="132" y="67"/>
                    <a:pt x="114" y="80"/>
                    <a:pt x="109" y="106"/>
                  </a:cubicBezTo>
                  <a:lnTo>
                    <a:pt x="13" y="106"/>
                  </a:lnTo>
                  <a:close/>
                  <a:moveTo>
                    <a:pt x="146" y="269"/>
                  </a:moveTo>
                  <a:cubicBezTo>
                    <a:pt x="195" y="269"/>
                    <a:pt x="211" y="241"/>
                    <a:pt x="209" y="176"/>
                  </a:cubicBezTo>
                  <a:cubicBezTo>
                    <a:pt x="194" y="186"/>
                    <a:pt x="168" y="187"/>
                    <a:pt x="145" y="193"/>
                  </a:cubicBezTo>
                  <a:cubicBezTo>
                    <a:pt x="122" y="199"/>
                    <a:pt x="103" y="209"/>
                    <a:pt x="103" y="233"/>
                  </a:cubicBezTo>
                  <a:cubicBezTo>
                    <a:pt x="103" y="259"/>
                    <a:pt x="123" y="269"/>
                    <a:pt x="146" y="2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Freeform 195"/>
            <p:cNvSpPr>
              <a:spLocks noEditPoints="1"/>
            </p:cNvSpPr>
            <p:nvPr/>
          </p:nvSpPr>
          <p:spPr bwMode="auto">
            <a:xfrm>
              <a:off x="2622667" y="4654666"/>
              <a:ext cx="109473" cy="145964"/>
            </a:xfrm>
            <a:custGeom>
              <a:avLst/>
              <a:gdLst>
                <a:gd name="T0" fmla="*/ 323 w 323"/>
                <a:gd name="T1" fmla="*/ 285 h 434"/>
                <a:gd name="T2" fmla="*/ 166 w 323"/>
                <a:gd name="T3" fmla="*/ 434 h 434"/>
                <a:gd name="T4" fmla="*/ 11 w 323"/>
                <a:gd name="T5" fmla="*/ 333 h 434"/>
                <a:gd name="T6" fmla="*/ 114 w 323"/>
                <a:gd name="T7" fmla="*/ 333 h 434"/>
                <a:gd name="T8" fmla="*/ 132 w 323"/>
                <a:gd name="T9" fmla="*/ 361 h 434"/>
                <a:gd name="T10" fmla="*/ 169 w 323"/>
                <a:gd name="T11" fmla="*/ 367 h 434"/>
                <a:gd name="T12" fmla="*/ 223 w 323"/>
                <a:gd name="T13" fmla="*/ 294 h 434"/>
                <a:gd name="T14" fmla="*/ 223 w 323"/>
                <a:gd name="T15" fmla="*/ 264 h 434"/>
                <a:gd name="T16" fmla="*/ 222 w 323"/>
                <a:gd name="T17" fmla="*/ 264 h 434"/>
                <a:gd name="T18" fmla="*/ 138 w 323"/>
                <a:gd name="T19" fmla="*/ 310 h 434"/>
                <a:gd name="T20" fmla="*/ 0 w 323"/>
                <a:gd name="T21" fmla="*/ 154 h 434"/>
                <a:gd name="T22" fmla="*/ 138 w 323"/>
                <a:gd name="T23" fmla="*/ 0 h 434"/>
                <a:gd name="T24" fmla="*/ 223 w 323"/>
                <a:gd name="T25" fmla="*/ 49 h 434"/>
                <a:gd name="T26" fmla="*/ 224 w 323"/>
                <a:gd name="T27" fmla="*/ 49 h 434"/>
                <a:gd name="T28" fmla="*/ 224 w 323"/>
                <a:gd name="T29" fmla="*/ 9 h 434"/>
                <a:gd name="T30" fmla="*/ 323 w 323"/>
                <a:gd name="T31" fmla="*/ 9 h 434"/>
                <a:gd name="T32" fmla="*/ 323 w 323"/>
                <a:gd name="T33" fmla="*/ 285 h 434"/>
                <a:gd name="T34" fmla="*/ 163 w 323"/>
                <a:gd name="T35" fmla="*/ 79 h 434"/>
                <a:gd name="T36" fmla="*/ 103 w 323"/>
                <a:gd name="T37" fmla="*/ 158 h 434"/>
                <a:gd name="T38" fmla="*/ 163 w 323"/>
                <a:gd name="T39" fmla="*/ 232 h 434"/>
                <a:gd name="T40" fmla="*/ 225 w 323"/>
                <a:gd name="T41" fmla="*/ 158 h 434"/>
                <a:gd name="T42" fmla="*/ 163 w 323"/>
                <a:gd name="T43" fmla="*/ 79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3" h="434">
                  <a:moveTo>
                    <a:pt x="323" y="285"/>
                  </a:moveTo>
                  <a:cubicBezTo>
                    <a:pt x="323" y="337"/>
                    <a:pt x="313" y="434"/>
                    <a:pt x="166" y="434"/>
                  </a:cubicBezTo>
                  <a:cubicBezTo>
                    <a:pt x="92" y="434"/>
                    <a:pt x="23" y="418"/>
                    <a:pt x="11" y="333"/>
                  </a:cubicBezTo>
                  <a:cubicBezTo>
                    <a:pt x="114" y="333"/>
                    <a:pt x="114" y="333"/>
                    <a:pt x="114" y="333"/>
                  </a:cubicBezTo>
                  <a:cubicBezTo>
                    <a:pt x="117" y="347"/>
                    <a:pt x="122" y="356"/>
                    <a:pt x="132" y="361"/>
                  </a:cubicBezTo>
                  <a:cubicBezTo>
                    <a:pt x="141" y="365"/>
                    <a:pt x="154" y="367"/>
                    <a:pt x="169" y="367"/>
                  </a:cubicBezTo>
                  <a:cubicBezTo>
                    <a:pt x="218" y="367"/>
                    <a:pt x="223" y="333"/>
                    <a:pt x="223" y="294"/>
                  </a:cubicBezTo>
                  <a:cubicBezTo>
                    <a:pt x="223" y="264"/>
                    <a:pt x="223" y="264"/>
                    <a:pt x="223" y="264"/>
                  </a:cubicBezTo>
                  <a:cubicBezTo>
                    <a:pt x="222" y="264"/>
                    <a:pt x="222" y="264"/>
                    <a:pt x="222" y="264"/>
                  </a:cubicBezTo>
                  <a:cubicBezTo>
                    <a:pt x="203" y="293"/>
                    <a:pt x="172" y="310"/>
                    <a:pt x="138" y="310"/>
                  </a:cubicBezTo>
                  <a:cubicBezTo>
                    <a:pt x="43" y="310"/>
                    <a:pt x="0" y="242"/>
                    <a:pt x="0" y="154"/>
                  </a:cubicBezTo>
                  <a:cubicBezTo>
                    <a:pt x="0" y="70"/>
                    <a:pt x="49" y="0"/>
                    <a:pt x="138" y="0"/>
                  </a:cubicBezTo>
                  <a:cubicBezTo>
                    <a:pt x="176" y="0"/>
                    <a:pt x="204" y="16"/>
                    <a:pt x="223" y="49"/>
                  </a:cubicBezTo>
                  <a:cubicBezTo>
                    <a:pt x="224" y="49"/>
                    <a:pt x="224" y="49"/>
                    <a:pt x="224" y="49"/>
                  </a:cubicBezTo>
                  <a:cubicBezTo>
                    <a:pt x="224" y="9"/>
                    <a:pt x="224" y="9"/>
                    <a:pt x="224" y="9"/>
                  </a:cubicBezTo>
                  <a:cubicBezTo>
                    <a:pt x="323" y="9"/>
                    <a:pt x="323" y="9"/>
                    <a:pt x="323" y="9"/>
                  </a:cubicBezTo>
                  <a:lnTo>
                    <a:pt x="323" y="285"/>
                  </a:lnTo>
                  <a:close/>
                  <a:moveTo>
                    <a:pt x="163" y="79"/>
                  </a:moveTo>
                  <a:cubicBezTo>
                    <a:pt x="118" y="79"/>
                    <a:pt x="103" y="119"/>
                    <a:pt x="103" y="158"/>
                  </a:cubicBezTo>
                  <a:cubicBezTo>
                    <a:pt x="103" y="195"/>
                    <a:pt x="120" y="232"/>
                    <a:pt x="163" y="232"/>
                  </a:cubicBezTo>
                  <a:cubicBezTo>
                    <a:pt x="206" y="232"/>
                    <a:pt x="225" y="198"/>
                    <a:pt x="225" y="158"/>
                  </a:cubicBezTo>
                  <a:cubicBezTo>
                    <a:pt x="225" y="118"/>
                    <a:pt x="209" y="79"/>
                    <a:pt x="163"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196"/>
            <p:cNvSpPr>
              <a:spLocks/>
            </p:cNvSpPr>
            <p:nvPr/>
          </p:nvSpPr>
          <p:spPr bwMode="auto">
            <a:xfrm>
              <a:off x="2755751" y="4654666"/>
              <a:ext cx="75128" cy="109473"/>
            </a:xfrm>
            <a:custGeom>
              <a:avLst/>
              <a:gdLst>
                <a:gd name="T0" fmla="*/ 0 w 220"/>
                <a:gd name="T1" fmla="*/ 6 h 321"/>
                <a:gd name="T2" fmla="*/ 100 w 220"/>
                <a:gd name="T3" fmla="*/ 6 h 321"/>
                <a:gd name="T4" fmla="*/ 100 w 220"/>
                <a:gd name="T5" fmla="*/ 61 h 321"/>
                <a:gd name="T6" fmla="*/ 101 w 220"/>
                <a:gd name="T7" fmla="*/ 61 h 321"/>
                <a:gd name="T8" fmla="*/ 196 w 220"/>
                <a:gd name="T9" fmla="*/ 0 h 321"/>
                <a:gd name="T10" fmla="*/ 220 w 220"/>
                <a:gd name="T11" fmla="*/ 3 h 321"/>
                <a:gd name="T12" fmla="*/ 220 w 220"/>
                <a:gd name="T13" fmla="*/ 96 h 321"/>
                <a:gd name="T14" fmla="*/ 181 w 220"/>
                <a:gd name="T15" fmla="*/ 90 h 321"/>
                <a:gd name="T16" fmla="*/ 103 w 220"/>
                <a:gd name="T17" fmla="*/ 165 h 321"/>
                <a:gd name="T18" fmla="*/ 103 w 220"/>
                <a:gd name="T19" fmla="*/ 321 h 321"/>
                <a:gd name="T20" fmla="*/ 0 w 220"/>
                <a:gd name="T21" fmla="*/ 321 h 321"/>
                <a:gd name="T22" fmla="*/ 0 w 220"/>
                <a:gd name="T23" fmla="*/ 6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0" h="321">
                  <a:moveTo>
                    <a:pt x="0" y="6"/>
                  </a:moveTo>
                  <a:cubicBezTo>
                    <a:pt x="100" y="6"/>
                    <a:pt x="100" y="6"/>
                    <a:pt x="100" y="6"/>
                  </a:cubicBezTo>
                  <a:cubicBezTo>
                    <a:pt x="100" y="61"/>
                    <a:pt x="100" y="61"/>
                    <a:pt x="100" y="61"/>
                  </a:cubicBezTo>
                  <a:cubicBezTo>
                    <a:pt x="101" y="61"/>
                    <a:pt x="101" y="61"/>
                    <a:pt x="101" y="61"/>
                  </a:cubicBezTo>
                  <a:cubicBezTo>
                    <a:pt x="116" y="21"/>
                    <a:pt x="152" y="0"/>
                    <a:pt x="196" y="0"/>
                  </a:cubicBezTo>
                  <a:cubicBezTo>
                    <a:pt x="204" y="0"/>
                    <a:pt x="212" y="1"/>
                    <a:pt x="220" y="3"/>
                  </a:cubicBezTo>
                  <a:cubicBezTo>
                    <a:pt x="220" y="96"/>
                    <a:pt x="220" y="96"/>
                    <a:pt x="220" y="96"/>
                  </a:cubicBezTo>
                  <a:cubicBezTo>
                    <a:pt x="207" y="93"/>
                    <a:pt x="195" y="90"/>
                    <a:pt x="181" y="90"/>
                  </a:cubicBezTo>
                  <a:cubicBezTo>
                    <a:pt x="130" y="90"/>
                    <a:pt x="103" y="126"/>
                    <a:pt x="103" y="165"/>
                  </a:cubicBezTo>
                  <a:cubicBezTo>
                    <a:pt x="103" y="321"/>
                    <a:pt x="103" y="321"/>
                    <a:pt x="103" y="321"/>
                  </a:cubicBezTo>
                  <a:cubicBezTo>
                    <a:pt x="0" y="321"/>
                    <a:pt x="0" y="321"/>
                    <a:pt x="0" y="321"/>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Freeform 197"/>
            <p:cNvSpPr>
              <a:spLocks noEditPoints="1"/>
            </p:cNvSpPr>
            <p:nvPr/>
          </p:nvSpPr>
          <p:spPr bwMode="auto">
            <a:xfrm>
              <a:off x="2839466" y="4654666"/>
              <a:ext cx="113766" cy="111619"/>
            </a:xfrm>
            <a:custGeom>
              <a:avLst/>
              <a:gdLst>
                <a:gd name="T0" fmla="*/ 103 w 338"/>
                <a:gd name="T1" fmla="*/ 192 h 333"/>
                <a:gd name="T2" fmla="*/ 173 w 338"/>
                <a:gd name="T3" fmla="*/ 263 h 333"/>
                <a:gd name="T4" fmla="*/ 232 w 338"/>
                <a:gd name="T5" fmla="*/ 229 h 333"/>
                <a:gd name="T6" fmla="*/ 328 w 338"/>
                <a:gd name="T7" fmla="*/ 229 h 333"/>
                <a:gd name="T8" fmla="*/ 172 w 338"/>
                <a:gd name="T9" fmla="*/ 333 h 333"/>
                <a:gd name="T10" fmla="*/ 0 w 338"/>
                <a:gd name="T11" fmla="*/ 165 h 333"/>
                <a:gd name="T12" fmla="*/ 169 w 338"/>
                <a:gd name="T13" fmla="*/ 0 h 333"/>
                <a:gd name="T14" fmla="*/ 333 w 338"/>
                <a:gd name="T15" fmla="*/ 192 h 333"/>
                <a:gd name="T16" fmla="*/ 103 w 338"/>
                <a:gd name="T17" fmla="*/ 192 h 333"/>
                <a:gd name="T18" fmla="*/ 230 w 338"/>
                <a:gd name="T19" fmla="*/ 134 h 333"/>
                <a:gd name="T20" fmla="*/ 169 w 338"/>
                <a:gd name="T21" fmla="*/ 70 h 333"/>
                <a:gd name="T22" fmla="*/ 103 w 338"/>
                <a:gd name="T23" fmla="*/ 134 h 333"/>
                <a:gd name="T24" fmla="*/ 230 w 338"/>
                <a:gd name="T25" fmla="*/ 13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8" h="333">
                  <a:moveTo>
                    <a:pt x="103" y="192"/>
                  </a:moveTo>
                  <a:cubicBezTo>
                    <a:pt x="104" y="235"/>
                    <a:pt x="129" y="263"/>
                    <a:pt x="173" y="263"/>
                  </a:cubicBezTo>
                  <a:cubicBezTo>
                    <a:pt x="198" y="263"/>
                    <a:pt x="222" y="252"/>
                    <a:pt x="232" y="229"/>
                  </a:cubicBezTo>
                  <a:cubicBezTo>
                    <a:pt x="328" y="229"/>
                    <a:pt x="328" y="229"/>
                    <a:pt x="328" y="229"/>
                  </a:cubicBezTo>
                  <a:cubicBezTo>
                    <a:pt x="309" y="301"/>
                    <a:pt x="242" y="333"/>
                    <a:pt x="172" y="333"/>
                  </a:cubicBezTo>
                  <a:cubicBezTo>
                    <a:pt x="69" y="333"/>
                    <a:pt x="0" y="271"/>
                    <a:pt x="0" y="165"/>
                  </a:cubicBezTo>
                  <a:cubicBezTo>
                    <a:pt x="0" y="69"/>
                    <a:pt x="76" y="0"/>
                    <a:pt x="169" y="0"/>
                  </a:cubicBezTo>
                  <a:cubicBezTo>
                    <a:pt x="282" y="0"/>
                    <a:pt x="338" y="85"/>
                    <a:pt x="333" y="192"/>
                  </a:cubicBezTo>
                  <a:lnTo>
                    <a:pt x="103" y="192"/>
                  </a:lnTo>
                  <a:close/>
                  <a:moveTo>
                    <a:pt x="230" y="134"/>
                  </a:moveTo>
                  <a:cubicBezTo>
                    <a:pt x="229" y="99"/>
                    <a:pt x="204" y="70"/>
                    <a:pt x="169" y="70"/>
                  </a:cubicBezTo>
                  <a:cubicBezTo>
                    <a:pt x="133" y="70"/>
                    <a:pt x="109" y="96"/>
                    <a:pt x="103" y="134"/>
                  </a:cubicBezTo>
                  <a:lnTo>
                    <a:pt x="230" y="1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Freeform 198"/>
            <p:cNvSpPr>
              <a:spLocks noEditPoints="1"/>
            </p:cNvSpPr>
            <p:nvPr/>
          </p:nvSpPr>
          <p:spPr bwMode="auto">
            <a:xfrm>
              <a:off x="2966111" y="4654666"/>
              <a:ext cx="107326" cy="111619"/>
            </a:xfrm>
            <a:custGeom>
              <a:avLst/>
              <a:gdLst>
                <a:gd name="T0" fmla="*/ 12 w 320"/>
                <a:gd name="T1" fmla="*/ 106 h 333"/>
                <a:gd name="T2" fmla="*/ 61 w 320"/>
                <a:gd name="T3" fmla="*/ 22 h 333"/>
                <a:gd name="T4" fmla="*/ 161 w 320"/>
                <a:gd name="T5" fmla="*/ 0 h 333"/>
                <a:gd name="T6" fmla="*/ 308 w 320"/>
                <a:gd name="T7" fmla="*/ 105 h 333"/>
                <a:gd name="T8" fmla="*/ 308 w 320"/>
                <a:gd name="T9" fmla="*/ 243 h 333"/>
                <a:gd name="T10" fmla="*/ 320 w 320"/>
                <a:gd name="T11" fmla="*/ 324 h 333"/>
                <a:gd name="T12" fmla="*/ 217 w 320"/>
                <a:gd name="T13" fmla="*/ 324 h 333"/>
                <a:gd name="T14" fmla="*/ 211 w 320"/>
                <a:gd name="T15" fmla="*/ 294 h 333"/>
                <a:gd name="T16" fmla="*/ 107 w 320"/>
                <a:gd name="T17" fmla="*/ 333 h 333"/>
                <a:gd name="T18" fmla="*/ 0 w 320"/>
                <a:gd name="T19" fmla="*/ 238 h 333"/>
                <a:gd name="T20" fmla="*/ 183 w 320"/>
                <a:gd name="T21" fmla="*/ 129 h 333"/>
                <a:gd name="T22" fmla="*/ 210 w 320"/>
                <a:gd name="T23" fmla="*/ 99 h 333"/>
                <a:gd name="T24" fmla="*/ 160 w 320"/>
                <a:gd name="T25" fmla="*/ 67 h 333"/>
                <a:gd name="T26" fmla="*/ 109 w 320"/>
                <a:gd name="T27" fmla="*/ 106 h 333"/>
                <a:gd name="T28" fmla="*/ 12 w 320"/>
                <a:gd name="T29" fmla="*/ 106 h 333"/>
                <a:gd name="T30" fmla="*/ 146 w 320"/>
                <a:gd name="T31" fmla="*/ 269 h 333"/>
                <a:gd name="T32" fmla="*/ 209 w 320"/>
                <a:gd name="T33" fmla="*/ 176 h 333"/>
                <a:gd name="T34" fmla="*/ 145 w 320"/>
                <a:gd name="T35" fmla="*/ 193 h 333"/>
                <a:gd name="T36" fmla="*/ 103 w 320"/>
                <a:gd name="T37" fmla="*/ 233 h 333"/>
                <a:gd name="T38" fmla="*/ 146 w 320"/>
                <a:gd name="T39" fmla="*/ 269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0" h="333">
                  <a:moveTo>
                    <a:pt x="12" y="106"/>
                  </a:moveTo>
                  <a:cubicBezTo>
                    <a:pt x="14" y="65"/>
                    <a:pt x="34" y="38"/>
                    <a:pt x="61" y="22"/>
                  </a:cubicBezTo>
                  <a:cubicBezTo>
                    <a:pt x="89" y="6"/>
                    <a:pt x="126" y="0"/>
                    <a:pt x="161" y="0"/>
                  </a:cubicBezTo>
                  <a:cubicBezTo>
                    <a:pt x="236" y="0"/>
                    <a:pt x="308" y="16"/>
                    <a:pt x="308" y="105"/>
                  </a:cubicBezTo>
                  <a:cubicBezTo>
                    <a:pt x="308" y="243"/>
                    <a:pt x="308" y="243"/>
                    <a:pt x="308" y="243"/>
                  </a:cubicBezTo>
                  <a:cubicBezTo>
                    <a:pt x="308" y="270"/>
                    <a:pt x="308" y="299"/>
                    <a:pt x="320" y="324"/>
                  </a:cubicBezTo>
                  <a:cubicBezTo>
                    <a:pt x="217" y="324"/>
                    <a:pt x="217" y="324"/>
                    <a:pt x="217" y="324"/>
                  </a:cubicBezTo>
                  <a:cubicBezTo>
                    <a:pt x="213" y="314"/>
                    <a:pt x="212" y="304"/>
                    <a:pt x="211" y="294"/>
                  </a:cubicBezTo>
                  <a:cubicBezTo>
                    <a:pt x="184" y="322"/>
                    <a:pt x="144" y="333"/>
                    <a:pt x="107" y="333"/>
                  </a:cubicBezTo>
                  <a:cubicBezTo>
                    <a:pt x="47" y="333"/>
                    <a:pt x="0" y="302"/>
                    <a:pt x="0" y="238"/>
                  </a:cubicBezTo>
                  <a:cubicBezTo>
                    <a:pt x="0" y="135"/>
                    <a:pt x="111" y="143"/>
                    <a:pt x="183" y="129"/>
                  </a:cubicBezTo>
                  <a:cubicBezTo>
                    <a:pt x="200" y="125"/>
                    <a:pt x="210" y="119"/>
                    <a:pt x="210" y="99"/>
                  </a:cubicBezTo>
                  <a:cubicBezTo>
                    <a:pt x="210" y="76"/>
                    <a:pt x="181" y="67"/>
                    <a:pt x="160" y="67"/>
                  </a:cubicBezTo>
                  <a:cubicBezTo>
                    <a:pt x="132" y="67"/>
                    <a:pt x="114" y="79"/>
                    <a:pt x="109" y="106"/>
                  </a:cubicBezTo>
                  <a:lnTo>
                    <a:pt x="12" y="106"/>
                  </a:lnTo>
                  <a:close/>
                  <a:moveTo>
                    <a:pt x="146" y="269"/>
                  </a:moveTo>
                  <a:cubicBezTo>
                    <a:pt x="195" y="269"/>
                    <a:pt x="211" y="241"/>
                    <a:pt x="209" y="176"/>
                  </a:cubicBezTo>
                  <a:cubicBezTo>
                    <a:pt x="194" y="185"/>
                    <a:pt x="168" y="187"/>
                    <a:pt x="145" y="193"/>
                  </a:cubicBezTo>
                  <a:cubicBezTo>
                    <a:pt x="122" y="199"/>
                    <a:pt x="103" y="209"/>
                    <a:pt x="103" y="233"/>
                  </a:cubicBezTo>
                  <a:cubicBezTo>
                    <a:pt x="103" y="259"/>
                    <a:pt x="123" y="269"/>
                    <a:pt x="146" y="2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Freeform 199"/>
            <p:cNvSpPr>
              <a:spLocks/>
            </p:cNvSpPr>
            <p:nvPr/>
          </p:nvSpPr>
          <p:spPr bwMode="auto">
            <a:xfrm>
              <a:off x="3084170" y="4624615"/>
              <a:ext cx="72982" cy="139524"/>
            </a:xfrm>
            <a:custGeom>
              <a:avLst/>
              <a:gdLst>
                <a:gd name="T0" fmla="*/ 218 w 218"/>
                <a:gd name="T1" fmla="*/ 162 h 413"/>
                <a:gd name="T2" fmla="*/ 155 w 218"/>
                <a:gd name="T3" fmla="*/ 162 h 413"/>
                <a:gd name="T4" fmla="*/ 155 w 218"/>
                <a:gd name="T5" fmla="*/ 305 h 413"/>
                <a:gd name="T6" fmla="*/ 192 w 218"/>
                <a:gd name="T7" fmla="*/ 335 h 413"/>
                <a:gd name="T8" fmla="*/ 218 w 218"/>
                <a:gd name="T9" fmla="*/ 334 h 413"/>
                <a:gd name="T10" fmla="*/ 218 w 218"/>
                <a:gd name="T11" fmla="*/ 410 h 413"/>
                <a:gd name="T12" fmla="*/ 162 w 218"/>
                <a:gd name="T13" fmla="*/ 413 h 413"/>
                <a:gd name="T14" fmla="*/ 52 w 218"/>
                <a:gd name="T15" fmla="*/ 302 h 413"/>
                <a:gd name="T16" fmla="*/ 52 w 218"/>
                <a:gd name="T17" fmla="*/ 162 h 413"/>
                <a:gd name="T18" fmla="*/ 0 w 218"/>
                <a:gd name="T19" fmla="*/ 162 h 413"/>
                <a:gd name="T20" fmla="*/ 0 w 218"/>
                <a:gd name="T21" fmla="*/ 95 h 413"/>
                <a:gd name="T22" fmla="*/ 52 w 218"/>
                <a:gd name="T23" fmla="*/ 95 h 413"/>
                <a:gd name="T24" fmla="*/ 52 w 218"/>
                <a:gd name="T25" fmla="*/ 0 h 413"/>
                <a:gd name="T26" fmla="*/ 155 w 218"/>
                <a:gd name="T27" fmla="*/ 0 h 413"/>
                <a:gd name="T28" fmla="*/ 155 w 218"/>
                <a:gd name="T29" fmla="*/ 95 h 413"/>
                <a:gd name="T30" fmla="*/ 218 w 218"/>
                <a:gd name="T31" fmla="*/ 95 h 413"/>
                <a:gd name="T32" fmla="*/ 218 w 218"/>
                <a:gd name="T33" fmla="*/ 162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8" h="413">
                  <a:moveTo>
                    <a:pt x="218" y="162"/>
                  </a:moveTo>
                  <a:cubicBezTo>
                    <a:pt x="155" y="162"/>
                    <a:pt x="155" y="162"/>
                    <a:pt x="155" y="162"/>
                  </a:cubicBezTo>
                  <a:cubicBezTo>
                    <a:pt x="155" y="305"/>
                    <a:pt x="155" y="305"/>
                    <a:pt x="155" y="305"/>
                  </a:cubicBezTo>
                  <a:cubicBezTo>
                    <a:pt x="155" y="330"/>
                    <a:pt x="169" y="335"/>
                    <a:pt x="192" y="335"/>
                  </a:cubicBezTo>
                  <a:cubicBezTo>
                    <a:pt x="200" y="335"/>
                    <a:pt x="209" y="334"/>
                    <a:pt x="218" y="334"/>
                  </a:cubicBezTo>
                  <a:cubicBezTo>
                    <a:pt x="218" y="410"/>
                    <a:pt x="218" y="410"/>
                    <a:pt x="218" y="410"/>
                  </a:cubicBezTo>
                  <a:cubicBezTo>
                    <a:pt x="200" y="410"/>
                    <a:pt x="181" y="413"/>
                    <a:pt x="162" y="413"/>
                  </a:cubicBezTo>
                  <a:cubicBezTo>
                    <a:pt x="74" y="413"/>
                    <a:pt x="52" y="387"/>
                    <a:pt x="52" y="302"/>
                  </a:cubicBezTo>
                  <a:cubicBezTo>
                    <a:pt x="52" y="162"/>
                    <a:pt x="52" y="162"/>
                    <a:pt x="52" y="162"/>
                  </a:cubicBezTo>
                  <a:cubicBezTo>
                    <a:pt x="0" y="162"/>
                    <a:pt x="0" y="162"/>
                    <a:pt x="0" y="162"/>
                  </a:cubicBezTo>
                  <a:cubicBezTo>
                    <a:pt x="0" y="95"/>
                    <a:pt x="0" y="95"/>
                    <a:pt x="0" y="95"/>
                  </a:cubicBezTo>
                  <a:cubicBezTo>
                    <a:pt x="52" y="95"/>
                    <a:pt x="52" y="95"/>
                    <a:pt x="52" y="95"/>
                  </a:cubicBezTo>
                  <a:cubicBezTo>
                    <a:pt x="52" y="0"/>
                    <a:pt x="52" y="0"/>
                    <a:pt x="52" y="0"/>
                  </a:cubicBezTo>
                  <a:cubicBezTo>
                    <a:pt x="155" y="0"/>
                    <a:pt x="155" y="0"/>
                    <a:pt x="155" y="0"/>
                  </a:cubicBezTo>
                  <a:cubicBezTo>
                    <a:pt x="155" y="95"/>
                    <a:pt x="155" y="95"/>
                    <a:pt x="155" y="95"/>
                  </a:cubicBezTo>
                  <a:cubicBezTo>
                    <a:pt x="218" y="95"/>
                    <a:pt x="218" y="95"/>
                    <a:pt x="218" y="95"/>
                  </a:cubicBezTo>
                  <a:lnTo>
                    <a:pt x="21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Freeform 200"/>
            <p:cNvSpPr>
              <a:spLocks noEditPoints="1"/>
            </p:cNvSpPr>
            <p:nvPr/>
          </p:nvSpPr>
          <p:spPr bwMode="auto">
            <a:xfrm>
              <a:off x="3234426" y="4654666"/>
              <a:ext cx="109473" cy="143817"/>
            </a:xfrm>
            <a:custGeom>
              <a:avLst/>
              <a:gdLst>
                <a:gd name="T0" fmla="*/ 0 w 327"/>
                <a:gd name="T1" fmla="*/ 9 h 429"/>
                <a:gd name="T2" fmla="*/ 99 w 327"/>
                <a:gd name="T3" fmla="*/ 9 h 429"/>
                <a:gd name="T4" fmla="*/ 99 w 327"/>
                <a:gd name="T5" fmla="*/ 46 h 429"/>
                <a:gd name="T6" fmla="*/ 100 w 327"/>
                <a:gd name="T7" fmla="*/ 46 h 429"/>
                <a:gd name="T8" fmla="*/ 186 w 327"/>
                <a:gd name="T9" fmla="*/ 0 h 429"/>
                <a:gd name="T10" fmla="*/ 327 w 327"/>
                <a:gd name="T11" fmla="*/ 173 h 429"/>
                <a:gd name="T12" fmla="*/ 194 w 327"/>
                <a:gd name="T13" fmla="*/ 333 h 429"/>
                <a:gd name="T14" fmla="*/ 105 w 327"/>
                <a:gd name="T15" fmla="*/ 290 h 429"/>
                <a:gd name="T16" fmla="*/ 103 w 327"/>
                <a:gd name="T17" fmla="*/ 290 h 429"/>
                <a:gd name="T18" fmla="*/ 103 w 327"/>
                <a:gd name="T19" fmla="*/ 429 h 429"/>
                <a:gd name="T20" fmla="*/ 0 w 327"/>
                <a:gd name="T21" fmla="*/ 429 h 429"/>
                <a:gd name="T22" fmla="*/ 0 w 327"/>
                <a:gd name="T23" fmla="*/ 9 h 429"/>
                <a:gd name="T24" fmla="*/ 100 w 327"/>
                <a:gd name="T25" fmla="*/ 163 h 429"/>
                <a:gd name="T26" fmla="*/ 162 w 327"/>
                <a:gd name="T27" fmla="*/ 254 h 429"/>
                <a:gd name="T28" fmla="*/ 224 w 327"/>
                <a:gd name="T29" fmla="*/ 163 h 429"/>
                <a:gd name="T30" fmla="*/ 163 w 327"/>
                <a:gd name="T31" fmla="*/ 79 h 429"/>
                <a:gd name="T32" fmla="*/ 100 w 327"/>
                <a:gd name="T33" fmla="*/ 163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7" h="429">
                  <a:moveTo>
                    <a:pt x="0" y="9"/>
                  </a:moveTo>
                  <a:cubicBezTo>
                    <a:pt x="99" y="9"/>
                    <a:pt x="99" y="9"/>
                    <a:pt x="99" y="9"/>
                  </a:cubicBezTo>
                  <a:cubicBezTo>
                    <a:pt x="99" y="46"/>
                    <a:pt x="99" y="46"/>
                    <a:pt x="99" y="46"/>
                  </a:cubicBezTo>
                  <a:cubicBezTo>
                    <a:pt x="100" y="46"/>
                    <a:pt x="100" y="46"/>
                    <a:pt x="100" y="46"/>
                  </a:cubicBezTo>
                  <a:cubicBezTo>
                    <a:pt x="120" y="16"/>
                    <a:pt x="150" y="0"/>
                    <a:pt x="186" y="0"/>
                  </a:cubicBezTo>
                  <a:cubicBezTo>
                    <a:pt x="285" y="0"/>
                    <a:pt x="327" y="85"/>
                    <a:pt x="327" y="173"/>
                  </a:cubicBezTo>
                  <a:cubicBezTo>
                    <a:pt x="327" y="255"/>
                    <a:pt x="283" y="333"/>
                    <a:pt x="194" y="333"/>
                  </a:cubicBezTo>
                  <a:cubicBezTo>
                    <a:pt x="156" y="333"/>
                    <a:pt x="126" y="318"/>
                    <a:pt x="105" y="290"/>
                  </a:cubicBezTo>
                  <a:cubicBezTo>
                    <a:pt x="103" y="290"/>
                    <a:pt x="103" y="290"/>
                    <a:pt x="103" y="290"/>
                  </a:cubicBezTo>
                  <a:cubicBezTo>
                    <a:pt x="103" y="429"/>
                    <a:pt x="103" y="429"/>
                    <a:pt x="103" y="429"/>
                  </a:cubicBezTo>
                  <a:cubicBezTo>
                    <a:pt x="0" y="429"/>
                    <a:pt x="0" y="429"/>
                    <a:pt x="0" y="429"/>
                  </a:cubicBezTo>
                  <a:lnTo>
                    <a:pt x="0" y="9"/>
                  </a:lnTo>
                  <a:close/>
                  <a:moveTo>
                    <a:pt x="100" y="163"/>
                  </a:moveTo>
                  <a:cubicBezTo>
                    <a:pt x="100" y="218"/>
                    <a:pt x="116" y="254"/>
                    <a:pt x="162" y="254"/>
                  </a:cubicBezTo>
                  <a:cubicBezTo>
                    <a:pt x="208" y="254"/>
                    <a:pt x="224" y="206"/>
                    <a:pt x="224" y="163"/>
                  </a:cubicBezTo>
                  <a:cubicBezTo>
                    <a:pt x="224" y="123"/>
                    <a:pt x="208" y="79"/>
                    <a:pt x="163" y="79"/>
                  </a:cubicBezTo>
                  <a:cubicBezTo>
                    <a:pt x="135" y="79"/>
                    <a:pt x="100" y="98"/>
                    <a:pt x="100" y="1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Rectangle 201"/>
            <p:cNvSpPr>
              <a:spLocks noChangeArrowheads="1"/>
            </p:cNvSpPr>
            <p:nvPr/>
          </p:nvSpPr>
          <p:spPr bwMode="auto">
            <a:xfrm>
              <a:off x="3365365" y="4616028"/>
              <a:ext cx="34344" cy="148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Freeform 202"/>
            <p:cNvSpPr>
              <a:spLocks noEditPoints="1"/>
            </p:cNvSpPr>
            <p:nvPr/>
          </p:nvSpPr>
          <p:spPr bwMode="auto">
            <a:xfrm>
              <a:off x="3419028" y="4654666"/>
              <a:ext cx="109473" cy="111619"/>
            </a:xfrm>
            <a:custGeom>
              <a:avLst/>
              <a:gdLst>
                <a:gd name="T0" fmla="*/ 13 w 321"/>
                <a:gd name="T1" fmla="*/ 106 h 333"/>
                <a:gd name="T2" fmla="*/ 62 w 321"/>
                <a:gd name="T3" fmla="*/ 22 h 333"/>
                <a:gd name="T4" fmla="*/ 162 w 321"/>
                <a:gd name="T5" fmla="*/ 0 h 333"/>
                <a:gd name="T6" fmla="*/ 309 w 321"/>
                <a:gd name="T7" fmla="*/ 105 h 333"/>
                <a:gd name="T8" fmla="*/ 309 w 321"/>
                <a:gd name="T9" fmla="*/ 243 h 333"/>
                <a:gd name="T10" fmla="*/ 321 w 321"/>
                <a:gd name="T11" fmla="*/ 324 h 333"/>
                <a:gd name="T12" fmla="*/ 217 w 321"/>
                <a:gd name="T13" fmla="*/ 324 h 333"/>
                <a:gd name="T14" fmla="*/ 211 w 321"/>
                <a:gd name="T15" fmla="*/ 294 h 333"/>
                <a:gd name="T16" fmla="*/ 108 w 321"/>
                <a:gd name="T17" fmla="*/ 333 h 333"/>
                <a:gd name="T18" fmla="*/ 0 w 321"/>
                <a:gd name="T19" fmla="*/ 238 h 333"/>
                <a:gd name="T20" fmla="*/ 183 w 321"/>
                <a:gd name="T21" fmla="*/ 129 h 333"/>
                <a:gd name="T22" fmla="*/ 211 w 321"/>
                <a:gd name="T23" fmla="*/ 99 h 333"/>
                <a:gd name="T24" fmla="*/ 161 w 321"/>
                <a:gd name="T25" fmla="*/ 67 h 333"/>
                <a:gd name="T26" fmla="*/ 109 w 321"/>
                <a:gd name="T27" fmla="*/ 106 h 333"/>
                <a:gd name="T28" fmla="*/ 13 w 321"/>
                <a:gd name="T29" fmla="*/ 106 h 333"/>
                <a:gd name="T30" fmla="*/ 146 w 321"/>
                <a:gd name="T31" fmla="*/ 269 h 333"/>
                <a:gd name="T32" fmla="*/ 209 w 321"/>
                <a:gd name="T33" fmla="*/ 176 h 333"/>
                <a:gd name="T34" fmla="*/ 146 w 321"/>
                <a:gd name="T35" fmla="*/ 193 h 333"/>
                <a:gd name="T36" fmla="*/ 103 w 321"/>
                <a:gd name="T37" fmla="*/ 233 h 333"/>
                <a:gd name="T38" fmla="*/ 146 w 321"/>
                <a:gd name="T39" fmla="*/ 269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1" h="333">
                  <a:moveTo>
                    <a:pt x="13" y="106"/>
                  </a:moveTo>
                  <a:cubicBezTo>
                    <a:pt x="15" y="65"/>
                    <a:pt x="34" y="38"/>
                    <a:pt x="62" y="22"/>
                  </a:cubicBezTo>
                  <a:cubicBezTo>
                    <a:pt x="90" y="6"/>
                    <a:pt x="126" y="0"/>
                    <a:pt x="162" y="0"/>
                  </a:cubicBezTo>
                  <a:cubicBezTo>
                    <a:pt x="237" y="0"/>
                    <a:pt x="309" y="16"/>
                    <a:pt x="309" y="105"/>
                  </a:cubicBezTo>
                  <a:cubicBezTo>
                    <a:pt x="309" y="243"/>
                    <a:pt x="309" y="243"/>
                    <a:pt x="309" y="243"/>
                  </a:cubicBezTo>
                  <a:cubicBezTo>
                    <a:pt x="309" y="270"/>
                    <a:pt x="309" y="299"/>
                    <a:pt x="321" y="324"/>
                  </a:cubicBezTo>
                  <a:cubicBezTo>
                    <a:pt x="217" y="324"/>
                    <a:pt x="217" y="324"/>
                    <a:pt x="217" y="324"/>
                  </a:cubicBezTo>
                  <a:cubicBezTo>
                    <a:pt x="214" y="314"/>
                    <a:pt x="212" y="304"/>
                    <a:pt x="211" y="294"/>
                  </a:cubicBezTo>
                  <a:cubicBezTo>
                    <a:pt x="185" y="322"/>
                    <a:pt x="145" y="333"/>
                    <a:pt x="108" y="333"/>
                  </a:cubicBezTo>
                  <a:cubicBezTo>
                    <a:pt x="48" y="333"/>
                    <a:pt x="0" y="302"/>
                    <a:pt x="0" y="238"/>
                  </a:cubicBezTo>
                  <a:cubicBezTo>
                    <a:pt x="0" y="135"/>
                    <a:pt x="112" y="143"/>
                    <a:pt x="183" y="129"/>
                  </a:cubicBezTo>
                  <a:cubicBezTo>
                    <a:pt x="201" y="125"/>
                    <a:pt x="211" y="119"/>
                    <a:pt x="211" y="99"/>
                  </a:cubicBezTo>
                  <a:cubicBezTo>
                    <a:pt x="211" y="76"/>
                    <a:pt x="182" y="67"/>
                    <a:pt x="161" y="67"/>
                  </a:cubicBezTo>
                  <a:cubicBezTo>
                    <a:pt x="132" y="67"/>
                    <a:pt x="114" y="79"/>
                    <a:pt x="109" y="106"/>
                  </a:cubicBezTo>
                  <a:lnTo>
                    <a:pt x="13" y="106"/>
                  </a:lnTo>
                  <a:close/>
                  <a:moveTo>
                    <a:pt x="146" y="269"/>
                  </a:moveTo>
                  <a:cubicBezTo>
                    <a:pt x="195" y="269"/>
                    <a:pt x="212" y="241"/>
                    <a:pt x="209" y="176"/>
                  </a:cubicBezTo>
                  <a:cubicBezTo>
                    <a:pt x="195" y="185"/>
                    <a:pt x="168" y="187"/>
                    <a:pt x="146" y="193"/>
                  </a:cubicBezTo>
                  <a:cubicBezTo>
                    <a:pt x="123" y="199"/>
                    <a:pt x="103" y="209"/>
                    <a:pt x="103" y="233"/>
                  </a:cubicBezTo>
                  <a:cubicBezTo>
                    <a:pt x="103" y="259"/>
                    <a:pt x="123" y="269"/>
                    <a:pt x="146" y="2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 name="Freeform 203"/>
            <p:cNvSpPr>
              <a:spLocks/>
            </p:cNvSpPr>
            <p:nvPr/>
          </p:nvSpPr>
          <p:spPr bwMode="auto">
            <a:xfrm>
              <a:off x="3543526" y="4654666"/>
              <a:ext cx="109473" cy="111619"/>
            </a:xfrm>
            <a:custGeom>
              <a:avLst/>
              <a:gdLst>
                <a:gd name="T0" fmla="*/ 220 w 323"/>
                <a:gd name="T1" fmla="*/ 124 h 333"/>
                <a:gd name="T2" fmla="*/ 170 w 323"/>
                <a:gd name="T3" fmla="*/ 79 h 333"/>
                <a:gd name="T4" fmla="*/ 103 w 323"/>
                <a:gd name="T5" fmla="*/ 172 h 333"/>
                <a:gd name="T6" fmla="*/ 164 w 323"/>
                <a:gd name="T7" fmla="*/ 254 h 333"/>
                <a:gd name="T8" fmla="*/ 223 w 323"/>
                <a:gd name="T9" fmla="*/ 200 h 333"/>
                <a:gd name="T10" fmla="*/ 323 w 323"/>
                <a:gd name="T11" fmla="*/ 200 h 333"/>
                <a:gd name="T12" fmla="*/ 165 w 323"/>
                <a:gd name="T13" fmla="*/ 333 h 333"/>
                <a:gd name="T14" fmla="*/ 0 w 323"/>
                <a:gd name="T15" fmla="*/ 172 h 333"/>
                <a:gd name="T16" fmla="*/ 165 w 323"/>
                <a:gd name="T17" fmla="*/ 0 h 333"/>
                <a:gd name="T18" fmla="*/ 320 w 323"/>
                <a:gd name="T19" fmla="*/ 124 h 333"/>
                <a:gd name="T20" fmla="*/ 220 w 323"/>
                <a:gd name="T21" fmla="*/ 12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3" h="333">
                  <a:moveTo>
                    <a:pt x="220" y="124"/>
                  </a:moveTo>
                  <a:cubicBezTo>
                    <a:pt x="219" y="98"/>
                    <a:pt x="196" y="79"/>
                    <a:pt x="170" y="79"/>
                  </a:cubicBezTo>
                  <a:cubicBezTo>
                    <a:pt x="112" y="79"/>
                    <a:pt x="103" y="128"/>
                    <a:pt x="103" y="172"/>
                  </a:cubicBezTo>
                  <a:cubicBezTo>
                    <a:pt x="103" y="212"/>
                    <a:pt x="121" y="254"/>
                    <a:pt x="164" y="254"/>
                  </a:cubicBezTo>
                  <a:cubicBezTo>
                    <a:pt x="200" y="254"/>
                    <a:pt x="218" y="233"/>
                    <a:pt x="223" y="200"/>
                  </a:cubicBezTo>
                  <a:cubicBezTo>
                    <a:pt x="323" y="200"/>
                    <a:pt x="323" y="200"/>
                    <a:pt x="323" y="200"/>
                  </a:cubicBezTo>
                  <a:cubicBezTo>
                    <a:pt x="314" y="284"/>
                    <a:pt x="248" y="333"/>
                    <a:pt x="165" y="333"/>
                  </a:cubicBezTo>
                  <a:cubicBezTo>
                    <a:pt x="70" y="333"/>
                    <a:pt x="0" y="268"/>
                    <a:pt x="0" y="172"/>
                  </a:cubicBezTo>
                  <a:cubicBezTo>
                    <a:pt x="0" y="72"/>
                    <a:pt x="64" y="0"/>
                    <a:pt x="165" y="0"/>
                  </a:cubicBezTo>
                  <a:cubicBezTo>
                    <a:pt x="243" y="0"/>
                    <a:pt x="313" y="41"/>
                    <a:pt x="320" y="124"/>
                  </a:cubicBezTo>
                  <a:lnTo>
                    <a:pt x="220" y="1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 name="Freeform 204"/>
            <p:cNvSpPr>
              <a:spLocks noEditPoints="1"/>
            </p:cNvSpPr>
            <p:nvPr/>
          </p:nvSpPr>
          <p:spPr bwMode="auto">
            <a:xfrm>
              <a:off x="3665878" y="4654666"/>
              <a:ext cx="113766" cy="111619"/>
            </a:xfrm>
            <a:custGeom>
              <a:avLst/>
              <a:gdLst>
                <a:gd name="T0" fmla="*/ 103 w 339"/>
                <a:gd name="T1" fmla="*/ 192 h 333"/>
                <a:gd name="T2" fmla="*/ 173 w 339"/>
                <a:gd name="T3" fmla="*/ 263 h 333"/>
                <a:gd name="T4" fmla="*/ 232 w 339"/>
                <a:gd name="T5" fmla="*/ 229 h 333"/>
                <a:gd name="T6" fmla="*/ 328 w 339"/>
                <a:gd name="T7" fmla="*/ 229 h 333"/>
                <a:gd name="T8" fmla="*/ 172 w 339"/>
                <a:gd name="T9" fmla="*/ 333 h 333"/>
                <a:gd name="T10" fmla="*/ 0 w 339"/>
                <a:gd name="T11" fmla="*/ 165 h 333"/>
                <a:gd name="T12" fmla="*/ 169 w 339"/>
                <a:gd name="T13" fmla="*/ 0 h 333"/>
                <a:gd name="T14" fmla="*/ 334 w 339"/>
                <a:gd name="T15" fmla="*/ 192 h 333"/>
                <a:gd name="T16" fmla="*/ 103 w 339"/>
                <a:gd name="T17" fmla="*/ 192 h 333"/>
                <a:gd name="T18" fmla="*/ 231 w 339"/>
                <a:gd name="T19" fmla="*/ 134 h 333"/>
                <a:gd name="T20" fmla="*/ 169 w 339"/>
                <a:gd name="T21" fmla="*/ 70 h 333"/>
                <a:gd name="T22" fmla="*/ 103 w 339"/>
                <a:gd name="T23" fmla="*/ 134 h 333"/>
                <a:gd name="T24" fmla="*/ 231 w 339"/>
                <a:gd name="T25" fmla="*/ 13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9" h="333">
                  <a:moveTo>
                    <a:pt x="103" y="192"/>
                  </a:moveTo>
                  <a:cubicBezTo>
                    <a:pt x="105" y="235"/>
                    <a:pt x="129" y="263"/>
                    <a:pt x="173" y="263"/>
                  </a:cubicBezTo>
                  <a:cubicBezTo>
                    <a:pt x="198" y="263"/>
                    <a:pt x="222" y="252"/>
                    <a:pt x="232" y="229"/>
                  </a:cubicBezTo>
                  <a:cubicBezTo>
                    <a:pt x="328" y="229"/>
                    <a:pt x="328" y="229"/>
                    <a:pt x="328" y="229"/>
                  </a:cubicBezTo>
                  <a:cubicBezTo>
                    <a:pt x="309" y="301"/>
                    <a:pt x="242" y="333"/>
                    <a:pt x="172" y="333"/>
                  </a:cubicBezTo>
                  <a:cubicBezTo>
                    <a:pt x="69" y="333"/>
                    <a:pt x="0" y="271"/>
                    <a:pt x="0" y="165"/>
                  </a:cubicBezTo>
                  <a:cubicBezTo>
                    <a:pt x="0" y="69"/>
                    <a:pt x="77" y="0"/>
                    <a:pt x="169" y="0"/>
                  </a:cubicBezTo>
                  <a:cubicBezTo>
                    <a:pt x="282" y="0"/>
                    <a:pt x="339" y="85"/>
                    <a:pt x="334" y="192"/>
                  </a:cubicBezTo>
                  <a:lnTo>
                    <a:pt x="103" y="192"/>
                  </a:lnTo>
                  <a:close/>
                  <a:moveTo>
                    <a:pt x="231" y="134"/>
                  </a:moveTo>
                  <a:cubicBezTo>
                    <a:pt x="229" y="99"/>
                    <a:pt x="204" y="70"/>
                    <a:pt x="169" y="70"/>
                  </a:cubicBezTo>
                  <a:cubicBezTo>
                    <a:pt x="133" y="70"/>
                    <a:pt x="109" y="96"/>
                    <a:pt x="103" y="134"/>
                  </a:cubicBezTo>
                  <a:lnTo>
                    <a:pt x="231" y="1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 name="Freeform 206"/>
            <p:cNvSpPr>
              <a:spLocks/>
            </p:cNvSpPr>
            <p:nvPr/>
          </p:nvSpPr>
          <p:spPr bwMode="auto">
            <a:xfrm>
              <a:off x="2815854" y="4862879"/>
              <a:ext cx="75128" cy="139524"/>
            </a:xfrm>
            <a:custGeom>
              <a:avLst/>
              <a:gdLst>
                <a:gd name="T0" fmla="*/ 219 w 219"/>
                <a:gd name="T1" fmla="*/ 162 h 413"/>
                <a:gd name="T2" fmla="*/ 156 w 219"/>
                <a:gd name="T3" fmla="*/ 162 h 413"/>
                <a:gd name="T4" fmla="*/ 156 w 219"/>
                <a:gd name="T5" fmla="*/ 305 h 413"/>
                <a:gd name="T6" fmla="*/ 193 w 219"/>
                <a:gd name="T7" fmla="*/ 335 h 413"/>
                <a:gd name="T8" fmla="*/ 219 w 219"/>
                <a:gd name="T9" fmla="*/ 334 h 413"/>
                <a:gd name="T10" fmla="*/ 219 w 219"/>
                <a:gd name="T11" fmla="*/ 410 h 413"/>
                <a:gd name="T12" fmla="*/ 163 w 219"/>
                <a:gd name="T13" fmla="*/ 413 h 413"/>
                <a:gd name="T14" fmla="*/ 53 w 219"/>
                <a:gd name="T15" fmla="*/ 302 h 413"/>
                <a:gd name="T16" fmla="*/ 53 w 219"/>
                <a:gd name="T17" fmla="*/ 162 h 413"/>
                <a:gd name="T18" fmla="*/ 0 w 219"/>
                <a:gd name="T19" fmla="*/ 162 h 413"/>
                <a:gd name="T20" fmla="*/ 0 w 219"/>
                <a:gd name="T21" fmla="*/ 95 h 413"/>
                <a:gd name="T22" fmla="*/ 53 w 219"/>
                <a:gd name="T23" fmla="*/ 95 h 413"/>
                <a:gd name="T24" fmla="*/ 53 w 219"/>
                <a:gd name="T25" fmla="*/ 0 h 413"/>
                <a:gd name="T26" fmla="*/ 156 w 219"/>
                <a:gd name="T27" fmla="*/ 0 h 413"/>
                <a:gd name="T28" fmla="*/ 156 w 219"/>
                <a:gd name="T29" fmla="*/ 95 h 413"/>
                <a:gd name="T30" fmla="*/ 219 w 219"/>
                <a:gd name="T31" fmla="*/ 95 h 413"/>
                <a:gd name="T32" fmla="*/ 219 w 219"/>
                <a:gd name="T33" fmla="*/ 162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9" h="413">
                  <a:moveTo>
                    <a:pt x="219" y="162"/>
                  </a:moveTo>
                  <a:cubicBezTo>
                    <a:pt x="156" y="162"/>
                    <a:pt x="156" y="162"/>
                    <a:pt x="156" y="162"/>
                  </a:cubicBezTo>
                  <a:cubicBezTo>
                    <a:pt x="156" y="305"/>
                    <a:pt x="156" y="305"/>
                    <a:pt x="156" y="305"/>
                  </a:cubicBezTo>
                  <a:cubicBezTo>
                    <a:pt x="156" y="330"/>
                    <a:pt x="170" y="335"/>
                    <a:pt x="193" y="335"/>
                  </a:cubicBezTo>
                  <a:cubicBezTo>
                    <a:pt x="201" y="335"/>
                    <a:pt x="210" y="334"/>
                    <a:pt x="219" y="334"/>
                  </a:cubicBezTo>
                  <a:cubicBezTo>
                    <a:pt x="219" y="410"/>
                    <a:pt x="219" y="410"/>
                    <a:pt x="219" y="410"/>
                  </a:cubicBezTo>
                  <a:cubicBezTo>
                    <a:pt x="200" y="410"/>
                    <a:pt x="182" y="413"/>
                    <a:pt x="163" y="413"/>
                  </a:cubicBezTo>
                  <a:cubicBezTo>
                    <a:pt x="75" y="413"/>
                    <a:pt x="53" y="387"/>
                    <a:pt x="53" y="302"/>
                  </a:cubicBezTo>
                  <a:cubicBezTo>
                    <a:pt x="53" y="162"/>
                    <a:pt x="53" y="162"/>
                    <a:pt x="53" y="162"/>
                  </a:cubicBezTo>
                  <a:cubicBezTo>
                    <a:pt x="0" y="162"/>
                    <a:pt x="0" y="162"/>
                    <a:pt x="0" y="162"/>
                  </a:cubicBezTo>
                  <a:cubicBezTo>
                    <a:pt x="0" y="95"/>
                    <a:pt x="0" y="95"/>
                    <a:pt x="0" y="95"/>
                  </a:cubicBezTo>
                  <a:cubicBezTo>
                    <a:pt x="53" y="95"/>
                    <a:pt x="53" y="95"/>
                    <a:pt x="53" y="95"/>
                  </a:cubicBezTo>
                  <a:cubicBezTo>
                    <a:pt x="53" y="0"/>
                    <a:pt x="53" y="0"/>
                    <a:pt x="53" y="0"/>
                  </a:cubicBezTo>
                  <a:cubicBezTo>
                    <a:pt x="156" y="0"/>
                    <a:pt x="156" y="0"/>
                    <a:pt x="156" y="0"/>
                  </a:cubicBezTo>
                  <a:cubicBezTo>
                    <a:pt x="156" y="95"/>
                    <a:pt x="156" y="95"/>
                    <a:pt x="156" y="95"/>
                  </a:cubicBezTo>
                  <a:cubicBezTo>
                    <a:pt x="219" y="95"/>
                    <a:pt x="219" y="95"/>
                    <a:pt x="219" y="95"/>
                  </a:cubicBezTo>
                  <a:lnTo>
                    <a:pt x="219"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 name="Freeform 207"/>
            <p:cNvSpPr>
              <a:spLocks noEditPoints="1"/>
            </p:cNvSpPr>
            <p:nvPr/>
          </p:nvSpPr>
          <p:spPr bwMode="auto">
            <a:xfrm>
              <a:off x="2901715" y="4892930"/>
              <a:ext cx="111619" cy="111619"/>
            </a:xfrm>
            <a:custGeom>
              <a:avLst/>
              <a:gdLst>
                <a:gd name="T0" fmla="*/ 166 w 332"/>
                <a:gd name="T1" fmla="*/ 0 h 333"/>
                <a:gd name="T2" fmla="*/ 332 w 332"/>
                <a:gd name="T3" fmla="*/ 167 h 333"/>
                <a:gd name="T4" fmla="*/ 166 w 332"/>
                <a:gd name="T5" fmla="*/ 333 h 333"/>
                <a:gd name="T6" fmla="*/ 0 w 332"/>
                <a:gd name="T7" fmla="*/ 167 h 333"/>
                <a:gd name="T8" fmla="*/ 166 w 332"/>
                <a:gd name="T9" fmla="*/ 0 h 333"/>
                <a:gd name="T10" fmla="*/ 166 w 332"/>
                <a:gd name="T11" fmla="*/ 254 h 333"/>
                <a:gd name="T12" fmla="*/ 229 w 332"/>
                <a:gd name="T13" fmla="*/ 167 h 333"/>
                <a:gd name="T14" fmla="*/ 166 w 332"/>
                <a:gd name="T15" fmla="*/ 79 h 333"/>
                <a:gd name="T16" fmla="*/ 103 w 332"/>
                <a:gd name="T17" fmla="*/ 167 h 333"/>
                <a:gd name="T18" fmla="*/ 166 w 332"/>
                <a:gd name="T19" fmla="*/ 25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2" h="333">
                  <a:moveTo>
                    <a:pt x="166" y="0"/>
                  </a:moveTo>
                  <a:cubicBezTo>
                    <a:pt x="263" y="0"/>
                    <a:pt x="332" y="72"/>
                    <a:pt x="332" y="167"/>
                  </a:cubicBezTo>
                  <a:cubicBezTo>
                    <a:pt x="332" y="261"/>
                    <a:pt x="263" y="333"/>
                    <a:pt x="166" y="333"/>
                  </a:cubicBezTo>
                  <a:cubicBezTo>
                    <a:pt x="68" y="333"/>
                    <a:pt x="0" y="261"/>
                    <a:pt x="0" y="167"/>
                  </a:cubicBezTo>
                  <a:cubicBezTo>
                    <a:pt x="0" y="72"/>
                    <a:pt x="68" y="0"/>
                    <a:pt x="166" y="0"/>
                  </a:cubicBezTo>
                  <a:close/>
                  <a:moveTo>
                    <a:pt x="166" y="254"/>
                  </a:moveTo>
                  <a:cubicBezTo>
                    <a:pt x="213" y="254"/>
                    <a:pt x="229" y="207"/>
                    <a:pt x="229" y="167"/>
                  </a:cubicBezTo>
                  <a:cubicBezTo>
                    <a:pt x="229" y="127"/>
                    <a:pt x="213" y="79"/>
                    <a:pt x="166" y="79"/>
                  </a:cubicBezTo>
                  <a:cubicBezTo>
                    <a:pt x="118" y="79"/>
                    <a:pt x="103" y="127"/>
                    <a:pt x="103" y="167"/>
                  </a:cubicBezTo>
                  <a:cubicBezTo>
                    <a:pt x="103" y="207"/>
                    <a:pt x="118" y="254"/>
                    <a:pt x="166" y="2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Freeform 208"/>
            <p:cNvSpPr>
              <a:spLocks/>
            </p:cNvSpPr>
            <p:nvPr/>
          </p:nvSpPr>
          <p:spPr bwMode="auto">
            <a:xfrm>
              <a:off x="3082023" y="4895077"/>
              <a:ext cx="169576" cy="107326"/>
            </a:xfrm>
            <a:custGeom>
              <a:avLst/>
              <a:gdLst>
                <a:gd name="T0" fmla="*/ 64 w 79"/>
                <a:gd name="T1" fmla="*/ 50 h 50"/>
                <a:gd name="T2" fmla="*/ 47 w 79"/>
                <a:gd name="T3" fmla="*/ 50 h 50"/>
                <a:gd name="T4" fmla="*/ 40 w 79"/>
                <a:gd name="T5" fmla="*/ 17 h 50"/>
                <a:gd name="T6" fmla="*/ 39 w 79"/>
                <a:gd name="T7" fmla="*/ 17 h 50"/>
                <a:gd name="T8" fmla="*/ 32 w 79"/>
                <a:gd name="T9" fmla="*/ 50 h 50"/>
                <a:gd name="T10" fmla="*/ 15 w 79"/>
                <a:gd name="T11" fmla="*/ 50 h 50"/>
                <a:gd name="T12" fmla="*/ 0 w 79"/>
                <a:gd name="T13" fmla="*/ 0 h 50"/>
                <a:gd name="T14" fmla="*/ 16 w 79"/>
                <a:gd name="T15" fmla="*/ 0 h 50"/>
                <a:gd name="T16" fmla="*/ 24 w 79"/>
                <a:gd name="T17" fmla="*/ 32 h 50"/>
                <a:gd name="T18" fmla="*/ 25 w 79"/>
                <a:gd name="T19" fmla="*/ 32 h 50"/>
                <a:gd name="T20" fmla="*/ 32 w 79"/>
                <a:gd name="T21" fmla="*/ 0 h 50"/>
                <a:gd name="T22" fmla="*/ 47 w 79"/>
                <a:gd name="T23" fmla="*/ 0 h 50"/>
                <a:gd name="T24" fmla="*/ 54 w 79"/>
                <a:gd name="T25" fmla="*/ 32 h 50"/>
                <a:gd name="T26" fmla="*/ 55 w 79"/>
                <a:gd name="T27" fmla="*/ 32 h 50"/>
                <a:gd name="T28" fmla="*/ 63 w 79"/>
                <a:gd name="T29" fmla="*/ 0 h 50"/>
                <a:gd name="T30" fmla="*/ 79 w 79"/>
                <a:gd name="T31" fmla="*/ 0 h 50"/>
                <a:gd name="T32" fmla="*/ 64 w 79"/>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 h="50">
                  <a:moveTo>
                    <a:pt x="64" y="50"/>
                  </a:moveTo>
                  <a:lnTo>
                    <a:pt x="47" y="50"/>
                  </a:lnTo>
                  <a:lnTo>
                    <a:pt x="40" y="17"/>
                  </a:lnTo>
                  <a:lnTo>
                    <a:pt x="39" y="17"/>
                  </a:lnTo>
                  <a:lnTo>
                    <a:pt x="32" y="50"/>
                  </a:lnTo>
                  <a:lnTo>
                    <a:pt x="15" y="50"/>
                  </a:lnTo>
                  <a:lnTo>
                    <a:pt x="0" y="0"/>
                  </a:lnTo>
                  <a:lnTo>
                    <a:pt x="16" y="0"/>
                  </a:lnTo>
                  <a:lnTo>
                    <a:pt x="24" y="32"/>
                  </a:lnTo>
                  <a:lnTo>
                    <a:pt x="25" y="32"/>
                  </a:lnTo>
                  <a:lnTo>
                    <a:pt x="32" y="0"/>
                  </a:lnTo>
                  <a:lnTo>
                    <a:pt x="47" y="0"/>
                  </a:lnTo>
                  <a:lnTo>
                    <a:pt x="54" y="32"/>
                  </a:lnTo>
                  <a:lnTo>
                    <a:pt x="55" y="32"/>
                  </a:lnTo>
                  <a:lnTo>
                    <a:pt x="63" y="0"/>
                  </a:lnTo>
                  <a:lnTo>
                    <a:pt x="79" y="0"/>
                  </a:lnTo>
                  <a:lnTo>
                    <a:pt x="64"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Freeform 209"/>
            <p:cNvSpPr>
              <a:spLocks noEditPoints="1"/>
            </p:cNvSpPr>
            <p:nvPr/>
          </p:nvSpPr>
          <p:spPr bwMode="auto">
            <a:xfrm>
              <a:off x="3258038" y="4892930"/>
              <a:ext cx="111619" cy="111619"/>
            </a:xfrm>
            <a:custGeom>
              <a:avLst/>
              <a:gdLst>
                <a:gd name="T0" fmla="*/ 165 w 331"/>
                <a:gd name="T1" fmla="*/ 0 h 333"/>
                <a:gd name="T2" fmla="*/ 331 w 331"/>
                <a:gd name="T3" fmla="*/ 167 h 333"/>
                <a:gd name="T4" fmla="*/ 165 w 331"/>
                <a:gd name="T5" fmla="*/ 333 h 333"/>
                <a:gd name="T6" fmla="*/ 0 w 331"/>
                <a:gd name="T7" fmla="*/ 167 h 333"/>
                <a:gd name="T8" fmla="*/ 165 w 331"/>
                <a:gd name="T9" fmla="*/ 0 h 333"/>
                <a:gd name="T10" fmla="*/ 165 w 331"/>
                <a:gd name="T11" fmla="*/ 254 h 333"/>
                <a:gd name="T12" fmla="*/ 228 w 331"/>
                <a:gd name="T13" fmla="*/ 167 h 333"/>
                <a:gd name="T14" fmla="*/ 165 w 331"/>
                <a:gd name="T15" fmla="*/ 79 h 333"/>
                <a:gd name="T16" fmla="*/ 103 w 331"/>
                <a:gd name="T17" fmla="*/ 167 h 333"/>
                <a:gd name="T18" fmla="*/ 165 w 331"/>
                <a:gd name="T19" fmla="*/ 25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1" h="333">
                  <a:moveTo>
                    <a:pt x="165" y="0"/>
                  </a:moveTo>
                  <a:cubicBezTo>
                    <a:pt x="263" y="0"/>
                    <a:pt x="331" y="72"/>
                    <a:pt x="331" y="167"/>
                  </a:cubicBezTo>
                  <a:cubicBezTo>
                    <a:pt x="331" y="261"/>
                    <a:pt x="263" y="333"/>
                    <a:pt x="165" y="333"/>
                  </a:cubicBezTo>
                  <a:cubicBezTo>
                    <a:pt x="67" y="333"/>
                    <a:pt x="0" y="261"/>
                    <a:pt x="0" y="167"/>
                  </a:cubicBezTo>
                  <a:cubicBezTo>
                    <a:pt x="0" y="72"/>
                    <a:pt x="67" y="0"/>
                    <a:pt x="165" y="0"/>
                  </a:cubicBezTo>
                  <a:close/>
                  <a:moveTo>
                    <a:pt x="165" y="254"/>
                  </a:moveTo>
                  <a:cubicBezTo>
                    <a:pt x="213" y="254"/>
                    <a:pt x="228" y="207"/>
                    <a:pt x="228" y="167"/>
                  </a:cubicBezTo>
                  <a:cubicBezTo>
                    <a:pt x="228" y="127"/>
                    <a:pt x="213" y="79"/>
                    <a:pt x="165" y="79"/>
                  </a:cubicBezTo>
                  <a:cubicBezTo>
                    <a:pt x="117" y="79"/>
                    <a:pt x="103" y="127"/>
                    <a:pt x="103" y="167"/>
                  </a:cubicBezTo>
                  <a:cubicBezTo>
                    <a:pt x="103" y="207"/>
                    <a:pt x="117" y="254"/>
                    <a:pt x="165" y="2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Freeform 210"/>
            <p:cNvSpPr>
              <a:spLocks/>
            </p:cNvSpPr>
            <p:nvPr/>
          </p:nvSpPr>
          <p:spPr bwMode="auto">
            <a:xfrm>
              <a:off x="3388976" y="4892930"/>
              <a:ext cx="75128" cy="109473"/>
            </a:xfrm>
            <a:custGeom>
              <a:avLst/>
              <a:gdLst>
                <a:gd name="T0" fmla="*/ 0 w 220"/>
                <a:gd name="T1" fmla="*/ 6 h 321"/>
                <a:gd name="T2" fmla="*/ 100 w 220"/>
                <a:gd name="T3" fmla="*/ 6 h 321"/>
                <a:gd name="T4" fmla="*/ 100 w 220"/>
                <a:gd name="T5" fmla="*/ 61 h 321"/>
                <a:gd name="T6" fmla="*/ 101 w 220"/>
                <a:gd name="T7" fmla="*/ 61 h 321"/>
                <a:gd name="T8" fmla="*/ 196 w 220"/>
                <a:gd name="T9" fmla="*/ 0 h 321"/>
                <a:gd name="T10" fmla="*/ 220 w 220"/>
                <a:gd name="T11" fmla="*/ 2 h 321"/>
                <a:gd name="T12" fmla="*/ 220 w 220"/>
                <a:gd name="T13" fmla="*/ 96 h 321"/>
                <a:gd name="T14" fmla="*/ 180 w 220"/>
                <a:gd name="T15" fmla="*/ 90 h 321"/>
                <a:gd name="T16" fmla="*/ 103 w 220"/>
                <a:gd name="T17" fmla="*/ 165 h 321"/>
                <a:gd name="T18" fmla="*/ 103 w 220"/>
                <a:gd name="T19" fmla="*/ 321 h 321"/>
                <a:gd name="T20" fmla="*/ 0 w 220"/>
                <a:gd name="T21" fmla="*/ 321 h 321"/>
                <a:gd name="T22" fmla="*/ 0 w 220"/>
                <a:gd name="T23" fmla="*/ 6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0" h="321">
                  <a:moveTo>
                    <a:pt x="0" y="6"/>
                  </a:moveTo>
                  <a:cubicBezTo>
                    <a:pt x="100" y="6"/>
                    <a:pt x="100" y="6"/>
                    <a:pt x="100" y="6"/>
                  </a:cubicBezTo>
                  <a:cubicBezTo>
                    <a:pt x="100" y="61"/>
                    <a:pt x="100" y="61"/>
                    <a:pt x="100" y="61"/>
                  </a:cubicBezTo>
                  <a:cubicBezTo>
                    <a:pt x="101" y="61"/>
                    <a:pt x="101" y="61"/>
                    <a:pt x="101" y="61"/>
                  </a:cubicBezTo>
                  <a:cubicBezTo>
                    <a:pt x="116" y="21"/>
                    <a:pt x="151" y="0"/>
                    <a:pt x="196" y="0"/>
                  </a:cubicBezTo>
                  <a:cubicBezTo>
                    <a:pt x="203" y="0"/>
                    <a:pt x="212" y="1"/>
                    <a:pt x="220" y="2"/>
                  </a:cubicBezTo>
                  <a:cubicBezTo>
                    <a:pt x="220" y="96"/>
                    <a:pt x="220" y="96"/>
                    <a:pt x="220" y="96"/>
                  </a:cubicBezTo>
                  <a:cubicBezTo>
                    <a:pt x="206" y="93"/>
                    <a:pt x="194" y="90"/>
                    <a:pt x="180" y="90"/>
                  </a:cubicBezTo>
                  <a:cubicBezTo>
                    <a:pt x="130" y="90"/>
                    <a:pt x="103" y="125"/>
                    <a:pt x="103" y="165"/>
                  </a:cubicBezTo>
                  <a:cubicBezTo>
                    <a:pt x="103" y="321"/>
                    <a:pt x="103" y="321"/>
                    <a:pt x="103" y="321"/>
                  </a:cubicBezTo>
                  <a:cubicBezTo>
                    <a:pt x="0" y="321"/>
                    <a:pt x="0" y="321"/>
                    <a:pt x="0" y="321"/>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Freeform 211"/>
            <p:cNvSpPr>
              <a:spLocks/>
            </p:cNvSpPr>
            <p:nvPr/>
          </p:nvSpPr>
          <p:spPr bwMode="auto">
            <a:xfrm>
              <a:off x="3476984" y="4856439"/>
              <a:ext cx="111619" cy="145964"/>
            </a:xfrm>
            <a:custGeom>
              <a:avLst/>
              <a:gdLst>
                <a:gd name="T0" fmla="*/ 0 w 52"/>
                <a:gd name="T1" fmla="*/ 0 h 68"/>
                <a:gd name="T2" fmla="*/ 16 w 52"/>
                <a:gd name="T3" fmla="*/ 0 h 68"/>
                <a:gd name="T4" fmla="*/ 16 w 52"/>
                <a:gd name="T5" fmla="*/ 35 h 68"/>
                <a:gd name="T6" fmla="*/ 31 w 52"/>
                <a:gd name="T7" fmla="*/ 18 h 68"/>
                <a:gd name="T8" fmla="*/ 50 w 52"/>
                <a:gd name="T9" fmla="*/ 18 h 68"/>
                <a:gd name="T10" fmla="*/ 32 w 52"/>
                <a:gd name="T11" fmla="*/ 37 h 68"/>
                <a:gd name="T12" fmla="*/ 52 w 52"/>
                <a:gd name="T13" fmla="*/ 68 h 68"/>
                <a:gd name="T14" fmla="*/ 32 w 52"/>
                <a:gd name="T15" fmla="*/ 68 h 68"/>
                <a:gd name="T16" fmla="*/ 20 w 52"/>
                <a:gd name="T17" fmla="*/ 48 h 68"/>
                <a:gd name="T18" fmla="*/ 16 w 52"/>
                <a:gd name="T19" fmla="*/ 52 h 68"/>
                <a:gd name="T20" fmla="*/ 16 w 52"/>
                <a:gd name="T21" fmla="*/ 68 h 68"/>
                <a:gd name="T22" fmla="*/ 0 w 52"/>
                <a:gd name="T23" fmla="*/ 68 h 68"/>
                <a:gd name="T24" fmla="*/ 0 w 52"/>
                <a:gd name="T2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68">
                  <a:moveTo>
                    <a:pt x="0" y="0"/>
                  </a:moveTo>
                  <a:lnTo>
                    <a:pt x="16" y="0"/>
                  </a:lnTo>
                  <a:lnTo>
                    <a:pt x="16" y="35"/>
                  </a:lnTo>
                  <a:lnTo>
                    <a:pt x="31" y="18"/>
                  </a:lnTo>
                  <a:lnTo>
                    <a:pt x="50" y="18"/>
                  </a:lnTo>
                  <a:lnTo>
                    <a:pt x="32" y="37"/>
                  </a:lnTo>
                  <a:lnTo>
                    <a:pt x="52" y="68"/>
                  </a:lnTo>
                  <a:lnTo>
                    <a:pt x="32" y="68"/>
                  </a:lnTo>
                  <a:lnTo>
                    <a:pt x="20" y="48"/>
                  </a:lnTo>
                  <a:lnTo>
                    <a:pt x="16" y="52"/>
                  </a:lnTo>
                  <a:lnTo>
                    <a:pt x="16" y="68"/>
                  </a:lnTo>
                  <a:lnTo>
                    <a:pt x="0" y="6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83" name="Picture 8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3219" y="6469790"/>
            <a:ext cx="1420469" cy="320557"/>
          </a:xfrm>
          <a:prstGeom prst="rect">
            <a:avLst/>
          </a:prstGeom>
        </p:spPr>
      </p:pic>
      <p:sp>
        <p:nvSpPr>
          <p:cNvPr id="84" name="Text Placeholder 16"/>
          <p:cNvSpPr>
            <a:spLocks noGrp="1"/>
          </p:cNvSpPr>
          <p:nvPr>
            <p:ph type="body" sz="quarter" idx="14"/>
          </p:nvPr>
        </p:nvSpPr>
        <p:spPr>
          <a:xfrm>
            <a:off x="4716016" y="1093172"/>
            <a:ext cx="3960000" cy="5013719"/>
          </a:xfrm>
        </p:spPr>
        <p:txBody>
          <a:bodyPr/>
          <a:lstStyle>
            <a:lvl1pPr>
              <a:defRPr sz="1800" b="0"/>
            </a:lvl1pPr>
            <a:lvl2pPr marL="476634" indent="-285750" algn="l" defTabSz="642974" rtl="0" eaLnBrk="1" latinLnBrk="0" hangingPunct="1">
              <a:lnSpc>
                <a:spcPct val="150000"/>
              </a:lnSpc>
              <a:buClr>
                <a:srgbClr val="A0C519"/>
              </a:buClr>
              <a:buFont typeface="Arial" panose="020B0604020202020204" pitchFamily="34" charset="0"/>
              <a:buChar char="•"/>
              <a:defRPr lang="en-US" sz="1600" b="0" i="0" kern="0" dirty="0" smtClean="0">
                <a:solidFill>
                  <a:srgbClr val="A0C519"/>
                </a:solidFill>
                <a:latin typeface="Arial" charset="0"/>
                <a:ea typeface="Arial" charset="0"/>
                <a:cs typeface="Arial" charset="0"/>
              </a:defRPr>
            </a:lvl2pPr>
            <a:lvl3pPr marL="771330" indent="-285750">
              <a:buClr>
                <a:srgbClr val="A0C519"/>
              </a:buClr>
              <a:buFont typeface="Arial" panose="020B0604020202020204" pitchFamily="34" charset="0"/>
              <a:buChar char="•"/>
              <a:defRPr sz="1400" b="0">
                <a:solidFill>
                  <a:srgbClr val="A0C519"/>
                </a:solidFill>
              </a:defRPr>
            </a:lvl3pPr>
            <a:lvl4pPr marL="854610" indent="-171450">
              <a:buClr>
                <a:srgbClr val="A0C519"/>
              </a:buClr>
              <a:buSzPct val="95000"/>
              <a:buFont typeface="Arial" panose="020B0604020202020204" pitchFamily="34" charset="0"/>
              <a:buChar char="•"/>
              <a:defRPr sz="1200" i="0">
                <a:solidFill>
                  <a:srgbClr val="A0C519"/>
                </a:solidFill>
              </a:defRPr>
            </a:lvl4pPr>
            <a:lvl5pPr>
              <a:buSzPct val="95000"/>
              <a:defRPr sz="1266"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648958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Orange pillar">
    <p:bg>
      <p:bgPr>
        <a:solidFill>
          <a:schemeClr val="bg1"/>
        </a:solidFill>
        <a:effectLst/>
      </p:bgPr>
    </p:bg>
    <p:spTree>
      <p:nvGrpSpPr>
        <p:cNvPr id="1" name=""/>
        <p:cNvGrpSpPr/>
        <p:nvPr/>
      </p:nvGrpSpPr>
      <p:grpSpPr>
        <a:xfrm>
          <a:off x="0" y="0"/>
          <a:ext cx="0" cy="0"/>
          <a:chOff x="0" y="0"/>
          <a:chExt cx="0" cy="0"/>
        </a:xfrm>
      </p:grpSpPr>
      <p:sp>
        <p:nvSpPr>
          <p:cNvPr id="17" name="bk object 17"/>
          <p:cNvSpPr/>
          <p:nvPr/>
        </p:nvSpPr>
        <p:spPr>
          <a:xfrm>
            <a:off x="446486" y="905639"/>
            <a:ext cx="8251031" cy="0"/>
          </a:xfrm>
          <a:custGeom>
            <a:avLst/>
            <a:gdLst/>
            <a:ahLst/>
            <a:cxnLst/>
            <a:rect l="l" t="t" r="r" b="b"/>
            <a:pathLst>
              <a:path w="11734800">
                <a:moveTo>
                  <a:pt x="0" y="0"/>
                </a:moveTo>
                <a:lnTo>
                  <a:pt x="11734800" y="0"/>
                </a:lnTo>
              </a:path>
            </a:pathLst>
          </a:custGeom>
          <a:ln w="6350">
            <a:solidFill>
              <a:srgbClr val="203664"/>
            </a:solidFill>
          </a:ln>
        </p:spPr>
        <p:txBody>
          <a:bodyPr wrap="square" lIns="0" tIns="0" rIns="0" bIns="0" rtlCol="0"/>
          <a:lstStyle/>
          <a:p>
            <a:endParaRPr sz="890"/>
          </a:p>
        </p:txBody>
      </p:sp>
      <p:sp>
        <p:nvSpPr>
          <p:cNvPr id="23" name="object 2"/>
          <p:cNvSpPr/>
          <p:nvPr userDrawn="1"/>
        </p:nvSpPr>
        <p:spPr bwMode="black">
          <a:xfrm>
            <a:off x="374" y="6411517"/>
            <a:ext cx="9143627" cy="446484"/>
          </a:xfrm>
          <a:custGeom>
            <a:avLst/>
            <a:gdLst/>
            <a:ahLst/>
            <a:cxnLst/>
            <a:rect l="l" t="t" r="r" b="b"/>
            <a:pathLst>
              <a:path w="13004800" h="635000">
                <a:moveTo>
                  <a:pt x="0" y="635000"/>
                </a:moveTo>
                <a:lnTo>
                  <a:pt x="13004800" y="635000"/>
                </a:lnTo>
                <a:lnTo>
                  <a:pt x="13004800" y="0"/>
                </a:lnTo>
                <a:lnTo>
                  <a:pt x="0" y="0"/>
                </a:lnTo>
                <a:lnTo>
                  <a:pt x="0" y="635000"/>
                </a:lnTo>
                <a:close/>
              </a:path>
            </a:pathLst>
          </a:custGeom>
          <a:solidFill>
            <a:srgbClr val="F7A600"/>
          </a:solidFill>
        </p:spPr>
        <p:txBody>
          <a:bodyPr wrap="square" lIns="0" tIns="0" rIns="0" bIns="0" rtlCol="0"/>
          <a:lstStyle/>
          <a:p>
            <a:endParaRPr sz="89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4" name="Holder 5"/>
          <p:cNvSpPr>
            <a:spLocks noGrp="1"/>
          </p:cNvSpPr>
          <p:nvPr>
            <p:ph type="dt" sz="half" idx="6"/>
          </p:nvPr>
        </p:nvSpPr>
        <p:spPr>
          <a:xfrm>
            <a:off x="6597472" y="6624115"/>
            <a:ext cx="1540688" cy="108220"/>
          </a:xfrm>
          <a:prstGeom prst="rect">
            <a:avLst/>
          </a:prstGeom>
        </p:spPr>
        <p:txBody>
          <a:bodyPr wrap="square" lIns="0" tIns="0" rIns="0" bIns="0">
            <a:spAutoFit/>
          </a:bodyPr>
          <a:lstStyle>
            <a:lvl1pPr marL="8929" algn="l" defTabSz="642818" rtl="0" eaLnBrk="1" latinLnBrk="0" hangingPunct="1">
              <a:defRPr lang="en-US" sz="703" b="1" kern="1200" smtClean="0">
                <a:solidFill>
                  <a:schemeClr val="bg2"/>
                </a:solidFill>
                <a:latin typeface="Arial"/>
                <a:ea typeface="+mn-ea"/>
                <a:cs typeface="Arial"/>
              </a:defRPr>
            </a:lvl1pPr>
          </a:lstStyle>
          <a:p>
            <a:fld id="{CE518355-07E7-E84E-80A1-4C95D121B152}" type="datetime1">
              <a:rPr lang="en-GB" smtClean="0"/>
              <a:t>30/01/2018</a:t>
            </a:fld>
            <a:endParaRPr lang="bg-BG"/>
          </a:p>
        </p:txBody>
      </p:sp>
      <p:sp>
        <p:nvSpPr>
          <p:cNvPr id="15" name="Holder 4"/>
          <p:cNvSpPr>
            <a:spLocks noGrp="1"/>
          </p:cNvSpPr>
          <p:nvPr>
            <p:ph type="ftr" sz="quarter" idx="5"/>
          </p:nvPr>
        </p:nvSpPr>
        <p:spPr>
          <a:xfrm>
            <a:off x="3108960" y="6624115"/>
            <a:ext cx="3357330" cy="108220"/>
          </a:xfrm>
          <a:prstGeom prst="rect">
            <a:avLst/>
          </a:prstGeom>
        </p:spPr>
        <p:txBody>
          <a:bodyPr wrap="square" lIns="0" tIns="0" rIns="0" bIns="0">
            <a:spAutoFit/>
          </a:bodyPr>
          <a:lstStyle>
            <a:lvl1pPr marL="8929" algn="l" defTabSz="642818" rtl="0" eaLnBrk="1" latinLnBrk="0" hangingPunct="1">
              <a:defRPr lang="en-US" sz="703" b="1" kern="1200" dirty="0" smtClean="0">
                <a:solidFill>
                  <a:schemeClr val="bg1"/>
                </a:solidFill>
                <a:latin typeface="Arial"/>
                <a:ea typeface="+mn-ea"/>
                <a:cs typeface="Arial"/>
              </a:defRPr>
            </a:lvl1pPr>
          </a:lstStyle>
          <a:p>
            <a:endParaRPr lang="en-US"/>
          </a:p>
        </p:txBody>
      </p:sp>
      <p:sp>
        <p:nvSpPr>
          <p:cNvPr id="16" name="Holder 6"/>
          <p:cNvSpPr>
            <a:spLocks noGrp="1"/>
          </p:cNvSpPr>
          <p:nvPr>
            <p:ph type="sldNum" sz="quarter" idx="7"/>
          </p:nvPr>
        </p:nvSpPr>
        <p:spPr>
          <a:xfrm>
            <a:off x="8269342" y="6624115"/>
            <a:ext cx="417458" cy="108220"/>
          </a:xfrm>
          <a:prstGeom prst="rect">
            <a:avLst/>
          </a:prstGeom>
        </p:spPr>
        <p:txBody>
          <a:bodyPr wrap="square" lIns="0" tIns="0" rIns="0" bIns="0">
            <a:spAutoFit/>
          </a:bodyPr>
          <a:lstStyle>
            <a:lvl1pPr marL="8929" algn="r" defTabSz="642818" rtl="0" eaLnBrk="1" latinLnBrk="0" hangingPunct="1">
              <a:defRPr lang="uk-UA" sz="703" b="1" kern="1200" smtClean="0">
                <a:solidFill>
                  <a:schemeClr val="bg1"/>
                </a:solidFill>
                <a:latin typeface="Arial"/>
                <a:ea typeface="+mn-ea"/>
                <a:cs typeface="Arial"/>
              </a:defRPr>
            </a:lvl1pPr>
          </a:lstStyle>
          <a:p>
            <a:fld id="{B6F15528-21DE-4FAA-801E-634DDDAF4B2B}" type="slidenum">
              <a:rPr lang="uk-UA" smtClean="0"/>
              <a:pPr/>
              <a:t>‹#›</a:t>
            </a:fld>
            <a:endParaRPr lang="uk-UA"/>
          </a:p>
        </p:txBody>
      </p:sp>
      <p:grpSp>
        <p:nvGrpSpPr>
          <p:cNvPr id="46" name="Group 45"/>
          <p:cNvGrpSpPr/>
          <p:nvPr userDrawn="1"/>
        </p:nvGrpSpPr>
        <p:grpSpPr>
          <a:xfrm>
            <a:off x="7451725" y="220390"/>
            <a:ext cx="1255484" cy="563208"/>
            <a:chOff x="2938464" y="4148805"/>
            <a:chExt cx="5029880" cy="2257666"/>
          </a:xfrm>
        </p:grpSpPr>
        <p:sp>
          <p:nvSpPr>
            <p:cNvPr id="47" name="Freeform 25"/>
            <p:cNvSpPr>
              <a:spLocks/>
            </p:cNvSpPr>
            <p:nvPr/>
          </p:nvSpPr>
          <p:spPr bwMode="auto">
            <a:xfrm>
              <a:off x="3876891" y="5041898"/>
              <a:ext cx="304876" cy="464680"/>
            </a:xfrm>
            <a:custGeom>
              <a:avLst/>
              <a:gdLst>
                <a:gd name="T0" fmla="*/ 0 w 269"/>
                <a:gd name="T1" fmla="*/ 0 h 410"/>
                <a:gd name="T2" fmla="*/ 269 w 269"/>
                <a:gd name="T3" fmla="*/ 0 h 410"/>
                <a:gd name="T4" fmla="*/ 269 w 269"/>
                <a:gd name="T5" fmla="*/ 45 h 410"/>
                <a:gd name="T6" fmla="*/ 54 w 269"/>
                <a:gd name="T7" fmla="*/ 45 h 410"/>
                <a:gd name="T8" fmla="*/ 54 w 269"/>
                <a:gd name="T9" fmla="*/ 176 h 410"/>
                <a:gd name="T10" fmla="*/ 243 w 269"/>
                <a:gd name="T11" fmla="*/ 176 h 410"/>
                <a:gd name="T12" fmla="*/ 243 w 269"/>
                <a:gd name="T13" fmla="*/ 221 h 410"/>
                <a:gd name="T14" fmla="*/ 54 w 269"/>
                <a:gd name="T15" fmla="*/ 221 h 410"/>
                <a:gd name="T16" fmla="*/ 54 w 269"/>
                <a:gd name="T17" fmla="*/ 410 h 410"/>
                <a:gd name="T18" fmla="*/ 0 w 269"/>
                <a:gd name="T19" fmla="*/ 410 h 410"/>
                <a:gd name="T20" fmla="*/ 0 w 269"/>
                <a:gd name="T21" fmla="*/ 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9" h="410">
                  <a:moveTo>
                    <a:pt x="0" y="0"/>
                  </a:moveTo>
                  <a:lnTo>
                    <a:pt x="269" y="0"/>
                  </a:lnTo>
                  <a:lnTo>
                    <a:pt x="269" y="45"/>
                  </a:lnTo>
                  <a:lnTo>
                    <a:pt x="54" y="45"/>
                  </a:lnTo>
                  <a:lnTo>
                    <a:pt x="54" y="176"/>
                  </a:lnTo>
                  <a:lnTo>
                    <a:pt x="243" y="176"/>
                  </a:lnTo>
                  <a:lnTo>
                    <a:pt x="243" y="221"/>
                  </a:lnTo>
                  <a:lnTo>
                    <a:pt x="54" y="221"/>
                  </a:lnTo>
                  <a:lnTo>
                    <a:pt x="54" y="410"/>
                  </a:lnTo>
                  <a:lnTo>
                    <a:pt x="0" y="410"/>
                  </a:lnTo>
                  <a:lnTo>
                    <a:pt x="0" y="0"/>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48" name="Freeform 26"/>
            <p:cNvSpPr>
              <a:spLocks/>
            </p:cNvSpPr>
            <p:nvPr/>
          </p:nvSpPr>
          <p:spPr bwMode="auto">
            <a:xfrm>
              <a:off x="4221435" y="5160901"/>
              <a:ext cx="176805" cy="345677"/>
            </a:xfrm>
            <a:custGeom>
              <a:avLst/>
              <a:gdLst>
                <a:gd name="T0" fmla="*/ 0 w 49"/>
                <a:gd name="T1" fmla="*/ 2 h 95"/>
                <a:gd name="T2" fmla="*/ 14 w 49"/>
                <a:gd name="T3" fmla="*/ 2 h 95"/>
                <a:gd name="T4" fmla="*/ 14 w 49"/>
                <a:gd name="T5" fmla="*/ 22 h 95"/>
                <a:gd name="T6" fmla="*/ 15 w 49"/>
                <a:gd name="T7" fmla="*/ 22 h 95"/>
                <a:gd name="T8" fmla="*/ 49 w 49"/>
                <a:gd name="T9" fmla="*/ 0 h 95"/>
                <a:gd name="T10" fmla="*/ 49 w 49"/>
                <a:gd name="T11" fmla="*/ 16 h 95"/>
                <a:gd name="T12" fmla="*/ 15 w 49"/>
                <a:gd name="T13" fmla="*/ 54 h 95"/>
                <a:gd name="T14" fmla="*/ 15 w 49"/>
                <a:gd name="T15" fmla="*/ 95 h 95"/>
                <a:gd name="T16" fmla="*/ 0 w 49"/>
                <a:gd name="T17" fmla="*/ 95 h 95"/>
                <a:gd name="T18" fmla="*/ 0 w 49"/>
                <a:gd name="T19"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95">
                  <a:moveTo>
                    <a:pt x="0" y="2"/>
                  </a:moveTo>
                  <a:cubicBezTo>
                    <a:pt x="14" y="2"/>
                    <a:pt x="14" y="2"/>
                    <a:pt x="14" y="2"/>
                  </a:cubicBezTo>
                  <a:cubicBezTo>
                    <a:pt x="14" y="22"/>
                    <a:pt x="14" y="22"/>
                    <a:pt x="14" y="22"/>
                  </a:cubicBezTo>
                  <a:cubicBezTo>
                    <a:pt x="15" y="22"/>
                    <a:pt x="15" y="22"/>
                    <a:pt x="15" y="22"/>
                  </a:cubicBezTo>
                  <a:cubicBezTo>
                    <a:pt x="22" y="7"/>
                    <a:pt x="32" y="0"/>
                    <a:pt x="49" y="0"/>
                  </a:cubicBezTo>
                  <a:cubicBezTo>
                    <a:pt x="49" y="16"/>
                    <a:pt x="49" y="16"/>
                    <a:pt x="49" y="16"/>
                  </a:cubicBezTo>
                  <a:cubicBezTo>
                    <a:pt x="24" y="16"/>
                    <a:pt x="15" y="30"/>
                    <a:pt x="15" y="54"/>
                  </a:cubicBezTo>
                  <a:cubicBezTo>
                    <a:pt x="15" y="95"/>
                    <a:pt x="15" y="95"/>
                    <a:pt x="15" y="95"/>
                  </a:cubicBezTo>
                  <a:cubicBezTo>
                    <a:pt x="0" y="95"/>
                    <a:pt x="0" y="95"/>
                    <a:pt x="0" y="95"/>
                  </a:cubicBezTo>
                  <a:lnTo>
                    <a:pt x="0" y="2"/>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49" name="Freeform 27"/>
            <p:cNvSpPr>
              <a:spLocks noEditPoints="1"/>
            </p:cNvSpPr>
            <p:nvPr/>
          </p:nvSpPr>
          <p:spPr bwMode="auto">
            <a:xfrm>
              <a:off x="4412973" y="5160901"/>
              <a:ext cx="326410" cy="352477"/>
            </a:xfrm>
            <a:custGeom>
              <a:avLst/>
              <a:gdLst>
                <a:gd name="T0" fmla="*/ 45 w 90"/>
                <a:gd name="T1" fmla="*/ 84 h 97"/>
                <a:gd name="T2" fmla="*/ 74 w 90"/>
                <a:gd name="T3" fmla="*/ 49 h 97"/>
                <a:gd name="T4" fmla="*/ 45 w 90"/>
                <a:gd name="T5" fmla="*/ 14 h 97"/>
                <a:gd name="T6" fmla="*/ 17 w 90"/>
                <a:gd name="T7" fmla="*/ 49 h 97"/>
                <a:gd name="T8" fmla="*/ 45 w 90"/>
                <a:gd name="T9" fmla="*/ 84 h 97"/>
                <a:gd name="T10" fmla="*/ 45 w 90"/>
                <a:gd name="T11" fmla="*/ 0 h 97"/>
                <a:gd name="T12" fmla="*/ 90 w 90"/>
                <a:gd name="T13" fmla="*/ 49 h 97"/>
                <a:gd name="T14" fmla="*/ 45 w 90"/>
                <a:gd name="T15" fmla="*/ 97 h 97"/>
                <a:gd name="T16" fmla="*/ 0 w 90"/>
                <a:gd name="T17" fmla="*/ 49 h 97"/>
                <a:gd name="T18" fmla="*/ 45 w 90"/>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7">
                  <a:moveTo>
                    <a:pt x="45" y="84"/>
                  </a:moveTo>
                  <a:cubicBezTo>
                    <a:pt x="61" y="84"/>
                    <a:pt x="74" y="71"/>
                    <a:pt x="74" y="49"/>
                  </a:cubicBezTo>
                  <a:cubicBezTo>
                    <a:pt x="74" y="26"/>
                    <a:pt x="61" y="14"/>
                    <a:pt x="45" y="14"/>
                  </a:cubicBezTo>
                  <a:cubicBezTo>
                    <a:pt x="29" y="14"/>
                    <a:pt x="17" y="26"/>
                    <a:pt x="17" y="49"/>
                  </a:cubicBezTo>
                  <a:cubicBezTo>
                    <a:pt x="17" y="71"/>
                    <a:pt x="29" y="84"/>
                    <a:pt x="45" y="84"/>
                  </a:cubicBezTo>
                  <a:moveTo>
                    <a:pt x="45" y="0"/>
                  </a:moveTo>
                  <a:cubicBezTo>
                    <a:pt x="75" y="0"/>
                    <a:pt x="90" y="22"/>
                    <a:pt x="90" y="49"/>
                  </a:cubicBezTo>
                  <a:cubicBezTo>
                    <a:pt x="90" y="76"/>
                    <a:pt x="75" y="97"/>
                    <a:pt x="45" y="97"/>
                  </a:cubicBezTo>
                  <a:cubicBezTo>
                    <a:pt x="16" y="97"/>
                    <a:pt x="0" y="76"/>
                    <a:pt x="0" y="49"/>
                  </a:cubicBezTo>
                  <a:cubicBezTo>
                    <a:pt x="0" y="22"/>
                    <a:pt x="16" y="0"/>
                    <a:pt x="45" y="0"/>
                  </a:cubicBezTo>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0" name="Freeform 28"/>
            <p:cNvSpPr>
              <a:spLocks/>
            </p:cNvSpPr>
            <p:nvPr/>
          </p:nvSpPr>
          <p:spPr bwMode="auto">
            <a:xfrm>
              <a:off x="4786984" y="5160901"/>
              <a:ext cx="470347" cy="345677"/>
            </a:xfrm>
            <a:custGeom>
              <a:avLst/>
              <a:gdLst>
                <a:gd name="T0" fmla="*/ 0 w 130"/>
                <a:gd name="T1" fmla="*/ 2 h 95"/>
                <a:gd name="T2" fmla="*/ 14 w 130"/>
                <a:gd name="T3" fmla="*/ 2 h 95"/>
                <a:gd name="T4" fmla="*/ 14 w 130"/>
                <a:gd name="T5" fmla="*/ 16 h 95"/>
                <a:gd name="T6" fmla="*/ 15 w 130"/>
                <a:gd name="T7" fmla="*/ 16 h 95"/>
                <a:gd name="T8" fmla="*/ 45 w 130"/>
                <a:gd name="T9" fmla="*/ 0 h 95"/>
                <a:gd name="T10" fmla="*/ 70 w 130"/>
                <a:gd name="T11" fmla="*/ 16 h 95"/>
                <a:gd name="T12" fmla="*/ 99 w 130"/>
                <a:gd name="T13" fmla="*/ 0 h 95"/>
                <a:gd name="T14" fmla="*/ 130 w 130"/>
                <a:gd name="T15" fmla="*/ 27 h 95"/>
                <a:gd name="T16" fmla="*/ 130 w 130"/>
                <a:gd name="T17" fmla="*/ 95 h 95"/>
                <a:gd name="T18" fmla="*/ 115 w 130"/>
                <a:gd name="T19" fmla="*/ 95 h 95"/>
                <a:gd name="T20" fmla="*/ 115 w 130"/>
                <a:gd name="T21" fmla="*/ 34 h 95"/>
                <a:gd name="T22" fmla="*/ 97 w 130"/>
                <a:gd name="T23" fmla="*/ 14 h 95"/>
                <a:gd name="T24" fmla="*/ 73 w 130"/>
                <a:gd name="T25" fmla="*/ 37 h 95"/>
                <a:gd name="T26" fmla="*/ 73 w 130"/>
                <a:gd name="T27" fmla="*/ 95 h 95"/>
                <a:gd name="T28" fmla="*/ 58 w 130"/>
                <a:gd name="T29" fmla="*/ 95 h 95"/>
                <a:gd name="T30" fmla="*/ 58 w 130"/>
                <a:gd name="T31" fmla="*/ 34 h 95"/>
                <a:gd name="T32" fmla="*/ 40 w 130"/>
                <a:gd name="T33" fmla="*/ 14 h 95"/>
                <a:gd name="T34" fmla="*/ 15 w 130"/>
                <a:gd name="T35" fmla="*/ 37 h 95"/>
                <a:gd name="T36" fmla="*/ 15 w 130"/>
                <a:gd name="T37" fmla="*/ 95 h 95"/>
                <a:gd name="T38" fmla="*/ 0 w 130"/>
                <a:gd name="T39" fmla="*/ 95 h 95"/>
                <a:gd name="T40" fmla="*/ 0 w 130"/>
                <a:gd name="T41"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95">
                  <a:moveTo>
                    <a:pt x="0" y="2"/>
                  </a:moveTo>
                  <a:cubicBezTo>
                    <a:pt x="14" y="2"/>
                    <a:pt x="14" y="2"/>
                    <a:pt x="14" y="2"/>
                  </a:cubicBezTo>
                  <a:cubicBezTo>
                    <a:pt x="14" y="16"/>
                    <a:pt x="14" y="16"/>
                    <a:pt x="14" y="16"/>
                  </a:cubicBezTo>
                  <a:cubicBezTo>
                    <a:pt x="15" y="16"/>
                    <a:pt x="15" y="16"/>
                    <a:pt x="15" y="16"/>
                  </a:cubicBezTo>
                  <a:cubicBezTo>
                    <a:pt x="22" y="6"/>
                    <a:pt x="32" y="0"/>
                    <a:pt x="45" y="0"/>
                  </a:cubicBezTo>
                  <a:cubicBezTo>
                    <a:pt x="56" y="0"/>
                    <a:pt x="66" y="5"/>
                    <a:pt x="70" y="16"/>
                  </a:cubicBezTo>
                  <a:cubicBezTo>
                    <a:pt x="77" y="6"/>
                    <a:pt x="87" y="0"/>
                    <a:pt x="99" y="0"/>
                  </a:cubicBezTo>
                  <a:cubicBezTo>
                    <a:pt x="118" y="0"/>
                    <a:pt x="130" y="8"/>
                    <a:pt x="130" y="27"/>
                  </a:cubicBezTo>
                  <a:cubicBezTo>
                    <a:pt x="130" y="95"/>
                    <a:pt x="130" y="95"/>
                    <a:pt x="130" y="95"/>
                  </a:cubicBezTo>
                  <a:cubicBezTo>
                    <a:pt x="115" y="95"/>
                    <a:pt x="115" y="95"/>
                    <a:pt x="115" y="95"/>
                  </a:cubicBezTo>
                  <a:cubicBezTo>
                    <a:pt x="115" y="34"/>
                    <a:pt x="115" y="34"/>
                    <a:pt x="115" y="34"/>
                  </a:cubicBezTo>
                  <a:cubicBezTo>
                    <a:pt x="115" y="23"/>
                    <a:pt x="112" y="14"/>
                    <a:pt x="97" y="14"/>
                  </a:cubicBezTo>
                  <a:cubicBezTo>
                    <a:pt x="82" y="14"/>
                    <a:pt x="73" y="23"/>
                    <a:pt x="73" y="37"/>
                  </a:cubicBezTo>
                  <a:cubicBezTo>
                    <a:pt x="73" y="95"/>
                    <a:pt x="73" y="95"/>
                    <a:pt x="73" y="95"/>
                  </a:cubicBezTo>
                  <a:cubicBezTo>
                    <a:pt x="58" y="95"/>
                    <a:pt x="58" y="95"/>
                    <a:pt x="58" y="95"/>
                  </a:cubicBezTo>
                  <a:cubicBezTo>
                    <a:pt x="58" y="34"/>
                    <a:pt x="58" y="34"/>
                    <a:pt x="58" y="34"/>
                  </a:cubicBezTo>
                  <a:cubicBezTo>
                    <a:pt x="58" y="22"/>
                    <a:pt x="54" y="14"/>
                    <a:pt x="40" y="14"/>
                  </a:cubicBezTo>
                  <a:cubicBezTo>
                    <a:pt x="22" y="14"/>
                    <a:pt x="15" y="30"/>
                    <a:pt x="15" y="37"/>
                  </a:cubicBezTo>
                  <a:cubicBezTo>
                    <a:pt x="15" y="95"/>
                    <a:pt x="15" y="95"/>
                    <a:pt x="15" y="95"/>
                  </a:cubicBezTo>
                  <a:cubicBezTo>
                    <a:pt x="0" y="95"/>
                    <a:pt x="0" y="95"/>
                    <a:pt x="0" y="95"/>
                  </a:cubicBezTo>
                  <a:lnTo>
                    <a:pt x="0" y="2"/>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1" name="Freeform 29"/>
            <p:cNvSpPr>
              <a:spLocks/>
            </p:cNvSpPr>
            <p:nvPr/>
          </p:nvSpPr>
          <p:spPr bwMode="auto">
            <a:xfrm>
              <a:off x="5435270" y="5030564"/>
              <a:ext cx="445413" cy="486215"/>
            </a:xfrm>
            <a:custGeom>
              <a:avLst/>
              <a:gdLst>
                <a:gd name="T0" fmla="*/ 123 w 123"/>
                <a:gd name="T1" fmla="*/ 131 h 134"/>
                <a:gd name="T2" fmla="*/ 101 w 123"/>
                <a:gd name="T3" fmla="*/ 131 h 134"/>
                <a:gd name="T4" fmla="*/ 99 w 123"/>
                <a:gd name="T5" fmla="*/ 117 h 134"/>
                <a:gd name="T6" fmla="*/ 64 w 123"/>
                <a:gd name="T7" fmla="*/ 134 h 134"/>
                <a:gd name="T8" fmla="*/ 0 w 123"/>
                <a:gd name="T9" fmla="*/ 67 h 134"/>
                <a:gd name="T10" fmla="*/ 64 w 123"/>
                <a:gd name="T11" fmla="*/ 0 h 134"/>
                <a:gd name="T12" fmla="*/ 122 w 123"/>
                <a:gd name="T13" fmla="*/ 47 h 134"/>
                <a:gd name="T14" fmla="*/ 88 w 123"/>
                <a:gd name="T15" fmla="*/ 47 h 134"/>
                <a:gd name="T16" fmla="*/ 63 w 123"/>
                <a:gd name="T17" fmla="*/ 29 h 134"/>
                <a:gd name="T18" fmla="*/ 33 w 123"/>
                <a:gd name="T19" fmla="*/ 67 h 134"/>
                <a:gd name="T20" fmla="*/ 63 w 123"/>
                <a:gd name="T21" fmla="*/ 105 h 134"/>
                <a:gd name="T22" fmla="*/ 92 w 123"/>
                <a:gd name="T23" fmla="*/ 86 h 134"/>
                <a:gd name="T24" fmla="*/ 69 w 123"/>
                <a:gd name="T25" fmla="*/ 86 h 134"/>
                <a:gd name="T26" fmla="*/ 69 w 123"/>
                <a:gd name="T27" fmla="*/ 61 h 134"/>
                <a:gd name="T28" fmla="*/ 123 w 123"/>
                <a:gd name="T29" fmla="*/ 61 h 134"/>
                <a:gd name="T30" fmla="*/ 123 w 123"/>
                <a:gd name="T31" fmla="*/ 13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3" h="134">
                  <a:moveTo>
                    <a:pt x="123" y="131"/>
                  </a:moveTo>
                  <a:cubicBezTo>
                    <a:pt x="101" y="131"/>
                    <a:pt x="101" y="131"/>
                    <a:pt x="101" y="131"/>
                  </a:cubicBezTo>
                  <a:cubicBezTo>
                    <a:pt x="99" y="117"/>
                    <a:pt x="99" y="117"/>
                    <a:pt x="99" y="117"/>
                  </a:cubicBezTo>
                  <a:cubicBezTo>
                    <a:pt x="91" y="130"/>
                    <a:pt x="76" y="134"/>
                    <a:pt x="64" y="134"/>
                  </a:cubicBezTo>
                  <a:cubicBezTo>
                    <a:pt x="25" y="134"/>
                    <a:pt x="0" y="104"/>
                    <a:pt x="0" y="67"/>
                  </a:cubicBezTo>
                  <a:cubicBezTo>
                    <a:pt x="0" y="30"/>
                    <a:pt x="25" y="0"/>
                    <a:pt x="64" y="0"/>
                  </a:cubicBezTo>
                  <a:cubicBezTo>
                    <a:pt x="90" y="0"/>
                    <a:pt x="119" y="15"/>
                    <a:pt x="122" y="47"/>
                  </a:cubicBezTo>
                  <a:cubicBezTo>
                    <a:pt x="88" y="47"/>
                    <a:pt x="88" y="47"/>
                    <a:pt x="88" y="47"/>
                  </a:cubicBezTo>
                  <a:cubicBezTo>
                    <a:pt x="87" y="36"/>
                    <a:pt x="76" y="29"/>
                    <a:pt x="63" y="29"/>
                  </a:cubicBezTo>
                  <a:cubicBezTo>
                    <a:pt x="41" y="29"/>
                    <a:pt x="33" y="48"/>
                    <a:pt x="33" y="67"/>
                  </a:cubicBezTo>
                  <a:cubicBezTo>
                    <a:pt x="33" y="86"/>
                    <a:pt x="41" y="105"/>
                    <a:pt x="63" y="105"/>
                  </a:cubicBezTo>
                  <a:cubicBezTo>
                    <a:pt x="79" y="105"/>
                    <a:pt x="91" y="97"/>
                    <a:pt x="92" y="86"/>
                  </a:cubicBezTo>
                  <a:cubicBezTo>
                    <a:pt x="69" y="86"/>
                    <a:pt x="69" y="86"/>
                    <a:pt x="69" y="86"/>
                  </a:cubicBezTo>
                  <a:cubicBezTo>
                    <a:pt x="69" y="61"/>
                    <a:pt x="69" y="61"/>
                    <a:pt x="69" y="61"/>
                  </a:cubicBezTo>
                  <a:cubicBezTo>
                    <a:pt x="123" y="61"/>
                    <a:pt x="123" y="61"/>
                    <a:pt x="123" y="61"/>
                  </a:cubicBezTo>
                  <a:lnTo>
                    <a:pt x="123" y="131"/>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2" name="Freeform 30"/>
            <p:cNvSpPr>
              <a:spLocks noEditPoints="1"/>
            </p:cNvSpPr>
            <p:nvPr/>
          </p:nvSpPr>
          <p:spPr bwMode="auto">
            <a:xfrm>
              <a:off x="5913550" y="5157501"/>
              <a:ext cx="354744" cy="359278"/>
            </a:xfrm>
            <a:custGeom>
              <a:avLst/>
              <a:gdLst>
                <a:gd name="T0" fmla="*/ 49 w 98"/>
                <a:gd name="T1" fmla="*/ 75 h 99"/>
                <a:gd name="T2" fmla="*/ 67 w 98"/>
                <a:gd name="T3" fmla="*/ 50 h 99"/>
                <a:gd name="T4" fmla="*/ 49 w 98"/>
                <a:gd name="T5" fmla="*/ 24 h 99"/>
                <a:gd name="T6" fmla="*/ 30 w 98"/>
                <a:gd name="T7" fmla="*/ 50 h 99"/>
                <a:gd name="T8" fmla="*/ 49 w 98"/>
                <a:gd name="T9" fmla="*/ 75 h 99"/>
                <a:gd name="T10" fmla="*/ 49 w 98"/>
                <a:gd name="T11" fmla="*/ 0 h 99"/>
                <a:gd name="T12" fmla="*/ 98 w 98"/>
                <a:gd name="T13" fmla="*/ 50 h 99"/>
                <a:gd name="T14" fmla="*/ 49 w 98"/>
                <a:gd name="T15" fmla="*/ 99 h 99"/>
                <a:gd name="T16" fmla="*/ 0 w 98"/>
                <a:gd name="T17" fmla="*/ 50 h 99"/>
                <a:gd name="T18" fmla="*/ 49 w 98"/>
                <a:gd name="T1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99">
                  <a:moveTo>
                    <a:pt x="49" y="75"/>
                  </a:moveTo>
                  <a:cubicBezTo>
                    <a:pt x="63" y="75"/>
                    <a:pt x="67" y="62"/>
                    <a:pt x="67" y="50"/>
                  </a:cubicBezTo>
                  <a:cubicBezTo>
                    <a:pt x="67" y="38"/>
                    <a:pt x="63" y="24"/>
                    <a:pt x="49" y="24"/>
                  </a:cubicBezTo>
                  <a:cubicBezTo>
                    <a:pt x="35" y="24"/>
                    <a:pt x="30" y="38"/>
                    <a:pt x="30" y="50"/>
                  </a:cubicBezTo>
                  <a:cubicBezTo>
                    <a:pt x="30" y="62"/>
                    <a:pt x="35" y="75"/>
                    <a:pt x="49" y="75"/>
                  </a:cubicBezTo>
                  <a:moveTo>
                    <a:pt x="49" y="0"/>
                  </a:moveTo>
                  <a:cubicBezTo>
                    <a:pt x="78" y="0"/>
                    <a:pt x="98" y="22"/>
                    <a:pt x="98" y="50"/>
                  </a:cubicBezTo>
                  <a:cubicBezTo>
                    <a:pt x="98" y="78"/>
                    <a:pt x="78" y="99"/>
                    <a:pt x="49" y="99"/>
                  </a:cubicBezTo>
                  <a:cubicBezTo>
                    <a:pt x="20" y="99"/>
                    <a:pt x="0" y="78"/>
                    <a:pt x="0" y="50"/>
                  </a:cubicBezTo>
                  <a:cubicBezTo>
                    <a:pt x="0" y="22"/>
                    <a:pt x="20" y="0"/>
                    <a:pt x="49" y="0"/>
                  </a:cubicBezTo>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3" name="Freeform 31"/>
            <p:cNvSpPr>
              <a:spLocks noEditPoints="1"/>
            </p:cNvSpPr>
            <p:nvPr/>
          </p:nvSpPr>
          <p:spPr bwMode="auto">
            <a:xfrm>
              <a:off x="6304562" y="5157501"/>
              <a:ext cx="355877" cy="359278"/>
            </a:xfrm>
            <a:custGeom>
              <a:avLst/>
              <a:gdLst>
                <a:gd name="T0" fmla="*/ 49 w 98"/>
                <a:gd name="T1" fmla="*/ 75 h 99"/>
                <a:gd name="T2" fmla="*/ 67 w 98"/>
                <a:gd name="T3" fmla="*/ 50 h 99"/>
                <a:gd name="T4" fmla="*/ 49 w 98"/>
                <a:gd name="T5" fmla="*/ 24 h 99"/>
                <a:gd name="T6" fmla="*/ 30 w 98"/>
                <a:gd name="T7" fmla="*/ 50 h 99"/>
                <a:gd name="T8" fmla="*/ 49 w 98"/>
                <a:gd name="T9" fmla="*/ 75 h 99"/>
                <a:gd name="T10" fmla="*/ 49 w 98"/>
                <a:gd name="T11" fmla="*/ 0 h 99"/>
                <a:gd name="T12" fmla="*/ 98 w 98"/>
                <a:gd name="T13" fmla="*/ 50 h 99"/>
                <a:gd name="T14" fmla="*/ 49 w 98"/>
                <a:gd name="T15" fmla="*/ 99 h 99"/>
                <a:gd name="T16" fmla="*/ 0 w 98"/>
                <a:gd name="T17" fmla="*/ 50 h 99"/>
                <a:gd name="T18" fmla="*/ 49 w 98"/>
                <a:gd name="T1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99">
                  <a:moveTo>
                    <a:pt x="49" y="75"/>
                  </a:moveTo>
                  <a:cubicBezTo>
                    <a:pt x="63" y="75"/>
                    <a:pt x="67" y="62"/>
                    <a:pt x="67" y="50"/>
                  </a:cubicBezTo>
                  <a:cubicBezTo>
                    <a:pt x="67" y="38"/>
                    <a:pt x="63" y="24"/>
                    <a:pt x="49" y="24"/>
                  </a:cubicBezTo>
                  <a:cubicBezTo>
                    <a:pt x="34" y="24"/>
                    <a:pt x="30" y="38"/>
                    <a:pt x="30" y="50"/>
                  </a:cubicBezTo>
                  <a:cubicBezTo>
                    <a:pt x="30" y="62"/>
                    <a:pt x="34" y="75"/>
                    <a:pt x="49" y="75"/>
                  </a:cubicBezTo>
                  <a:moveTo>
                    <a:pt x="49" y="0"/>
                  </a:moveTo>
                  <a:cubicBezTo>
                    <a:pt x="77" y="0"/>
                    <a:pt x="98" y="22"/>
                    <a:pt x="98" y="50"/>
                  </a:cubicBezTo>
                  <a:cubicBezTo>
                    <a:pt x="98" y="78"/>
                    <a:pt x="77" y="99"/>
                    <a:pt x="49" y="99"/>
                  </a:cubicBezTo>
                  <a:cubicBezTo>
                    <a:pt x="20" y="99"/>
                    <a:pt x="0" y="78"/>
                    <a:pt x="0" y="50"/>
                  </a:cubicBezTo>
                  <a:cubicBezTo>
                    <a:pt x="0" y="22"/>
                    <a:pt x="20" y="0"/>
                    <a:pt x="49" y="0"/>
                  </a:cubicBezTo>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4" name="Freeform 32"/>
            <p:cNvSpPr>
              <a:spLocks noEditPoints="1"/>
            </p:cNvSpPr>
            <p:nvPr/>
          </p:nvSpPr>
          <p:spPr bwMode="auto">
            <a:xfrm>
              <a:off x="6693306" y="5041898"/>
              <a:ext cx="347944" cy="474881"/>
            </a:xfrm>
            <a:custGeom>
              <a:avLst/>
              <a:gdLst>
                <a:gd name="T0" fmla="*/ 30 w 96"/>
                <a:gd name="T1" fmla="*/ 81 h 131"/>
                <a:gd name="T2" fmla="*/ 49 w 96"/>
                <a:gd name="T3" fmla="*/ 107 h 131"/>
                <a:gd name="T4" fmla="*/ 67 w 96"/>
                <a:gd name="T5" fmla="*/ 82 h 131"/>
                <a:gd name="T6" fmla="*/ 49 w 96"/>
                <a:gd name="T7" fmla="*/ 56 h 131"/>
                <a:gd name="T8" fmla="*/ 30 w 96"/>
                <a:gd name="T9" fmla="*/ 81 h 131"/>
                <a:gd name="T10" fmla="*/ 96 w 96"/>
                <a:gd name="T11" fmla="*/ 128 h 131"/>
                <a:gd name="T12" fmla="*/ 67 w 96"/>
                <a:gd name="T13" fmla="*/ 128 h 131"/>
                <a:gd name="T14" fmla="*/ 67 w 96"/>
                <a:gd name="T15" fmla="*/ 117 h 131"/>
                <a:gd name="T16" fmla="*/ 67 w 96"/>
                <a:gd name="T17" fmla="*/ 117 h 131"/>
                <a:gd name="T18" fmla="*/ 41 w 96"/>
                <a:gd name="T19" fmla="*/ 131 h 131"/>
                <a:gd name="T20" fmla="*/ 0 w 96"/>
                <a:gd name="T21" fmla="*/ 80 h 131"/>
                <a:gd name="T22" fmla="*/ 39 w 96"/>
                <a:gd name="T23" fmla="*/ 32 h 131"/>
                <a:gd name="T24" fmla="*/ 65 w 96"/>
                <a:gd name="T25" fmla="*/ 45 h 131"/>
                <a:gd name="T26" fmla="*/ 66 w 96"/>
                <a:gd name="T27" fmla="*/ 45 h 131"/>
                <a:gd name="T28" fmla="*/ 66 w 96"/>
                <a:gd name="T29" fmla="*/ 0 h 131"/>
                <a:gd name="T30" fmla="*/ 96 w 96"/>
                <a:gd name="T31" fmla="*/ 0 h 131"/>
                <a:gd name="T32" fmla="*/ 96 w 96"/>
                <a:gd name="T33" fmla="*/ 12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131">
                  <a:moveTo>
                    <a:pt x="30" y="81"/>
                  </a:moveTo>
                  <a:cubicBezTo>
                    <a:pt x="30" y="93"/>
                    <a:pt x="35" y="107"/>
                    <a:pt x="49" y="107"/>
                  </a:cubicBezTo>
                  <a:cubicBezTo>
                    <a:pt x="64" y="107"/>
                    <a:pt x="67" y="93"/>
                    <a:pt x="67" y="82"/>
                  </a:cubicBezTo>
                  <a:cubicBezTo>
                    <a:pt x="67" y="68"/>
                    <a:pt x="62" y="56"/>
                    <a:pt x="49" y="56"/>
                  </a:cubicBezTo>
                  <a:cubicBezTo>
                    <a:pt x="35" y="56"/>
                    <a:pt x="30" y="69"/>
                    <a:pt x="30" y="81"/>
                  </a:cubicBezTo>
                  <a:moveTo>
                    <a:pt x="96" y="128"/>
                  </a:moveTo>
                  <a:cubicBezTo>
                    <a:pt x="67" y="128"/>
                    <a:pt x="67" y="128"/>
                    <a:pt x="67" y="128"/>
                  </a:cubicBezTo>
                  <a:cubicBezTo>
                    <a:pt x="67" y="117"/>
                    <a:pt x="67" y="117"/>
                    <a:pt x="67" y="117"/>
                  </a:cubicBezTo>
                  <a:cubicBezTo>
                    <a:pt x="67" y="117"/>
                    <a:pt x="67" y="117"/>
                    <a:pt x="67" y="117"/>
                  </a:cubicBezTo>
                  <a:cubicBezTo>
                    <a:pt x="61" y="126"/>
                    <a:pt x="52" y="131"/>
                    <a:pt x="41" y="131"/>
                  </a:cubicBezTo>
                  <a:cubicBezTo>
                    <a:pt x="12" y="131"/>
                    <a:pt x="0" y="106"/>
                    <a:pt x="0" y="80"/>
                  </a:cubicBezTo>
                  <a:cubicBezTo>
                    <a:pt x="0" y="55"/>
                    <a:pt x="12" y="32"/>
                    <a:pt x="39" y="32"/>
                  </a:cubicBezTo>
                  <a:cubicBezTo>
                    <a:pt x="50" y="32"/>
                    <a:pt x="59" y="37"/>
                    <a:pt x="65" y="45"/>
                  </a:cubicBezTo>
                  <a:cubicBezTo>
                    <a:pt x="66" y="45"/>
                    <a:pt x="66" y="45"/>
                    <a:pt x="66" y="45"/>
                  </a:cubicBezTo>
                  <a:cubicBezTo>
                    <a:pt x="66" y="0"/>
                    <a:pt x="66" y="0"/>
                    <a:pt x="66" y="0"/>
                  </a:cubicBezTo>
                  <a:cubicBezTo>
                    <a:pt x="96" y="0"/>
                    <a:pt x="96" y="0"/>
                    <a:pt x="96" y="0"/>
                  </a:cubicBezTo>
                  <a:lnTo>
                    <a:pt x="96" y="128"/>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5" name="Freeform 33"/>
            <p:cNvSpPr>
              <a:spLocks/>
            </p:cNvSpPr>
            <p:nvPr/>
          </p:nvSpPr>
          <p:spPr bwMode="auto">
            <a:xfrm>
              <a:off x="3169671" y="5720784"/>
              <a:ext cx="177939" cy="438613"/>
            </a:xfrm>
            <a:custGeom>
              <a:avLst/>
              <a:gdLst>
                <a:gd name="T0" fmla="*/ 31 w 49"/>
                <a:gd name="T1" fmla="*/ 28 h 121"/>
                <a:gd name="T2" fmla="*/ 49 w 49"/>
                <a:gd name="T3" fmla="*/ 28 h 121"/>
                <a:gd name="T4" fmla="*/ 49 w 49"/>
                <a:gd name="T5" fmla="*/ 41 h 121"/>
                <a:gd name="T6" fmla="*/ 31 w 49"/>
                <a:gd name="T7" fmla="*/ 41 h 121"/>
                <a:gd name="T8" fmla="*/ 31 w 49"/>
                <a:gd name="T9" fmla="*/ 99 h 121"/>
                <a:gd name="T10" fmla="*/ 42 w 49"/>
                <a:gd name="T11" fmla="*/ 107 h 121"/>
                <a:gd name="T12" fmla="*/ 49 w 49"/>
                <a:gd name="T13" fmla="*/ 107 h 121"/>
                <a:gd name="T14" fmla="*/ 49 w 49"/>
                <a:gd name="T15" fmla="*/ 121 h 121"/>
                <a:gd name="T16" fmla="*/ 38 w 49"/>
                <a:gd name="T17" fmla="*/ 121 h 121"/>
                <a:gd name="T18" fmla="*/ 16 w 49"/>
                <a:gd name="T19" fmla="*/ 100 h 121"/>
                <a:gd name="T20" fmla="*/ 16 w 49"/>
                <a:gd name="T21" fmla="*/ 41 h 121"/>
                <a:gd name="T22" fmla="*/ 0 w 49"/>
                <a:gd name="T23" fmla="*/ 41 h 121"/>
                <a:gd name="T24" fmla="*/ 0 w 49"/>
                <a:gd name="T25" fmla="*/ 28 h 121"/>
                <a:gd name="T26" fmla="*/ 16 w 49"/>
                <a:gd name="T27" fmla="*/ 28 h 121"/>
                <a:gd name="T28" fmla="*/ 16 w 49"/>
                <a:gd name="T29" fmla="*/ 0 h 121"/>
                <a:gd name="T30" fmla="*/ 31 w 49"/>
                <a:gd name="T31" fmla="*/ 0 h 121"/>
                <a:gd name="T32" fmla="*/ 31 w 49"/>
                <a:gd name="T33" fmla="*/ 2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121">
                  <a:moveTo>
                    <a:pt x="31" y="28"/>
                  </a:moveTo>
                  <a:cubicBezTo>
                    <a:pt x="49" y="28"/>
                    <a:pt x="49" y="28"/>
                    <a:pt x="49" y="28"/>
                  </a:cubicBezTo>
                  <a:cubicBezTo>
                    <a:pt x="49" y="41"/>
                    <a:pt x="49" y="41"/>
                    <a:pt x="49" y="41"/>
                  </a:cubicBezTo>
                  <a:cubicBezTo>
                    <a:pt x="31" y="41"/>
                    <a:pt x="31" y="41"/>
                    <a:pt x="31" y="41"/>
                  </a:cubicBezTo>
                  <a:cubicBezTo>
                    <a:pt x="31" y="99"/>
                    <a:pt x="31" y="99"/>
                    <a:pt x="31" y="99"/>
                  </a:cubicBezTo>
                  <a:cubicBezTo>
                    <a:pt x="31" y="106"/>
                    <a:pt x="33" y="107"/>
                    <a:pt x="42" y="107"/>
                  </a:cubicBezTo>
                  <a:cubicBezTo>
                    <a:pt x="49" y="107"/>
                    <a:pt x="49" y="107"/>
                    <a:pt x="49" y="107"/>
                  </a:cubicBezTo>
                  <a:cubicBezTo>
                    <a:pt x="49" y="121"/>
                    <a:pt x="49" y="121"/>
                    <a:pt x="49" y="121"/>
                  </a:cubicBezTo>
                  <a:cubicBezTo>
                    <a:pt x="38" y="121"/>
                    <a:pt x="38" y="121"/>
                    <a:pt x="38" y="121"/>
                  </a:cubicBezTo>
                  <a:cubicBezTo>
                    <a:pt x="22" y="121"/>
                    <a:pt x="16" y="117"/>
                    <a:pt x="16" y="100"/>
                  </a:cubicBezTo>
                  <a:cubicBezTo>
                    <a:pt x="16" y="41"/>
                    <a:pt x="16" y="41"/>
                    <a:pt x="16" y="41"/>
                  </a:cubicBezTo>
                  <a:cubicBezTo>
                    <a:pt x="0" y="41"/>
                    <a:pt x="0" y="41"/>
                    <a:pt x="0" y="41"/>
                  </a:cubicBezTo>
                  <a:cubicBezTo>
                    <a:pt x="0" y="28"/>
                    <a:pt x="0" y="28"/>
                    <a:pt x="0" y="28"/>
                  </a:cubicBezTo>
                  <a:cubicBezTo>
                    <a:pt x="16" y="28"/>
                    <a:pt x="16" y="28"/>
                    <a:pt x="16" y="28"/>
                  </a:cubicBezTo>
                  <a:cubicBezTo>
                    <a:pt x="16" y="0"/>
                    <a:pt x="16" y="0"/>
                    <a:pt x="16" y="0"/>
                  </a:cubicBezTo>
                  <a:cubicBezTo>
                    <a:pt x="31" y="0"/>
                    <a:pt x="31" y="0"/>
                    <a:pt x="31" y="0"/>
                  </a:cubicBezTo>
                  <a:lnTo>
                    <a:pt x="31" y="28"/>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6" name="Freeform 34"/>
            <p:cNvSpPr>
              <a:spLocks noEditPoints="1"/>
            </p:cNvSpPr>
            <p:nvPr/>
          </p:nvSpPr>
          <p:spPr bwMode="auto">
            <a:xfrm>
              <a:off x="3372543" y="5814854"/>
              <a:ext cx="326410" cy="352477"/>
            </a:xfrm>
            <a:custGeom>
              <a:avLst/>
              <a:gdLst>
                <a:gd name="T0" fmla="*/ 45 w 90"/>
                <a:gd name="T1" fmla="*/ 83 h 97"/>
                <a:gd name="T2" fmla="*/ 74 w 90"/>
                <a:gd name="T3" fmla="*/ 48 h 97"/>
                <a:gd name="T4" fmla="*/ 45 w 90"/>
                <a:gd name="T5" fmla="*/ 13 h 97"/>
                <a:gd name="T6" fmla="*/ 16 w 90"/>
                <a:gd name="T7" fmla="*/ 48 h 97"/>
                <a:gd name="T8" fmla="*/ 45 w 90"/>
                <a:gd name="T9" fmla="*/ 83 h 97"/>
                <a:gd name="T10" fmla="*/ 45 w 90"/>
                <a:gd name="T11" fmla="*/ 0 h 97"/>
                <a:gd name="T12" fmla="*/ 90 w 90"/>
                <a:gd name="T13" fmla="*/ 48 h 97"/>
                <a:gd name="T14" fmla="*/ 45 w 90"/>
                <a:gd name="T15" fmla="*/ 97 h 97"/>
                <a:gd name="T16" fmla="*/ 0 w 90"/>
                <a:gd name="T17" fmla="*/ 48 h 97"/>
                <a:gd name="T18" fmla="*/ 45 w 90"/>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7">
                  <a:moveTo>
                    <a:pt x="45" y="83"/>
                  </a:moveTo>
                  <a:cubicBezTo>
                    <a:pt x="61" y="83"/>
                    <a:pt x="74" y="71"/>
                    <a:pt x="74" y="48"/>
                  </a:cubicBezTo>
                  <a:cubicBezTo>
                    <a:pt x="74" y="26"/>
                    <a:pt x="61" y="13"/>
                    <a:pt x="45" y="13"/>
                  </a:cubicBezTo>
                  <a:cubicBezTo>
                    <a:pt x="29" y="13"/>
                    <a:pt x="16" y="26"/>
                    <a:pt x="16" y="48"/>
                  </a:cubicBezTo>
                  <a:cubicBezTo>
                    <a:pt x="16" y="71"/>
                    <a:pt x="29" y="83"/>
                    <a:pt x="45" y="83"/>
                  </a:cubicBezTo>
                  <a:moveTo>
                    <a:pt x="45" y="0"/>
                  </a:moveTo>
                  <a:cubicBezTo>
                    <a:pt x="75" y="0"/>
                    <a:pt x="90" y="21"/>
                    <a:pt x="90" y="48"/>
                  </a:cubicBezTo>
                  <a:cubicBezTo>
                    <a:pt x="90" y="75"/>
                    <a:pt x="75" y="97"/>
                    <a:pt x="45" y="97"/>
                  </a:cubicBezTo>
                  <a:cubicBezTo>
                    <a:pt x="16" y="97"/>
                    <a:pt x="0" y="75"/>
                    <a:pt x="0" y="48"/>
                  </a:cubicBezTo>
                  <a:cubicBezTo>
                    <a:pt x="0" y="21"/>
                    <a:pt x="16" y="0"/>
                    <a:pt x="45" y="0"/>
                  </a:cubicBezTo>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7" name="Freeform 35"/>
            <p:cNvSpPr>
              <a:spLocks/>
            </p:cNvSpPr>
            <p:nvPr/>
          </p:nvSpPr>
          <p:spPr bwMode="auto">
            <a:xfrm>
              <a:off x="3862157" y="5684516"/>
              <a:ext cx="445413" cy="482814"/>
            </a:xfrm>
            <a:custGeom>
              <a:avLst/>
              <a:gdLst>
                <a:gd name="T0" fmla="*/ 123 w 123"/>
                <a:gd name="T1" fmla="*/ 131 h 133"/>
                <a:gd name="T2" fmla="*/ 102 w 123"/>
                <a:gd name="T3" fmla="*/ 131 h 133"/>
                <a:gd name="T4" fmla="*/ 100 w 123"/>
                <a:gd name="T5" fmla="*/ 117 h 133"/>
                <a:gd name="T6" fmla="*/ 64 w 123"/>
                <a:gd name="T7" fmla="*/ 133 h 133"/>
                <a:gd name="T8" fmla="*/ 0 w 123"/>
                <a:gd name="T9" fmla="*/ 67 h 133"/>
                <a:gd name="T10" fmla="*/ 64 w 123"/>
                <a:gd name="T11" fmla="*/ 0 h 133"/>
                <a:gd name="T12" fmla="*/ 122 w 123"/>
                <a:gd name="T13" fmla="*/ 46 h 133"/>
                <a:gd name="T14" fmla="*/ 89 w 123"/>
                <a:gd name="T15" fmla="*/ 46 h 133"/>
                <a:gd name="T16" fmla="*/ 63 w 123"/>
                <a:gd name="T17" fmla="*/ 29 h 133"/>
                <a:gd name="T18" fmla="*/ 34 w 123"/>
                <a:gd name="T19" fmla="*/ 67 h 133"/>
                <a:gd name="T20" fmla="*/ 63 w 123"/>
                <a:gd name="T21" fmla="*/ 105 h 133"/>
                <a:gd name="T22" fmla="*/ 93 w 123"/>
                <a:gd name="T23" fmla="*/ 85 h 133"/>
                <a:gd name="T24" fmla="*/ 69 w 123"/>
                <a:gd name="T25" fmla="*/ 85 h 133"/>
                <a:gd name="T26" fmla="*/ 69 w 123"/>
                <a:gd name="T27" fmla="*/ 61 h 133"/>
                <a:gd name="T28" fmla="*/ 123 w 123"/>
                <a:gd name="T29" fmla="*/ 61 h 133"/>
                <a:gd name="T30" fmla="*/ 123 w 123"/>
                <a:gd name="T31" fmla="*/ 13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3" h="133">
                  <a:moveTo>
                    <a:pt x="123" y="131"/>
                  </a:moveTo>
                  <a:cubicBezTo>
                    <a:pt x="102" y="131"/>
                    <a:pt x="102" y="131"/>
                    <a:pt x="102" y="131"/>
                  </a:cubicBezTo>
                  <a:cubicBezTo>
                    <a:pt x="100" y="117"/>
                    <a:pt x="100" y="117"/>
                    <a:pt x="100" y="117"/>
                  </a:cubicBezTo>
                  <a:cubicBezTo>
                    <a:pt x="91" y="129"/>
                    <a:pt x="76" y="133"/>
                    <a:pt x="64" y="133"/>
                  </a:cubicBezTo>
                  <a:cubicBezTo>
                    <a:pt x="25" y="133"/>
                    <a:pt x="0" y="104"/>
                    <a:pt x="0" y="67"/>
                  </a:cubicBezTo>
                  <a:cubicBezTo>
                    <a:pt x="0" y="29"/>
                    <a:pt x="25" y="0"/>
                    <a:pt x="64" y="0"/>
                  </a:cubicBezTo>
                  <a:cubicBezTo>
                    <a:pt x="91" y="0"/>
                    <a:pt x="119" y="14"/>
                    <a:pt x="122" y="46"/>
                  </a:cubicBezTo>
                  <a:cubicBezTo>
                    <a:pt x="89" y="46"/>
                    <a:pt x="89" y="46"/>
                    <a:pt x="89" y="46"/>
                  </a:cubicBezTo>
                  <a:cubicBezTo>
                    <a:pt x="88" y="35"/>
                    <a:pt x="77" y="29"/>
                    <a:pt x="63" y="29"/>
                  </a:cubicBezTo>
                  <a:cubicBezTo>
                    <a:pt x="42" y="29"/>
                    <a:pt x="34" y="48"/>
                    <a:pt x="34" y="67"/>
                  </a:cubicBezTo>
                  <a:cubicBezTo>
                    <a:pt x="34" y="86"/>
                    <a:pt x="42" y="105"/>
                    <a:pt x="63" y="105"/>
                  </a:cubicBezTo>
                  <a:cubicBezTo>
                    <a:pt x="80" y="105"/>
                    <a:pt x="91" y="97"/>
                    <a:pt x="93" y="85"/>
                  </a:cubicBezTo>
                  <a:cubicBezTo>
                    <a:pt x="69" y="85"/>
                    <a:pt x="69" y="85"/>
                    <a:pt x="69" y="85"/>
                  </a:cubicBezTo>
                  <a:cubicBezTo>
                    <a:pt x="69" y="61"/>
                    <a:pt x="69" y="61"/>
                    <a:pt x="69" y="61"/>
                  </a:cubicBezTo>
                  <a:cubicBezTo>
                    <a:pt x="123" y="61"/>
                    <a:pt x="123" y="61"/>
                    <a:pt x="123" y="61"/>
                  </a:cubicBezTo>
                  <a:lnTo>
                    <a:pt x="123" y="131"/>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8" name="Freeform 36"/>
            <p:cNvSpPr>
              <a:spLocks/>
            </p:cNvSpPr>
            <p:nvPr/>
          </p:nvSpPr>
          <p:spPr bwMode="auto">
            <a:xfrm>
              <a:off x="4355172" y="5814854"/>
              <a:ext cx="235740" cy="344543"/>
            </a:xfrm>
            <a:custGeom>
              <a:avLst/>
              <a:gdLst>
                <a:gd name="T0" fmla="*/ 0 w 65"/>
                <a:gd name="T1" fmla="*/ 2 h 95"/>
                <a:gd name="T2" fmla="*/ 30 w 65"/>
                <a:gd name="T3" fmla="*/ 2 h 95"/>
                <a:gd name="T4" fmla="*/ 30 w 65"/>
                <a:gd name="T5" fmla="*/ 18 h 95"/>
                <a:gd name="T6" fmla="*/ 30 w 65"/>
                <a:gd name="T7" fmla="*/ 18 h 95"/>
                <a:gd name="T8" fmla="*/ 58 w 65"/>
                <a:gd name="T9" fmla="*/ 0 h 95"/>
                <a:gd name="T10" fmla="*/ 65 w 65"/>
                <a:gd name="T11" fmla="*/ 0 h 95"/>
                <a:gd name="T12" fmla="*/ 65 w 65"/>
                <a:gd name="T13" fmla="*/ 28 h 95"/>
                <a:gd name="T14" fmla="*/ 53 w 65"/>
                <a:gd name="T15" fmla="*/ 26 h 95"/>
                <a:gd name="T16" fmla="*/ 30 w 65"/>
                <a:gd name="T17" fmla="*/ 49 h 95"/>
                <a:gd name="T18" fmla="*/ 30 w 65"/>
                <a:gd name="T19" fmla="*/ 95 h 95"/>
                <a:gd name="T20" fmla="*/ 0 w 65"/>
                <a:gd name="T21" fmla="*/ 95 h 95"/>
                <a:gd name="T22" fmla="*/ 0 w 65"/>
                <a:gd name="T2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95">
                  <a:moveTo>
                    <a:pt x="0" y="2"/>
                  </a:moveTo>
                  <a:cubicBezTo>
                    <a:pt x="30" y="2"/>
                    <a:pt x="30" y="2"/>
                    <a:pt x="30" y="2"/>
                  </a:cubicBezTo>
                  <a:cubicBezTo>
                    <a:pt x="30" y="18"/>
                    <a:pt x="30" y="18"/>
                    <a:pt x="30" y="18"/>
                  </a:cubicBezTo>
                  <a:cubicBezTo>
                    <a:pt x="30" y="18"/>
                    <a:pt x="30" y="18"/>
                    <a:pt x="30" y="18"/>
                  </a:cubicBezTo>
                  <a:cubicBezTo>
                    <a:pt x="34" y="6"/>
                    <a:pt x="45" y="0"/>
                    <a:pt x="58" y="0"/>
                  </a:cubicBezTo>
                  <a:cubicBezTo>
                    <a:pt x="60" y="0"/>
                    <a:pt x="63" y="0"/>
                    <a:pt x="65" y="0"/>
                  </a:cubicBezTo>
                  <a:cubicBezTo>
                    <a:pt x="65" y="28"/>
                    <a:pt x="65" y="28"/>
                    <a:pt x="65" y="28"/>
                  </a:cubicBezTo>
                  <a:cubicBezTo>
                    <a:pt x="61" y="27"/>
                    <a:pt x="58" y="26"/>
                    <a:pt x="53" y="26"/>
                  </a:cubicBezTo>
                  <a:cubicBezTo>
                    <a:pt x="38" y="26"/>
                    <a:pt x="30" y="37"/>
                    <a:pt x="30" y="49"/>
                  </a:cubicBezTo>
                  <a:cubicBezTo>
                    <a:pt x="30" y="95"/>
                    <a:pt x="30" y="95"/>
                    <a:pt x="30" y="95"/>
                  </a:cubicBezTo>
                  <a:cubicBezTo>
                    <a:pt x="0" y="95"/>
                    <a:pt x="0" y="95"/>
                    <a:pt x="0" y="95"/>
                  </a:cubicBezTo>
                  <a:lnTo>
                    <a:pt x="0" y="2"/>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9" name="Freeform 37"/>
            <p:cNvSpPr>
              <a:spLocks noEditPoints="1"/>
            </p:cNvSpPr>
            <p:nvPr/>
          </p:nvSpPr>
          <p:spPr bwMode="auto">
            <a:xfrm>
              <a:off x="4609046" y="5811453"/>
              <a:ext cx="362677" cy="355877"/>
            </a:xfrm>
            <a:custGeom>
              <a:avLst/>
              <a:gdLst>
                <a:gd name="T0" fmla="*/ 68 w 100"/>
                <a:gd name="T1" fmla="*/ 39 h 98"/>
                <a:gd name="T2" fmla="*/ 50 w 100"/>
                <a:gd name="T3" fmla="*/ 20 h 98"/>
                <a:gd name="T4" fmla="*/ 30 w 100"/>
                <a:gd name="T5" fmla="*/ 39 h 98"/>
                <a:gd name="T6" fmla="*/ 68 w 100"/>
                <a:gd name="T7" fmla="*/ 39 h 98"/>
                <a:gd name="T8" fmla="*/ 30 w 100"/>
                <a:gd name="T9" fmla="*/ 57 h 98"/>
                <a:gd name="T10" fmla="*/ 51 w 100"/>
                <a:gd name="T11" fmla="*/ 78 h 98"/>
                <a:gd name="T12" fmla="*/ 68 w 100"/>
                <a:gd name="T13" fmla="*/ 67 h 98"/>
                <a:gd name="T14" fmla="*/ 97 w 100"/>
                <a:gd name="T15" fmla="*/ 67 h 98"/>
                <a:gd name="T16" fmla="*/ 51 w 100"/>
                <a:gd name="T17" fmla="*/ 98 h 98"/>
                <a:gd name="T18" fmla="*/ 0 w 100"/>
                <a:gd name="T19" fmla="*/ 49 h 98"/>
                <a:gd name="T20" fmla="*/ 50 w 100"/>
                <a:gd name="T21" fmla="*/ 0 h 98"/>
                <a:gd name="T22" fmla="*/ 99 w 100"/>
                <a:gd name="T23" fmla="*/ 57 h 98"/>
                <a:gd name="T24" fmla="*/ 30 w 100"/>
                <a:gd name="T25" fmla="*/ 5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98">
                  <a:moveTo>
                    <a:pt x="68" y="39"/>
                  </a:moveTo>
                  <a:cubicBezTo>
                    <a:pt x="68" y="29"/>
                    <a:pt x="60" y="20"/>
                    <a:pt x="50" y="20"/>
                  </a:cubicBezTo>
                  <a:cubicBezTo>
                    <a:pt x="39" y="20"/>
                    <a:pt x="32" y="28"/>
                    <a:pt x="30" y="39"/>
                  </a:cubicBezTo>
                  <a:lnTo>
                    <a:pt x="68" y="39"/>
                  </a:lnTo>
                  <a:close/>
                  <a:moveTo>
                    <a:pt x="30" y="57"/>
                  </a:moveTo>
                  <a:cubicBezTo>
                    <a:pt x="31" y="69"/>
                    <a:pt x="38" y="78"/>
                    <a:pt x="51" y="78"/>
                  </a:cubicBezTo>
                  <a:cubicBezTo>
                    <a:pt x="58" y="78"/>
                    <a:pt x="66" y="74"/>
                    <a:pt x="68" y="67"/>
                  </a:cubicBezTo>
                  <a:cubicBezTo>
                    <a:pt x="97" y="67"/>
                    <a:pt x="97" y="67"/>
                    <a:pt x="97" y="67"/>
                  </a:cubicBezTo>
                  <a:cubicBezTo>
                    <a:pt x="91" y="89"/>
                    <a:pt x="71" y="98"/>
                    <a:pt x="51" y="98"/>
                  </a:cubicBezTo>
                  <a:cubicBezTo>
                    <a:pt x="20" y="98"/>
                    <a:pt x="0" y="80"/>
                    <a:pt x="0" y="49"/>
                  </a:cubicBezTo>
                  <a:cubicBezTo>
                    <a:pt x="0" y="20"/>
                    <a:pt x="23" y="0"/>
                    <a:pt x="50" y="0"/>
                  </a:cubicBezTo>
                  <a:cubicBezTo>
                    <a:pt x="83" y="0"/>
                    <a:pt x="100" y="25"/>
                    <a:pt x="99" y="57"/>
                  </a:cubicBezTo>
                  <a:lnTo>
                    <a:pt x="30" y="57"/>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60" name="Freeform 38"/>
            <p:cNvSpPr>
              <a:spLocks noEditPoints="1"/>
            </p:cNvSpPr>
            <p:nvPr/>
          </p:nvSpPr>
          <p:spPr bwMode="auto">
            <a:xfrm>
              <a:off x="4993257" y="5811453"/>
              <a:ext cx="344543" cy="355877"/>
            </a:xfrm>
            <a:custGeom>
              <a:avLst/>
              <a:gdLst>
                <a:gd name="T0" fmla="*/ 43 w 95"/>
                <a:gd name="T1" fmla="*/ 79 h 98"/>
                <a:gd name="T2" fmla="*/ 62 w 95"/>
                <a:gd name="T3" fmla="*/ 52 h 98"/>
                <a:gd name="T4" fmla="*/ 43 w 95"/>
                <a:gd name="T5" fmla="*/ 57 h 98"/>
                <a:gd name="T6" fmla="*/ 30 w 95"/>
                <a:gd name="T7" fmla="*/ 69 h 98"/>
                <a:gd name="T8" fmla="*/ 43 w 95"/>
                <a:gd name="T9" fmla="*/ 79 h 98"/>
                <a:gd name="T10" fmla="*/ 4 w 95"/>
                <a:gd name="T11" fmla="*/ 31 h 98"/>
                <a:gd name="T12" fmla="*/ 18 w 95"/>
                <a:gd name="T13" fmla="*/ 6 h 98"/>
                <a:gd name="T14" fmla="*/ 48 w 95"/>
                <a:gd name="T15" fmla="*/ 0 h 98"/>
                <a:gd name="T16" fmla="*/ 91 w 95"/>
                <a:gd name="T17" fmla="*/ 31 h 98"/>
                <a:gd name="T18" fmla="*/ 91 w 95"/>
                <a:gd name="T19" fmla="*/ 72 h 98"/>
                <a:gd name="T20" fmla="*/ 95 w 95"/>
                <a:gd name="T21" fmla="*/ 96 h 98"/>
                <a:gd name="T22" fmla="*/ 64 w 95"/>
                <a:gd name="T23" fmla="*/ 96 h 98"/>
                <a:gd name="T24" fmla="*/ 62 w 95"/>
                <a:gd name="T25" fmla="*/ 87 h 98"/>
                <a:gd name="T26" fmla="*/ 32 w 95"/>
                <a:gd name="T27" fmla="*/ 98 h 98"/>
                <a:gd name="T28" fmla="*/ 0 w 95"/>
                <a:gd name="T29" fmla="*/ 70 h 98"/>
                <a:gd name="T30" fmla="*/ 54 w 95"/>
                <a:gd name="T31" fmla="*/ 38 h 98"/>
                <a:gd name="T32" fmla="*/ 62 w 95"/>
                <a:gd name="T33" fmla="*/ 29 h 98"/>
                <a:gd name="T34" fmla="*/ 47 w 95"/>
                <a:gd name="T35" fmla="*/ 20 h 98"/>
                <a:gd name="T36" fmla="*/ 32 w 95"/>
                <a:gd name="T37" fmla="*/ 31 h 98"/>
                <a:gd name="T38" fmla="*/ 4 w 95"/>
                <a:gd name="T39" fmla="*/ 3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98">
                  <a:moveTo>
                    <a:pt x="43" y="79"/>
                  </a:moveTo>
                  <a:cubicBezTo>
                    <a:pt x="58" y="79"/>
                    <a:pt x="62" y="71"/>
                    <a:pt x="62" y="52"/>
                  </a:cubicBezTo>
                  <a:cubicBezTo>
                    <a:pt x="57" y="55"/>
                    <a:pt x="50" y="55"/>
                    <a:pt x="43" y="57"/>
                  </a:cubicBezTo>
                  <a:cubicBezTo>
                    <a:pt x="36" y="59"/>
                    <a:pt x="30" y="62"/>
                    <a:pt x="30" y="69"/>
                  </a:cubicBezTo>
                  <a:cubicBezTo>
                    <a:pt x="30" y="76"/>
                    <a:pt x="36" y="79"/>
                    <a:pt x="43" y="79"/>
                  </a:cubicBezTo>
                  <a:moveTo>
                    <a:pt x="4" y="31"/>
                  </a:moveTo>
                  <a:cubicBezTo>
                    <a:pt x="4" y="19"/>
                    <a:pt x="10" y="11"/>
                    <a:pt x="18" y="6"/>
                  </a:cubicBezTo>
                  <a:cubicBezTo>
                    <a:pt x="26" y="2"/>
                    <a:pt x="37" y="0"/>
                    <a:pt x="48" y="0"/>
                  </a:cubicBezTo>
                  <a:cubicBezTo>
                    <a:pt x="70" y="0"/>
                    <a:pt x="91" y="5"/>
                    <a:pt x="91" y="31"/>
                  </a:cubicBezTo>
                  <a:cubicBezTo>
                    <a:pt x="91" y="72"/>
                    <a:pt x="91" y="72"/>
                    <a:pt x="91" y="72"/>
                  </a:cubicBezTo>
                  <a:cubicBezTo>
                    <a:pt x="91" y="80"/>
                    <a:pt x="91" y="88"/>
                    <a:pt x="95" y="96"/>
                  </a:cubicBezTo>
                  <a:cubicBezTo>
                    <a:pt x="64" y="96"/>
                    <a:pt x="64" y="96"/>
                    <a:pt x="64" y="96"/>
                  </a:cubicBezTo>
                  <a:cubicBezTo>
                    <a:pt x="63" y="93"/>
                    <a:pt x="63" y="90"/>
                    <a:pt x="62" y="87"/>
                  </a:cubicBezTo>
                  <a:cubicBezTo>
                    <a:pt x="54" y="95"/>
                    <a:pt x="43" y="98"/>
                    <a:pt x="32" y="98"/>
                  </a:cubicBezTo>
                  <a:cubicBezTo>
                    <a:pt x="14" y="98"/>
                    <a:pt x="0" y="89"/>
                    <a:pt x="0" y="70"/>
                  </a:cubicBezTo>
                  <a:cubicBezTo>
                    <a:pt x="0" y="40"/>
                    <a:pt x="33" y="42"/>
                    <a:pt x="54" y="38"/>
                  </a:cubicBezTo>
                  <a:cubicBezTo>
                    <a:pt x="59" y="37"/>
                    <a:pt x="62" y="35"/>
                    <a:pt x="62" y="29"/>
                  </a:cubicBezTo>
                  <a:cubicBezTo>
                    <a:pt x="62" y="22"/>
                    <a:pt x="54" y="20"/>
                    <a:pt x="47" y="20"/>
                  </a:cubicBezTo>
                  <a:cubicBezTo>
                    <a:pt x="39" y="20"/>
                    <a:pt x="34" y="23"/>
                    <a:pt x="32" y="31"/>
                  </a:cubicBezTo>
                  <a:lnTo>
                    <a:pt x="4" y="31"/>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61" name="Freeform 39"/>
            <p:cNvSpPr>
              <a:spLocks/>
            </p:cNvSpPr>
            <p:nvPr/>
          </p:nvSpPr>
          <p:spPr bwMode="auto">
            <a:xfrm>
              <a:off x="5348001" y="5716250"/>
              <a:ext cx="235740" cy="446546"/>
            </a:xfrm>
            <a:custGeom>
              <a:avLst/>
              <a:gdLst>
                <a:gd name="T0" fmla="*/ 65 w 65"/>
                <a:gd name="T1" fmla="*/ 48 h 123"/>
                <a:gd name="T2" fmla="*/ 46 w 65"/>
                <a:gd name="T3" fmla="*/ 48 h 123"/>
                <a:gd name="T4" fmla="*/ 46 w 65"/>
                <a:gd name="T5" fmla="*/ 91 h 123"/>
                <a:gd name="T6" fmla="*/ 57 w 65"/>
                <a:gd name="T7" fmla="*/ 100 h 123"/>
                <a:gd name="T8" fmla="*/ 65 w 65"/>
                <a:gd name="T9" fmla="*/ 99 h 123"/>
                <a:gd name="T10" fmla="*/ 65 w 65"/>
                <a:gd name="T11" fmla="*/ 122 h 123"/>
                <a:gd name="T12" fmla="*/ 48 w 65"/>
                <a:gd name="T13" fmla="*/ 123 h 123"/>
                <a:gd name="T14" fmla="*/ 15 w 65"/>
                <a:gd name="T15" fmla="*/ 90 h 123"/>
                <a:gd name="T16" fmla="*/ 15 w 65"/>
                <a:gd name="T17" fmla="*/ 48 h 123"/>
                <a:gd name="T18" fmla="*/ 0 w 65"/>
                <a:gd name="T19" fmla="*/ 48 h 123"/>
                <a:gd name="T20" fmla="*/ 0 w 65"/>
                <a:gd name="T21" fmla="*/ 29 h 123"/>
                <a:gd name="T22" fmla="*/ 15 w 65"/>
                <a:gd name="T23" fmla="*/ 29 h 123"/>
                <a:gd name="T24" fmla="*/ 15 w 65"/>
                <a:gd name="T25" fmla="*/ 0 h 123"/>
                <a:gd name="T26" fmla="*/ 46 w 65"/>
                <a:gd name="T27" fmla="*/ 0 h 123"/>
                <a:gd name="T28" fmla="*/ 46 w 65"/>
                <a:gd name="T29" fmla="*/ 29 h 123"/>
                <a:gd name="T30" fmla="*/ 65 w 65"/>
                <a:gd name="T31" fmla="*/ 29 h 123"/>
                <a:gd name="T32" fmla="*/ 65 w 65"/>
                <a:gd name="T33" fmla="*/ 4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123">
                  <a:moveTo>
                    <a:pt x="65" y="48"/>
                  </a:moveTo>
                  <a:cubicBezTo>
                    <a:pt x="46" y="48"/>
                    <a:pt x="46" y="48"/>
                    <a:pt x="46" y="48"/>
                  </a:cubicBezTo>
                  <a:cubicBezTo>
                    <a:pt x="46" y="91"/>
                    <a:pt x="46" y="91"/>
                    <a:pt x="46" y="91"/>
                  </a:cubicBezTo>
                  <a:cubicBezTo>
                    <a:pt x="46" y="98"/>
                    <a:pt x="50" y="100"/>
                    <a:pt x="57" y="100"/>
                  </a:cubicBezTo>
                  <a:cubicBezTo>
                    <a:pt x="59" y="100"/>
                    <a:pt x="62" y="99"/>
                    <a:pt x="65" y="99"/>
                  </a:cubicBezTo>
                  <a:cubicBezTo>
                    <a:pt x="65" y="122"/>
                    <a:pt x="65" y="122"/>
                    <a:pt x="65" y="122"/>
                  </a:cubicBezTo>
                  <a:cubicBezTo>
                    <a:pt x="59" y="122"/>
                    <a:pt x="54" y="123"/>
                    <a:pt x="48" y="123"/>
                  </a:cubicBezTo>
                  <a:cubicBezTo>
                    <a:pt x="22" y="123"/>
                    <a:pt x="15" y="115"/>
                    <a:pt x="15" y="90"/>
                  </a:cubicBezTo>
                  <a:cubicBezTo>
                    <a:pt x="15" y="48"/>
                    <a:pt x="15" y="48"/>
                    <a:pt x="15" y="48"/>
                  </a:cubicBezTo>
                  <a:cubicBezTo>
                    <a:pt x="0" y="48"/>
                    <a:pt x="0" y="48"/>
                    <a:pt x="0" y="48"/>
                  </a:cubicBezTo>
                  <a:cubicBezTo>
                    <a:pt x="0" y="29"/>
                    <a:pt x="0" y="29"/>
                    <a:pt x="0" y="29"/>
                  </a:cubicBezTo>
                  <a:cubicBezTo>
                    <a:pt x="15" y="29"/>
                    <a:pt x="15" y="29"/>
                    <a:pt x="15" y="29"/>
                  </a:cubicBezTo>
                  <a:cubicBezTo>
                    <a:pt x="15" y="0"/>
                    <a:pt x="15" y="0"/>
                    <a:pt x="15" y="0"/>
                  </a:cubicBezTo>
                  <a:cubicBezTo>
                    <a:pt x="46" y="0"/>
                    <a:pt x="46" y="0"/>
                    <a:pt x="46" y="0"/>
                  </a:cubicBezTo>
                  <a:cubicBezTo>
                    <a:pt x="46" y="29"/>
                    <a:pt x="46" y="29"/>
                    <a:pt x="46" y="29"/>
                  </a:cubicBezTo>
                  <a:cubicBezTo>
                    <a:pt x="65" y="29"/>
                    <a:pt x="65" y="29"/>
                    <a:pt x="65" y="29"/>
                  </a:cubicBezTo>
                  <a:lnTo>
                    <a:pt x="65" y="48"/>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62" name="Freeform 40"/>
            <p:cNvSpPr>
              <a:spLocks/>
            </p:cNvSpPr>
            <p:nvPr/>
          </p:nvSpPr>
          <p:spPr bwMode="auto">
            <a:xfrm>
              <a:off x="2938464" y="4148805"/>
              <a:ext cx="2178330" cy="1357773"/>
            </a:xfrm>
            <a:custGeom>
              <a:avLst/>
              <a:gdLst>
                <a:gd name="T0" fmla="*/ 97 w 601"/>
                <a:gd name="T1" fmla="*/ 90 h 374"/>
                <a:gd name="T2" fmla="*/ 32 w 601"/>
                <a:gd name="T3" fmla="*/ 161 h 374"/>
                <a:gd name="T4" fmla="*/ 64 w 601"/>
                <a:gd name="T5" fmla="*/ 374 h 374"/>
                <a:gd name="T6" fmla="*/ 216 w 601"/>
                <a:gd name="T7" fmla="*/ 374 h 374"/>
                <a:gd name="T8" fmla="*/ 205 w 601"/>
                <a:gd name="T9" fmla="*/ 161 h 374"/>
                <a:gd name="T10" fmla="*/ 255 w 601"/>
                <a:gd name="T11" fmla="*/ 134 h 374"/>
                <a:gd name="T12" fmla="*/ 601 w 601"/>
                <a:gd name="T13" fmla="*/ 204 h 374"/>
                <a:gd name="T14" fmla="*/ 97 w 601"/>
                <a:gd name="T15" fmla="*/ 90 h 3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1" h="374">
                  <a:moveTo>
                    <a:pt x="97" y="90"/>
                  </a:moveTo>
                  <a:cubicBezTo>
                    <a:pt x="68" y="106"/>
                    <a:pt x="45" y="131"/>
                    <a:pt x="32" y="161"/>
                  </a:cubicBezTo>
                  <a:cubicBezTo>
                    <a:pt x="0" y="243"/>
                    <a:pt x="42" y="335"/>
                    <a:pt x="64" y="374"/>
                  </a:cubicBezTo>
                  <a:cubicBezTo>
                    <a:pt x="216" y="374"/>
                    <a:pt x="216" y="374"/>
                    <a:pt x="216" y="374"/>
                  </a:cubicBezTo>
                  <a:cubicBezTo>
                    <a:pt x="162" y="245"/>
                    <a:pt x="180" y="190"/>
                    <a:pt x="205" y="161"/>
                  </a:cubicBezTo>
                  <a:cubicBezTo>
                    <a:pt x="218" y="147"/>
                    <a:pt x="236" y="137"/>
                    <a:pt x="255" y="134"/>
                  </a:cubicBezTo>
                  <a:cubicBezTo>
                    <a:pt x="406" y="104"/>
                    <a:pt x="560" y="183"/>
                    <a:pt x="601" y="204"/>
                  </a:cubicBezTo>
                  <a:cubicBezTo>
                    <a:pt x="341" y="0"/>
                    <a:pt x="170" y="51"/>
                    <a:pt x="97" y="90"/>
                  </a:cubicBezTo>
                </a:path>
              </a:pathLst>
            </a:custGeom>
            <a:solidFill>
              <a:srgbClr val="BABABA"/>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63" name="Freeform 41"/>
            <p:cNvSpPr>
              <a:spLocks/>
            </p:cNvSpPr>
            <p:nvPr/>
          </p:nvSpPr>
          <p:spPr bwMode="auto">
            <a:xfrm>
              <a:off x="5790014" y="5041898"/>
              <a:ext cx="2178330" cy="1364573"/>
            </a:xfrm>
            <a:custGeom>
              <a:avLst/>
              <a:gdLst>
                <a:gd name="T0" fmla="*/ 535 w 601"/>
                <a:gd name="T1" fmla="*/ 0 h 376"/>
                <a:gd name="T2" fmla="*/ 384 w 601"/>
                <a:gd name="T3" fmla="*/ 0 h 376"/>
                <a:gd name="T4" fmla="*/ 395 w 601"/>
                <a:gd name="T5" fmla="*/ 215 h 376"/>
                <a:gd name="T6" fmla="*/ 346 w 601"/>
                <a:gd name="T7" fmla="*/ 242 h 376"/>
                <a:gd name="T8" fmla="*/ 0 w 601"/>
                <a:gd name="T9" fmla="*/ 172 h 376"/>
                <a:gd name="T10" fmla="*/ 504 w 601"/>
                <a:gd name="T11" fmla="*/ 286 h 376"/>
                <a:gd name="T12" fmla="*/ 568 w 601"/>
                <a:gd name="T13" fmla="*/ 215 h 376"/>
                <a:gd name="T14" fmla="*/ 535 w 601"/>
                <a:gd name="T15" fmla="*/ 0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1" h="376">
                  <a:moveTo>
                    <a:pt x="535" y="0"/>
                  </a:moveTo>
                  <a:cubicBezTo>
                    <a:pt x="384" y="0"/>
                    <a:pt x="384" y="0"/>
                    <a:pt x="384" y="0"/>
                  </a:cubicBezTo>
                  <a:cubicBezTo>
                    <a:pt x="439" y="130"/>
                    <a:pt x="421" y="186"/>
                    <a:pt x="395" y="215"/>
                  </a:cubicBezTo>
                  <a:cubicBezTo>
                    <a:pt x="382" y="229"/>
                    <a:pt x="365" y="239"/>
                    <a:pt x="346" y="242"/>
                  </a:cubicBezTo>
                  <a:cubicBezTo>
                    <a:pt x="194" y="272"/>
                    <a:pt x="41" y="193"/>
                    <a:pt x="0" y="172"/>
                  </a:cubicBezTo>
                  <a:cubicBezTo>
                    <a:pt x="260" y="376"/>
                    <a:pt x="431" y="325"/>
                    <a:pt x="504" y="286"/>
                  </a:cubicBezTo>
                  <a:cubicBezTo>
                    <a:pt x="533" y="270"/>
                    <a:pt x="556" y="245"/>
                    <a:pt x="568" y="215"/>
                  </a:cubicBezTo>
                  <a:cubicBezTo>
                    <a:pt x="601" y="132"/>
                    <a:pt x="557" y="39"/>
                    <a:pt x="535" y="0"/>
                  </a:cubicBezTo>
                </a:path>
              </a:pathLst>
            </a:custGeom>
            <a:solidFill>
              <a:srgbClr val="FF5000"/>
            </a:solidFill>
            <a:ln>
              <a:noFill/>
            </a:ln>
            <a:extLst/>
          </p:spPr>
          <p:txBody>
            <a:bodyPr vert="horz" wrap="square" lIns="91440" tIns="45720" rIns="91440" bIns="45720" numCol="1" anchor="t" anchorCtr="0" compatLnSpc="1">
              <a:prstTxWarp prst="textNoShape">
                <a:avLst/>
              </a:prstTxWarp>
            </a:bodyPr>
            <a:lstStyle/>
            <a:p>
              <a:endParaRPr lang="en-GB"/>
            </a:p>
          </p:txBody>
        </p:sp>
      </p:grpSp>
      <p:grpSp>
        <p:nvGrpSpPr>
          <p:cNvPr id="64" name="Group 63"/>
          <p:cNvGrpSpPr/>
          <p:nvPr userDrawn="1"/>
        </p:nvGrpSpPr>
        <p:grpSpPr>
          <a:xfrm>
            <a:off x="1033272" y="1579828"/>
            <a:ext cx="2732999" cy="4191939"/>
            <a:chOff x="4211096" y="3429000"/>
            <a:chExt cx="1745126" cy="2676717"/>
          </a:xfrm>
        </p:grpSpPr>
        <p:sp>
          <p:nvSpPr>
            <p:cNvPr id="65" name="Rectangle 61"/>
            <p:cNvSpPr>
              <a:spLocks noChangeArrowheads="1"/>
            </p:cNvSpPr>
            <p:nvPr/>
          </p:nvSpPr>
          <p:spPr bwMode="auto">
            <a:xfrm>
              <a:off x="4301250" y="3677997"/>
              <a:ext cx="1564818" cy="2180870"/>
            </a:xfrm>
            <a:prstGeom prst="rect">
              <a:avLst/>
            </a:prstGeom>
            <a:solidFill>
              <a:srgbClr val="F7A6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62"/>
            <p:cNvSpPr>
              <a:spLocks/>
            </p:cNvSpPr>
            <p:nvPr/>
          </p:nvSpPr>
          <p:spPr bwMode="auto">
            <a:xfrm>
              <a:off x="4211096" y="5893211"/>
              <a:ext cx="1745126" cy="212506"/>
            </a:xfrm>
            <a:custGeom>
              <a:avLst/>
              <a:gdLst>
                <a:gd name="T0" fmla="*/ 42 w 813"/>
                <a:gd name="T1" fmla="*/ 0 h 99"/>
                <a:gd name="T2" fmla="*/ 771 w 813"/>
                <a:gd name="T3" fmla="*/ 0 h 99"/>
                <a:gd name="T4" fmla="*/ 813 w 813"/>
                <a:gd name="T5" fmla="*/ 99 h 99"/>
                <a:gd name="T6" fmla="*/ 0 w 813"/>
                <a:gd name="T7" fmla="*/ 99 h 99"/>
                <a:gd name="T8" fmla="*/ 42 w 813"/>
                <a:gd name="T9" fmla="*/ 0 h 99"/>
              </a:gdLst>
              <a:ahLst/>
              <a:cxnLst>
                <a:cxn ang="0">
                  <a:pos x="T0" y="T1"/>
                </a:cxn>
                <a:cxn ang="0">
                  <a:pos x="T2" y="T3"/>
                </a:cxn>
                <a:cxn ang="0">
                  <a:pos x="T4" y="T5"/>
                </a:cxn>
                <a:cxn ang="0">
                  <a:pos x="T6" y="T7"/>
                </a:cxn>
                <a:cxn ang="0">
                  <a:pos x="T8" y="T9"/>
                </a:cxn>
              </a:cxnLst>
              <a:rect l="0" t="0" r="r" b="b"/>
              <a:pathLst>
                <a:path w="813" h="99">
                  <a:moveTo>
                    <a:pt x="42" y="0"/>
                  </a:moveTo>
                  <a:lnTo>
                    <a:pt x="771" y="0"/>
                  </a:lnTo>
                  <a:lnTo>
                    <a:pt x="813" y="99"/>
                  </a:lnTo>
                  <a:lnTo>
                    <a:pt x="0" y="99"/>
                  </a:lnTo>
                  <a:lnTo>
                    <a:pt x="42" y="0"/>
                  </a:lnTo>
                  <a:close/>
                </a:path>
              </a:pathLst>
            </a:custGeom>
            <a:solidFill>
              <a:srgbClr val="F7A6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63"/>
            <p:cNvSpPr>
              <a:spLocks/>
            </p:cNvSpPr>
            <p:nvPr/>
          </p:nvSpPr>
          <p:spPr bwMode="auto">
            <a:xfrm>
              <a:off x="4211096" y="3429000"/>
              <a:ext cx="1745126" cy="212506"/>
            </a:xfrm>
            <a:custGeom>
              <a:avLst/>
              <a:gdLst>
                <a:gd name="T0" fmla="*/ 771 w 813"/>
                <a:gd name="T1" fmla="*/ 99 h 99"/>
                <a:gd name="T2" fmla="*/ 42 w 813"/>
                <a:gd name="T3" fmla="*/ 99 h 99"/>
                <a:gd name="T4" fmla="*/ 0 w 813"/>
                <a:gd name="T5" fmla="*/ 0 h 99"/>
                <a:gd name="T6" fmla="*/ 813 w 813"/>
                <a:gd name="T7" fmla="*/ 0 h 99"/>
                <a:gd name="T8" fmla="*/ 771 w 813"/>
                <a:gd name="T9" fmla="*/ 99 h 99"/>
              </a:gdLst>
              <a:ahLst/>
              <a:cxnLst>
                <a:cxn ang="0">
                  <a:pos x="T0" y="T1"/>
                </a:cxn>
                <a:cxn ang="0">
                  <a:pos x="T2" y="T3"/>
                </a:cxn>
                <a:cxn ang="0">
                  <a:pos x="T4" y="T5"/>
                </a:cxn>
                <a:cxn ang="0">
                  <a:pos x="T6" y="T7"/>
                </a:cxn>
                <a:cxn ang="0">
                  <a:pos x="T8" y="T9"/>
                </a:cxn>
              </a:cxnLst>
              <a:rect l="0" t="0" r="r" b="b"/>
              <a:pathLst>
                <a:path w="813" h="99">
                  <a:moveTo>
                    <a:pt x="771" y="99"/>
                  </a:moveTo>
                  <a:lnTo>
                    <a:pt x="42" y="99"/>
                  </a:lnTo>
                  <a:lnTo>
                    <a:pt x="0" y="0"/>
                  </a:lnTo>
                  <a:lnTo>
                    <a:pt x="813" y="0"/>
                  </a:lnTo>
                  <a:lnTo>
                    <a:pt x="771" y="99"/>
                  </a:lnTo>
                  <a:close/>
                </a:path>
              </a:pathLst>
            </a:custGeom>
            <a:solidFill>
              <a:srgbClr val="F7A6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64"/>
            <p:cNvSpPr>
              <a:spLocks noEditPoints="1"/>
            </p:cNvSpPr>
            <p:nvPr/>
          </p:nvSpPr>
          <p:spPr bwMode="auto">
            <a:xfrm>
              <a:off x="4719823" y="4377764"/>
              <a:ext cx="122352" cy="145964"/>
            </a:xfrm>
            <a:custGeom>
              <a:avLst/>
              <a:gdLst>
                <a:gd name="T0" fmla="*/ 0 w 362"/>
                <a:gd name="T1" fmla="*/ 0 h 433"/>
                <a:gd name="T2" fmla="*/ 206 w 362"/>
                <a:gd name="T3" fmla="*/ 0 h 433"/>
                <a:gd name="T4" fmla="*/ 362 w 362"/>
                <a:gd name="T5" fmla="*/ 139 h 433"/>
                <a:gd name="T6" fmla="*/ 206 w 362"/>
                <a:gd name="T7" fmla="*/ 289 h 433"/>
                <a:gd name="T8" fmla="*/ 113 w 362"/>
                <a:gd name="T9" fmla="*/ 289 h 433"/>
                <a:gd name="T10" fmla="*/ 113 w 362"/>
                <a:gd name="T11" fmla="*/ 433 h 433"/>
                <a:gd name="T12" fmla="*/ 0 w 362"/>
                <a:gd name="T13" fmla="*/ 433 h 433"/>
                <a:gd name="T14" fmla="*/ 0 w 362"/>
                <a:gd name="T15" fmla="*/ 0 h 433"/>
                <a:gd name="T16" fmla="*/ 113 w 362"/>
                <a:gd name="T17" fmla="*/ 201 h 433"/>
                <a:gd name="T18" fmla="*/ 189 w 362"/>
                <a:gd name="T19" fmla="*/ 201 h 433"/>
                <a:gd name="T20" fmla="*/ 249 w 362"/>
                <a:gd name="T21" fmla="*/ 147 h 433"/>
                <a:gd name="T22" fmla="*/ 189 w 362"/>
                <a:gd name="T23" fmla="*/ 90 h 433"/>
                <a:gd name="T24" fmla="*/ 113 w 362"/>
                <a:gd name="T25" fmla="*/ 90 h 433"/>
                <a:gd name="T26" fmla="*/ 113 w 362"/>
                <a:gd name="T27" fmla="*/ 201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433">
                  <a:moveTo>
                    <a:pt x="0" y="0"/>
                  </a:moveTo>
                  <a:cubicBezTo>
                    <a:pt x="206" y="0"/>
                    <a:pt x="206" y="0"/>
                    <a:pt x="206" y="0"/>
                  </a:cubicBezTo>
                  <a:cubicBezTo>
                    <a:pt x="286" y="0"/>
                    <a:pt x="362" y="37"/>
                    <a:pt x="362" y="139"/>
                  </a:cubicBezTo>
                  <a:cubicBezTo>
                    <a:pt x="362" y="247"/>
                    <a:pt x="301" y="289"/>
                    <a:pt x="206" y="289"/>
                  </a:cubicBezTo>
                  <a:cubicBezTo>
                    <a:pt x="113" y="289"/>
                    <a:pt x="113" y="289"/>
                    <a:pt x="113" y="289"/>
                  </a:cubicBezTo>
                  <a:cubicBezTo>
                    <a:pt x="113" y="433"/>
                    <a:pt x="113" y="433"/>
                    <a:pt x="113" y="433"/>
                  </a:cubicBezTo>
                  <a:cubicBezTo>
                    <a:pt x="0" y="433"/>
                    <a:pt x="0" y="433"/>
                    <a:pt x="0" y="433"/>
                  </a:cubicBezTo>
                  <a:lnTo>
                    <a:pt x="0" y="0"/>
                  </a:lnTo>
                  <a:close/>
                  <a:moveTo>
                    <a:pt x="113" y="201"/>
                  </a:moveTo>
                  <a:cubicBezTo>
                    <a:pt x="189" y="201"/>
                    <a:pt x="189" y="201"/>
                    <a:pt x="189" y="201"/>
                  </a:cubicBezTo>
                  <a:cubicBezTo>
                    <a:pt x="224" y="201"/>
                    <a:pt x="249" y="187"/>
                    <a:pt x="249" y="147"/>
                  </a:cubicBezTo>
                  <a:cubicBezTo>
                    <a:pt x="249" y="107"/>
                    <a:pt x="223" y="90"/>
                    <a:pt x="189" y="90"/>
                  </a:cubicBezTo>
                  <a:cubicBezTo>
                    <a:pt x="113" y="90"/>
                    <a:pt x="113" y="90"/>
                    <a:pt x="113" y="90"/>
                  </a:cubicBezTo>
                  <a:lnTo>
                    <a:pt x="113" y="2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65"/>
            <p:cNvSpPr>
              <a:spLocks/>
            </p:cNvSpPr>
            <p:nvPr/>
          </p:nvSpPr>
          <p:spPr bwMode="auto">
            <a:xfrm>
              <a:off x="4859347" y="4418548"/>
              <a:ext cx="105180" cy="109473"/>
            </a:xfrm>
            <a:custGeom>
              <a:avLst/>
              <a:gdLst>
                <a:gd name="T0" fmla="*/ 313 w 313"/>
                <a:gd name="T1" fmla="*/ 315 h 324"/>
                <a:gd name="T2" fmla="*/ 213 w 313"/>
                <a:gd name="T3" fmla="*/ 315 h 324"/>
                <a:gd name="T4" fmla="*/ 213 w 313"/>
                <a:gd name="T5" fmla="*/ 272 h 324"/>
                <a:gd name="T6" fmla="*/ 212 w 313"/>
                <a:gd name="T7" fmla="*/ 272 h 324"/>
                <a:gd name="T8" fmla="*/ 116 w 313"/>
                <a:gd name="T9" fmla="*/ 324 h 324"/>
                <a:gd name="T10" fmla="*/ 0 w 313"/>
                <a:gd name="T11" fmla="*/ 189 h 324"/>
                <a:gd name="T12" fmla="*/ 0 w 313"/>
                <a:gd name="T13" fmla="*/ 0 h 324"/>
                <a:gd name="T14" fmla="*/ 103 w 313"/>
                <a:gd name="T15" fmla="*/ 0 h 324"/>
                <a:gd name="T16" fmla="*/ 103 w 313"/>
                <a:gd name="T17" fmla="*/ 183 h 324"/>
                <a:gd name="T18" fmla="*/ 154 w 313"/>
                <a:gd name="T19" fmla="*/ 239 h 324"/>
                <a:gd name="T20" fmla="*/ 210 w 313"/>
                <a:gd name="T21" fmla="*/ 169 h 324"/>
                <a:gd name="T22" fmla="*/ 210 w 313"/>
                <a:gd name="T23" fmla="*/ 0 h 324"/>
                <a:gd name="T24" fmla="*/ 313 w 313"/>
                <a:gd name="T25" fmla="*/ 0 h 324"/>
                <a:gd name="T26" fmla="*/ 313 w 313"/>
                <a:gd name="T27" fmla="*/ 315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3" h="324">
                  <a:moveTo>
                    <a:pt x="313" y="315"/>
                  </a:moveTo>
                  <a:cubicBezTo>
                    <a:pt x="213" y="315"/>
                    <a:pt x="213" y="315"/>
                    <a:pt x="213" y="315"/>
                  </a:cubicBezTo>
                  <a:cubicBezTo>
                    <a:pt x="213" y="272"/>
                    <a:pt x="213" y="272"/>
                    <a:pt x="213" y="272"/>
                  </a:cubicBezTo>
                  <a:cubicBezTo>
                    <a:pt x="212" y="272"/>
                    <a:pt x="212" y="272"/>
                    <a:pt x="212" y="272"/>
                  </a:cubicBezTo>
                  <a:cubicBezTo>
                    <a:pt x="193" y="304"/>
                    <a:pt x="153" y="324"/>
                    <a:pt x="116" y="324"/>
                  </a:cubicBezTo>
                  <a:cubicBezTo>
                    <a:pt x="26" y="324"/>
                    <a:pt x="0" y="272"/>
                    <a:pt x="0" y="189"/>
                  </a:cubicBezTo>
                  <a:cubicBezTo>
                    <a:pt x="0" y="0"/>
                    <a:pt x="0" y="0"/>
                    <a:pt x="0" y="0"/>
                  </a:cubicBezTo>
                  <a:cubicBezTo>
                    <a:pt x="103" y="0"/>
                    <a:pt x="103" y="0"/>
                    <a:pt x="103" y="0"/>
                  </a:cubicBezTo>
                  <a:cubicBezTo>
                    <a:pt x="103" y="183"/>
                    <a:pt x="103" y="183"/>
                    <a:pt x="103" y="183"/>
                  </a:cubicBezTo>
                  <a:cubicBezTo>
                    <a:pt x="103" y="224"/>
                    <a:pt x="121" y="239"/>
                    <a:pt x="154" y="239"/>
                  </a:cubicBezTo>
                  <a:cubicBezTo>
                    <a:pt x="176" y="239"/>
                    <a:pt x="210" y="224"/>
                    <a:pt x="210" y="169"/>
                  </a:cubicBezTo>
                  <a:cubicBezTo>
                    <a:pt x="210" y="0"/>
                    <a:pt x="210" y="0"/>
                    <a:pt x="210" y="0"/>
                  </a:cubicBezTo>
                  <a:cubicBezTo>
                    <a:pt x="313" y="0"/>
                    <a:pt x="313" y="0"/>
                    <a:pt x="313" y="0"/>
                  </a:cubicBezTo>
                  <a:lnTo>
                    <a:pt x="313" y="3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66"/>
            <p:cNvSpPr>
              <a:spLocks/>
            </p:cNvSpPr>
            <p:nvPr/>
          </p:nvSpPr>
          <p:spPr bwMode="auto">
            <a:xfrm>
              <a:off x="4977406" y="4386350"/>
              <a:ext cx="75128" cy="139524"/>
            </a:xfrm>
            <a:custGeom>
              <a:avLst/>
              <a:gdLst>
                <a:gd name="T0" fmla="*/ 219 w 219"/>
                <a:gd name="T1" fmla="*/ 162 h 413"/>
                <a:gd name="T2" fmla="*/ 155 w 219"/>
                <a:gd name="T3" fmla="*/ 162 h 413"/>
                <a:gd name="T4" fmla="*/ 155 w 219"/>
                <a:gd name="T5" fmla="*/ 305 h 413"/>
                <a:gd name="T6" fmla="*/ 192 w 219"/>
                <a:gd name="T7" fmla="*/ 335 h 413"/>
                <a:gd name="T8" fmla="*/ 219 w 219"/>
                <a:gd name="T9" fmla="*/ 334 h 413"/>
                <a:gd name="T10" fmla="*/ 219 w 219"/>
                <a:gd name="T11" fmla="*/ 410 h 413"/>
                <a:gd name="T12" fmla="*/ 163 w 219"/>
                <a:gd name="T13" fmla="*/ 413 h 413"/>
                <a:gd name="T14" fmla="*/ 52 w 219"/>
                <a:gd name="T15" fmla="*/ 302 h 413"/>
                <a:gd name="T16" fmla="*/ 52 w 219"/>
                <a:gd name="T17" fmla="*/ 162 h 413"/>
                <a:gd name="T18" fmla="*/ 0 w 219"/>
                <a:gd name="T19" fmla="*/ 162 h 413"/>
                <a:gd name="T20" fmla="*/ 0 w 219"/>
                <a:gd name="T21" fmla="*/ 95 h 413"/>
                <a:gd name="T22" fmla="*/ 52 w 219"/>
                <a:gd name="T23" fmla="*/ 95 h 413"/>
                <a:gd name="T24" fmla="*/ 52 w 219"/>
                <a:gd name="T25" fmla="*/ 0 h 413"/>
                <a:gd name="T26" fmla="*/ 155 w 219"/>
                <a:gd name="T27" fmla="*/ 0 h 413"/>
                <a:gd name="T28" fmla="*/ 155 w 219"/>
                <a:gd name="T29" fmla="*/ 95 h 413"/>
                <a:gd name="T30" fmla="*/ 219 w 219"/>
                <a:gd name="T31" fmla="*/ 95 h 413"/>
                <a:gd name="T32" fmla="*/ 219 w 219"/>
                <a:gd name="T33" fmla="*/ 162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9" h="413">
                  <a:moveTo>
                    <a:pt x="219" y="162"/>
                  </a:moveTo>
                  <a:cubicBezTo>
                    <a:pt x="155" y="162"/>
                    <a:pt x="155" y="162"/>
                    <a:pt x="155" y="162"/>
                  </a:cubicBezTo>
                  <a:cubicBezTo>
                    <a:pt x="155" y="305"/>
                    <a:pt x="155" y="305"/>
                    <a:pt x="155" y="305"/>
                  </a:cubicBezTo>
                  <a:cubicBezTo>
                    <a:pt x="155" y="330"/>
                    <a:pt x="170" y="335"/>
                    <a:pt x="192" y="335"/>
                  </a:cubicBezTo>
                  <a:cubicBezTo>
                    <a:pt x="201" y="335"/>
                    <a:pt x="210" y="334"/>
                    <a:pt x="219" y="334"/>
                  </a:cubicBezTo>
                  <a:cubicBezTo>
                    <a:pt x="219" y="410"/>
                    <a:pt x="219" y="410"/>
                    <a:pt x="219" y="410"/>
                  </a:cubicBezTo>
                  <a:cubicBezTo>
                    <a:pt x="200" y="410"/>
                    <a:pt x="181" y="413"/>
                    <a:pt x="163" y="413"/>
                  </a:cubicBezTo>
                  <a:cubicBezTo>
                    <a:pt x="75" y="413"/>
                    <a:pt x="52" y="387"/>
                    <a:pt x="52" y="302"/>
                  </a:cubicBezTo>
                  <a:cubicBezTo>
                    <a:pt x="52" y="162"/>
                    <a:pt x="52" y="162"/>
                    <a:pt x="52" y="162"/>
                  </a:cubicBezTo>
                  <a:cubicBezTo>
                    <a:pt x="0" y="162"/>
                    <a:pt x="0" y="162"/>
                    <a:pt x="0" y="162"/>
                  </a:cubicBezTo>
                  <a:cubicBezTo>
                    <a:pt x="0" y="95"/>
                    <a:pt x="0" y="95"/>
                    <a:pt x="0" y="95"/>
                  </a:cubicBezTo>
                  <a:cubicBezTo>
                    <a:pt x="52" y="95"/>
                    <a:pt x="52" y="95"/>
                    <a:pt x="52" y="95"/>
                  </a:cubicBezTo>
                  <a:cubicBezTo>
                    <a:pt x="52" y="0"/>
                    <a:pt x="52" y="0"/>
                    <a:pt x="52" y="0"/>
                  </a:cubicBezTo>
                  <a:cubicBezTo>
                    <a:pt x="155" y="0"/>
                    <a:pt x="155" y="0"/>
                    <a:pt x="155" y="0"/>
                  </a:cubicBezTo>
                  <a:cubicBezTo>
                    <a:pt x="155" y="95"/>
                    <a:pt x="155" y="95"/>
                    <a:pt x="155" y="95"/>
                  </a:cubicBezTo>
                  <a:cubicBezTo>
                    <a:pt x="219" y="95"/>
                    <a:pt x="219" y="95"/>
                    <a:pt x="219" y="95"/>
                  </a:cubicBezTo>
                  <a:lnTo>
                    <a:pt x="219"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67"/>
            <p:cNvSpPr>
              <a:spLocks/>
            </p:cNvSpPr>
            <p:nvPr/>
          </p:nvSpPr>
          <p:spPr bwMode="auto">
            <a:xfrm>
              <a:off x="5061120" y="4386350"/>
              <a:ext cx="75128" cy="139524"/>
            </a:xfrm>
            <a:custGeom>
              <a:avLst/>
              <a:gdLst>
                <a:gd name="T0" fmla="*/ 219 w 219"/>
                <a:gd name="T1" fmla="*/ 162 h 413"/>
                <a:gd name="T2" fmla="*/ 156 w 219"/>
                <a:gd name="T3" fmla="*/ 162 h 413"/>
                <a:gd name="T4" fmla="*/ 156 w 219"/>
                <a:gd name="T5" fmla="*/ 305 h 413"/>
                <a:gd name="T6" fmla="*/ 193 w 219"/>
                <a:gd name="T7" fmla="*/ 335 h 413"/>
                <a:gd name="T8" fmla="*/ 219 w 219"/>
                <a:gd name="T9" fmla="*/ 334 h 413"/>
                <a:gd name="T10" fmla="*/ 219 w 219"/>
                <a:gd name="T11" fmla="*/ 410 h 413"/>
                <a:gd name="T12" fmla="*/ 163 w 219"/>
                <a:gd name="T13" fmla="*/ 413 h 413"/>
                <a:gd name="T14" fmla="*/ 53 w 219"/>
                <a:gd name="T15" fmla="*/ 302 h 413"/>
                <a:gd name="T16" fmla="*/ 53 w 219"/>
                <a:gd name="T17" fmla="*/ 162 h 413"/>
                <a:gd name="T18" fmla="*/ 0 w 219"/>
                <a:gd name="T19" fmla="*/ 162 h 413"/>
                <a:gd name="T20" fmla="*/ 0 w 219"/>
                <a:gd name="T21" fmla="*/ 95 h 413"/>
                <a:gd name="T22" fmla="*/ 53 w 219"/>
                <a:gd name="T23" fmla="*/ 95 h 413"/>
                <a:gd name="T24" fmla="*/ 53 w 219"/>
                <a:gd name="T25" fmla="*/ 0 h 413"/>
                <a:gd name="T26" fmla="*/ 156 w 219"/>
                <a:gd name="T27" fmla="*/ 0 h 413"/>
                <a:gd name="T28" fmla="*/ 156 w 219"/>
                <a:gd name="T29" fmla="*/ 95 h 413"/>
                <a:gd name="T30" fmla="*/ 219 w 219"/>
                <a:gd name="T31" fmla="*/ 95 h 413"/>
                <a:gd name="T32" fmla="*/ 219 w 219"/>
                <a:gd name="T33" fmla="*/ 162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9" h="413">
                  <a:moveTo>
                    <a:pt x="219" y="162"/>
                  </a:moveTo>
                  <a:cubicBezTo>
                    <a:pt x="156" y="162"/>
                    <a:pt x="156" y="162"/>
                    <a:pt x="156" y="162"/>
                  </a:cubicBezTo>
                  <a:cubicBezTo>
                    <a:pt x="156" y="305"/>
                    <a:pt x="156" y="305"/>
                    <a:pt x="156" y="305"/>
                  </a:cubicBezTo>
                  <a:cubicBezTo>
                    <a:pt x="156" y="330"/>
                    <a:pt x="170" y="335"/>
                    <a:pt x="193" y="335"/>
                  </a:cubicBezTo>
                  <a:cubicBezTo>
                    <a:pt x="201" y="335"/>
                    <a:pt x="210" y="334"/>
                    <a:pt x="219" y="334"/>
                  </a:cubicBezTo>
                  <a:cubicBezTo>
                    <a:pt x="219" y="410"/>
                    <a:pt x="219" y="410"/>
                    <a:pt x="219" y="410"/>
                  </a:cubicBezTo>
                  <a:cubicBezTo>
                    <a:pt x="200" y="410"/>
                    <a:pt x="182" y="413"/>
                    <a:pt x="163" y="413"/>
                  </a:cubicBezTo>
                  <a:cubicBezTo>
                    <a:pt x="75" y="413"/>
                    <a:pt x="53" y="387"/>
                    <a:pt x="53" y="302"/>
                  </a:cubicBezTo>
                  <a:cubicBezTo>
                    <a:pt x="53" y="162"/>
                    <a:pt x="53" y="162"/>
                    <a:pt x="53" y="162"/>
                  </a:cubicBezTo>
                  <a:cubicBezTo>
                    <a:pt x="0" y="162"/>
                    <a:pt x="0" y="162"/>
                    <a:pt x="0" y="162"/>
                  </a:cubicBezTo>
                  <a:cubicBezTo>
                    <a:pt x="0" y="95"/>
                    <a:pt x="0" y="95"/>
                    <a:pt x="0" y="95"/>
                  </a:cubicBezTo>
                  <a:cubicBezTo>
                    <a:pt x="53" y="95"/>
                    <a:pt x="53" y="95"/>
                    <a:pt x="53" y="95"/>
                  </a:cubicBezTo>
                  <a:cubicBezTo>
                    <a:pt x="53" y="0"/>
                    <a:pt x="53" y="0"/>
                    <a:pt x="53" y="0"/>
                  </a:cubicBezTo>
                  <a:cubicBezTo>
                    <a:pt x="156" y="0"/>
                    <a:pt x="156" y="0"/>
                    <a:pt x="156" y="0"/>
                  </a:cubicBezTo>
                  <a:cubicBezTo>
                    <a:pt x="156" y="95"/>
                    <a:pt x="156" y="95"/>
                    <a:pt x="156" y="95"/>
                  </a:cubicBezTo>
                  <a:cubicBezTo>
                    <a:pt x="219" y="95"/>
                    <a:pt x="219" y="95"/>
                    <a:pt x="219" y="95"/>
                  </a:cubicBezTo>
                  <a:lnTo>
                    <a:pt x="219"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68"/>
            <p:cNvSpPr>
              <a:spLocks noEditPoints="1"/>
            </p:cNvSpPr>
            <p:nvPr/>
          </p:nvSpPr>
          <p:spPr bwMode="auto">
            <a:xfrm>
              <a:off x="5155567" y="4377764"/>
              <a:ext cx="34344" cy="145964"/>
            </a:xfrm>
            <a:custGeom>
              <a:avLst/>
              <a:gdLst>
                <a:gd name="T0" fmla="*/ 16 w 16"/>
                <a:gd name="T1" fmla="*/ 13 h 68"/>
                <a:gd name="T2" fmla="*/ 0 w 16"/>
                <a:gd name="T3" fmla="*/ 13 h 68"/>
                <a:gd name="T4" fmla="*/ 0 w 16"/>
                <a:gd name="T5" fmla="*/ 0 h 68"/>
                <a:gd name="T6" fmla="*/ 16 w 16"/>
                <a:gd name="T7" fmla="*/ 0 h 68"/>
                <a:gd name="T8" fmla="*/ 16 w 16"/>
                <a:gd name="T9" fmla="*/ 13 h 68"/>
                <a:gd name="T10" fmla="*/ 0 w 16"/>
                <a:gd name="T11" fmla="*/ 19 h 68"/>
                <a:gd name="T12" fmla="*/ 16 w 16"/>
                <a:gd name="T13" fmla="*/ 19 h 68"/>
                <a:gd name="T14" fmla="*/ 16 w 16"/>
                <a:gd name="T15" fmla="*/ 68 h 68"/>
                <a:gd name="T16" fmla="*/ 0 w 16"/>
                <a:gd name="T17" fmla="*/ 68 h 68"/>
                <a:gd name="T18" fmla="*/ 0 w 16"/>
                <a:gd name="T19"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68">
                  <a:moveTo>
                    <a:pt x="16" y="13"/>
                  </a:moveTo>
                  <a:lnTo>
                    <a:pt x="0" y="13"/>
                  </a:lnTo>
                  <a:lnTo>
                    <a:pt x="0" y="0"/>
                  </a:lnTo>
                  <a:lnTo>
                    <a:pt x="16" y="0"/>
                  </a:lnTo>
                  <a:lnTo>
                    <a:pt x="16" y="13"/>
                  </a:lnTo>
                  <a:close/>
                  <a:moveTo>
                    <a:pt x="0" y="19"/>
                  </a:moveTo>
                  <a:lnTo>
                    <a:pt x="16" y="19"/>
                  </a:lnTo>
                  <a:lnTo>
                    <a:pt x="16" y="68"/>
                  </a:lnTo>
                  <a:lnTo>
                    <a:pt x="0" y="68"/>
                  </a:ln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69"/>
            <p:cNvSpPr>
              <a:spLocks/>
            </p:cNvSpPr>
            <p:nvPr/>
          </p:nvSpPr>
          <p:spPr bwMode="auto">
            <a:xfrm>
              <a:off x="5215670" y="4414255"/>
              <a:ext cx="105180" cy="109473"/>
            </a:xfrm>
            <a:custGeom>
              <a:avLst/>
              <a:gdLst>
                <a:gd name="T0" fmla="*/ 0 w 314"/>
                <a:gd name="T1" fmla="*/ 9 h 324"/>
                <a:gd name="T2" fmla="*/ 100 w 314"/>
                <a:gd name="T3" fmla="*/ 9 h 324"/>
                <a:gd name="T4" fmla="*/ 100 w 314"/>
                <a:gd name="T5" fmla="*/ 52 h 324"/>
                <a:gd name="T6" fmla="*/ 102 w 314"/>
                <a:gd name="T7" fmla="*/ 52 h 324"/>
                <a:gd name="T8" fmla="*/ 200 w 314"/>
                <a:gd name="T9" fmla="*/ 0 h 324"/>
                <a:gd name="T10" fmla="*/ 314 w 314"/>
                <a:gd name="T11" fmla="*/ 122 h 324"/>
                <a:gd name="T12" fmla="*/ 314 w 314"/>
                <a:gd name="T13" fmla="*/ 324 h 324"/>
                <a:gd name="T14" fmla="*/ 211 w 314"/>
                <a:gd name="T15" fmla="*/ 324 h 324"/>
                <a:gd name="T16" fmla="*/ 211 w 314"/>
                <a:gd name="T17" fmla="*/ 172 h 324"/>
                <a:gd name="T18" fmla="*/ 159 w 314"/>
                <a:gd name="T19" fmla="*/ 85 h 324"/>
                <a:gd name="T20" fmla="*/ 103 w 314"/>
                <a:gd name="T21" fmla="*/ 152 h 324"/>
                <a:gd name="T22" fmla="*/ 103 w 314"/>
                <a:gd name="T23" fmla="*/ 324 h 324"/>
                <a:gd name="T24" fmla="*/ 0 w 314"/>
                <a:gd name="T25" fmla="*/ 324 h 324"/>
                <a:gd name="T26" fmla="*/ 0 w 314"/>
                <a:gd name="T27" fmla="*/ 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4" h="324">
                  <a:moveTo>
                    <a:pt x="0" y="9"/>
                  </a:moveTo>
                  <a:cubicBezTo>
                    <a:pt x="100" y="9"/>
                    <a:pt x="100" y="9"/>
                    <a:pt x="100" y="9"/>
                  </a:cubicBezTo>
                  <a:cubicBezTo>
                    <a:pt x="100" y="52"/>
                    <a:pt x="100" y="52"/>
                    <a:pt x="100" y="52"/>
                  </a:cubicBezTo>
                  <a:cubicBezTo>
                    <a:pt x="102" y="52"/>
                    <a:pt x="102" y="52"/>
                    <a:pt x="102" y="52"/>
                  </a:cubicBezTo>
                  <a:cubicBezTo>
                    <a:pt x="120" y="20"/>
                    <a:pt x="163" y="0"/>
                    <a:pt x="200" y="0"/>
                  </a:cubicBezTo>
                  <a:cubicBezTo>
                    <a:pt x="305" y="0"/>
                    <a:pt x="314" y="77"/>
                    <a:pt x="314" y="122"/>
                  </a:cubicBezTo>
                  <a:cubicBezTo>
                    <a:pt x="314" y="324"/>
                    <a:pt x="314" y="324"/>
                    <a:pt x="314" y="324"/>
                  </a:cubicBezTo>
                  <a:cubicBezTo>
                    <a:pt x="211" y="324"/>
                    <a:pt x="211" y="324"/>
                    <a:pt x="211" y="324"/>
                  </a:cubicBezTo>
                  <a:cubicBezTo>
                    <a:pt x="211" y="172"/>
                    <a:pt x="211" y="172"/>
                    <a:pt x="211" y="172"/>
                  </a:cubicBezTo>
                  <a:cubicBezTo>
                    <a:pt x="211" y="129"/>
                    <a:pt x="216" y="85"/>
                    <a:pt x="159" y="85"/>
                  </a:cubicBezTo>
                  <a:cubicBezTo>
                    <a:pt x="120" y="85"/>
                    <a:pt x="103" y="118"/>
                    <a:pt x="103" y="152"/>
                  </a:cubicBezTo>
                  <a:cubicBezTo>
                    <a:pt x="103" y="324"/>
                    <a:pt x="103" y="324"/>
                    <a:pt x="103" y="324"/>
                  </a:cubicBezTo>
                  <a:cubicBezTo>
                    <a:pt x="0" y="324"/>
                    <a:pt x="0" y="324"/>
                    <a:pt x="0" y="324"/>
                  </a:cubicBez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70"/>
            <p:cNvSpPr>
              <a:spLocks noEditPoints="1"/>
            </p:cNvSpPr>
            <p:nvPr/>
          </p:nvSpPr>
          <p:spPr bwMode="auto">
            <a:xfrm>
              <a:off x="5340169" y="4414255"/>
              <a:ext cx="109473" cy="148110"/>
            </a:xfrm>
            <a:custGeom>
              <a:avLst/>
              <a:gdLst>
                <a:gd name="T0" fmla="*/ 322 w 322"/>
                <a:gd name="T1" fmla="*/ 286 h 434"/>
                <a:gd name="T2" fmla="*/ 165 w 322"/>
                <a:gd name="T3" fmla="*/ 434 h 434"/>
                <a:gd name="T4" fmla="*/ 11 w 322"/>
                <a:gd name="T5" fmla="*/ 333 h 434"/>
                <a:gd name="T6" fmla="*/ 114 w 322"/>
                <a:gd name="T7" fmla="*/ 333 h 434"/>
                <a:gd name="T8" fmla="*/ 131 w 322"/>
                <a:gd name="T9" fmla="*/ 361 h 434"/>
                <a:gd name="T10" fmla="*/ 169 w 322"/>
                <a:gd name="T11" fmla="*/ 367 h 434"/>
                <a:gd name="T12" fmla="*/ 223 w 322"/>
                <a:gd name="T13" fmla="*/ 294 h 434"/>
                <a:gd name="T14" fmla="*/ 223 w 322"/>
                <a:gd name="T15" fmla="*/ 264 h 434"/>
                <a:gd name="T16" fmla="*/ 222 w 322"/>
                <a:gd name="T17" fmla="*/ 264 h 434"/>
                <a:gd name="T18" fmla="*/ 138 w 322"/>
                <a:gd name="T19" fmla="*/ 310 h 434"/>
                <a:gd name="T20" fmla="*/ 0 w 322"/>
                <a:gd name="T21" fmla="*/ 154 h 434"/>
                <a:gd name="T22" fmla="*/ 138 w 322"/>
                <a:gd name="T23" fmla="*/ 0 h 434"/>
                <a:gd name="T24" fmla="*/ 222 w 322"/>
                <a:gd name="T25" fmla="*/ 49 h 434"/>
                <a:gd name="T26" fmla="*/ 224 w 322"/>
                <a:gd name="T27" fmla="*/ 49 h 434"/>
                <a:gd name="T28" fmla="*/ 224 w 322"/>
                <a:gd name="T29" fmla="*/ 9 h 434"/>
                <a:gd name="T30" fmla="*/ 322 w 322"/>
                <a:gd name="T31" fmla="*/ 9 h 434"/>
                <a:gd name="T32" fmla="*/ 322 w 322"/>
                <a:gd name="T33" fmla="*/ 286 h 434"/>
                <a:gd name="T34" fmla="*/ 163 w 322"/>
                <a:gd name="T35" fmla="*/ 79 h 434"/>
                <a:gd name="T36" fmla="*/ 103 w 322"/>
                <a:gd name="T37" fmla="*/ 158 h 434"/>
                <a:gd name="T38" fmla="*/ 162 w 322"/>
                <a:gd name="T39" fmla="*/ 232 h 434"/>
                <a:gd name="T40" fmla="*/ 225 w 322"/>
                <a:gd name="T41" fmla="*/ 158 h 434"/>
                <a:gd name="T42" fmla="*/ 163 w 322"/>
                <a:gd name="T43" fmla="*/ 79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2" h="434">
                  <a:moveTo>
                    <a:pt x="322" y="286"/>
                  </a:moveTo>
                  <a:cubicBezTo>
                    <a:pt x="322" y="337"/>
                    <a:pt x="313" y="434"/>
                    <a:pt x="165" y="434"/>
                  </a:cubicBezTo>
                  <a:cubicBezTo>
                    <a:pt x="92" y="434"/>
                    <a:pt x="23" y="418"/>
                    <a:pt x="11" y="333"/>
                  </a:cubicBezTo>
                  <a:cubicBezTo>
                    <a:pt x="114" y="333"/>
                    <a:pt x="114" y="333"/>
                    <a:pt x="114" y="333"/>
                  </a:cubicBezTo>
                  <a:cubicBezTo>
                    <a:pt x="116" y="347"/>
                    <a:pt x="122" y="356"/>
                    <a:pt x="131" y="361"/>
                  </a:cubicBezTo>
                  <a:cubicBezTo>
                    <a:pt x="141" y="366"/>
                    <a:pt x="153" y="367"/>
                    <a:pt x="169" y="367"/>
                  </a:cubicBezTo>
                  <a:cubicBezTo>
                    <a:pt x="218" y="367"/>
                    <a:pt x="223" y="333"/>
                    <a:pt x="223" y="294"/>
                  </a:cubicBezTo>
                  <a:cubicBezTo>
                    <a:pt x="223" y="264"/>
                    <a:pt x="223" y="264"/>
                    <a:pt x="223" y="264"/>
                  </a:cubicBezTo>
                  <a:cubicBezTo>
                    <a:pt x="222" y="264"/>
                    <a:pt x="222" y="264"/>
                    <a:pt x="222" y="264"/>
                  </a:cubicBezTo>
                  <a:cubicBezTo>
                    <a:pt x="203" y="293"/>
                    <a:pt x="171" y="310"/>
                    <a:pt x="138" y="310"/>
                  </a:cubicBezTo>
                  <a:cubicBezTo>
                    <a:pt x="43" y="310"/>
                    <a:pt x="0" y="243"/>
                    <a:pt x="0" y="154"/>
                  </a:cubicBezTo>
                  <a:cubicBezTo>
                    <a:pt x="0" y="70"/>
                    <a:pt x="49" y="0"/>
                    <a:pt x="138" y="0"/>
                  </a:cubicBezTo>
                  <a:cubicBezTo>
                    <a:pt x="176" y="0"/>
                    <a:pt x="204" y="17"/>
                    <a:pt x="222" y="49"/>
                  </a:cubicBezTo>
                  <a:cubicBezTo>
                    <a:pt x="224" y="49"/>
                    <a:pt x="224" y="49"/>
                    <a:pt x="224" y="49"/>
                  </a:cubicBezTo>
                  <a:cubicBezTo>
                    <a:pt x="224" y="9"/>
                    <a:pt x="224" y="9"/>
                    <a:pt x="224" y="9"/>
                  </a:cubicBezTo>
                  <a:cubicBezTo>
                    <a:pt x="322" y="9"/>
                    <a:pt x="322" y="9"/>
                    <a:pt x="322" y="9"/>
                  </a:cubicBezTo>
                  <a:lnTo>
                    <a:pt x="322" y="286"/>
                  </a:lnTo>
                  <a:close/>
                  <a:moveTo>
                    <a:pt x="163" y="79"/>
                  </a:moveTo>
                  <a:cubicBezTo>
                    <a:pt x="117" y="79"/>
                    <a:pt x="103" y="119"/>
                    <a:pt x="103" y="158"/>
                  </a:cubicBezTo>
                  <a:cubicBezTo>
                    <a:pt x="103" y="195"/>
                    <a:pt x="120" y="232"/>
                    <a:pt x="162" y="232"/>
                  </a:cubicBezTo>
                  <a:cubicBezTo>
                    <a:pt x="206" y="232"/>
                    <a:pt x="225" y="198"/>
                    <a:pt x="225" y="158"/>
                  </a:cubicBezTo>
                  <a:cubicBezTo>
                    <a:pt x="225" y="118"/>
                    <a:pt x="209" y="79"/>
                    <a:pt x="163"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71"/>
            <p:cNvSpPr>
              <a:spLocks/>
            </p:cNvSpPr>
            <p:nvPr/>
          </p:nvSpPr>
          <p:spPr bwMode="auto">
            <a:xfrm>
              <a:off x="4541661" y="4654666"/>
              <a:ext cx="109473" cy="111619"/>
            </a:xfrm>
            <a:custGeom>
              <a:avLst/>
              <a:gdLst>
                <a:gd name="T0" fmla="*/ 220 w 323"/>
                <a:gd name="T1" fmla="*/ 124 h 333"/>
                <a:gd name="T2" fmla="*/ 169 w 323"/>
                <a:gd name="T3" fmla="*/ 79 h 333"/>
                <a:gd name="T4" fmla="*/ 103 w 323"/>
                <a:gd name="T5" fmla="*/ 172 h 333"/>
                <a:gd name="T6" fmla="*/ 164 w 323"/>
                <a:gd name="T7" fmla="*/ 254 h 333"/>
                <a:gd name="T8" fmla="*/ 223 w 323"/>
                <a:gd name="T9" fmla="*/ 200 h 333"/>
                <a:gd name="T10" fmla="*/ 323 w 323"/>
                <a:gd name="T11" fmla="*/ 200 h 333"/>
                <a:gd name="T12" fmla="*/ 164 w 323"/>
                <a:gd name="T13" fmla="*/ 333 h 333"/>
                <a:gd name="T14" fmla="*/ 0 w 323"/>
                <a:gd name="T15" fmla="*/ 172 h 333"/>
                <a:gd name="T16" fmla="*/ 164 w 323"/>
                <a:gd name="T17" fmla="*/ 0 h 333"/>
                <a:gd name="T18" fmla="*/ 320 w 323"/>
                <a:gd name="T19" fmla="*/ 124 h 333"/>
                <a:gd name="T20" fmla="*/ 220 w 323"/>
                <a:gd name="T21" fmla="*/ 12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3" h="333">
                  <a:moveTo>
                    <a:pt x="220" y="124"/>
                  </a:moveTo>
                  <a:cubicBezTo>
                    <a:pt x="219" y="98"/>
                    <a:pt x="195" y="79"/>
                    <a:pt x="169" y="79"/>
                  </a:cubicBezTo>
                  <a:cubicBezTo>
                    <a:pt x="112" y="79"/>
                    <a:pt x="103" y="128"/>
                    <a:pt x="103" y="172"/>
                  </a:cubicBezTo>
                  <a:cubicBezTo>
                    <a:pt x="103" y="212"/>
                    <a:pt x="120" y="254"/>
                    <a:pt x="164" y="254"/>
                  </a:cubicBezTo>
                  <a:cubicBezTo>
                    <a:pt x="200" y="254"/>
                    <a:pt x="218" y="233"/>
                    <a:pt x="223" y="200"/>
                  </a:cubicBezTo>
                  <a:cubicBezTo>
                    <a:pt x="323" y="200"/>
                    <a:pt x="323" y="200"/>
                    <a:pt x="323" y="200"/>
                  </a:cubicBezTo>
                  <a:cubicBezTo>
                    <a:pt x="314" y="284"/>
                    <a:pt x="248" y="333"/>
                    <a:pt x="164" y="333"/>
                  </a:cubicBezTo>
                  <a:cubicBezTo>
                    <a:pt x="70" y="333"/>
                    <a:pt x="0" y="268"/>
                    <a:pt x="0" y="172"/>
                  </a:cubicBezTo>
                  <a:cubicBezTo>
                    <a:pt x="0" y="72"/>
                    <a:pt x="63" y="0"/>
                    <a:pt x="164" y="0"/>
                  </a:cubicBezTo>
                  <a:cubicBezTo>
                    <a:pt x="243" y="0"/>
                    <a:pt x="312" y="41"/>
                    <a:pt x="320" y="124"/>
                  </a:cubicBezTo>
                  <a:lnTo>
                    <a:pt x="220" y="1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72"/>
            <p:cNvSpPr>
              <a:spLocks/>
            </p:cNvSpPr>
            <p:nvPr/>
          </p:nvSpPr>
          <p:spPr bwMode="auto">
            <a:xfrm>
              <a:off x="4668306" y="4656812"/>
              <a:ext cx="107326" cy="109473"/>
            </a:xfrm>
            <a:custGeom>
              <a:avLst/>
              <a:gdLst>
                <a:gd name="T0" fmla="*/ 313 w 313"/>
                <a:gd name="T1" fmla="*/ 315 h 324"/>
                <a:gd name="T2" fmla="*/ 213 w 313"/>
                <a:gd name="T3" fmla="*/ 315 h 324"/>
                <a:gd name="T4" fmla="*/ 213 w 313"/>
                <a:gd name="T5" fmla="*/ 272 h 324"/>
                <a:gd name="T6" fmla="*/ 212 w 313"/>
                <a:gd name="T7" fmla="*/ 272 h 324"/>
                <a:gd name="T8" fmla="*/ 116 w 313"/>
                <a:gd name="T9" fmla="*/ 324 h 324"/>
                <a:gd name="T10" fmla="*/ 0 w 313"/>
                <a:gd name="T11" fmla="*/ 189 h 324"/>
                <a:gd name="T12" fmla="*/ 0 w 313"/>
                <a:gd name="T13" fmla="*/ 0 h 324"/>
                <a:gd name="T14" fmla="*/ 103 w 313"/>
                <a:gd name="T15" fmla="*/ 0 h 324"/>
                <a:gd name="T16" fmla="*/ 103 w 313"/>
                <a:gd name="T17" fmla="*/ 183 h 324"/>
                <a:gd name="T18" fmla="*/ 154 w 313"/>
                <a:gd name="T19" fmla="*/ 239 h 324"/>
                <a:gd name="T20" fmla="*/ 210 w 313"/>
                <a:gd name="T21" fmla="*/ 169 h 324"/>
                <a:gd name="T22" fmla="*/ 210 w 313"/>
                <a:gd name="T23" fmla="*/ 0 h 324"/>
                <a:gd name="T24" fmla="*/ 313 w 313"/>
                <a:gd name="T25" fmla="*/ 0 h 324"/>
                <a:gd name="T26" fmla="*/ 313 w 313"/>
                <a:gd name="T27" fmla="*/ 315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3" h="324">
                  <a:moveTo>
                    <a:pt x="313" y="315"/>
                  </a:moveTo>
                  <a:cubicBezTo>
                    <a:pt x="213" y="315"/>
                    <a:pt x="213" y="315"/>
                    <a:pt x="213" y="315"/>
                  </a:cubicBezTo>
                  <a:cubicBezTo>
                    <a:pt x="213" y="272"/>
                    <a:pt x="213" y="272"/>
                    <a:pt x="213" y="272"/>
                  </a:cubicBezTo>
                  <a:cubicBezTo>
                    <a:pt x="212" y="272"/>
                    <a:pt x="212" y="272"/>
                    <a:pt x="212" y="272"/>
                  </a:cubicBezTo>
                  <a:cubicBezTo>
                    <a:pt x="193" y="304"/>
                    <a:pt x="153" y="324"/>
                    <a:pt x="116" y="324"/>
                  </a:cubicBezTo>
                  <a:cubicBezTo>
                    <a:pt x="26" y="324"/>
                    <a:pt x="0" y="272"/>
                    <a:pt x="0" y="189"/>
                  </a:cubicBezTo>
                  <a:cubicBezTo>
                    <a:pt x="0" y="0"/>
                    <a:pt x="0" y="0"/>
                    <a:pt x="0" y="0"/>
                  </a:cubicBezTo>
                  <a:cubicBezTo>
                    <a:pt x="103" y="0"/>
                    <a:pt x="103" y="0"/>
                    <a:pt x="103" y="0"/>
                  </a:cubicBezTo>
                  <a:cubicBezTo>
                    <a:pt x="103" y="183"/>
                    <a:pt x="103" y="183"/>
                    <a:pt x="103" y="183"/>
                  </a:cubicBezTo>
                  <a:cubicBezTo>
                    <a:pt x="103" y="224"/>
                    <a:pt x="121" y="239"/>
                    <a:pt x="154" y="239"/>
                  </a:cubicBezTo>
                  <a:cubicBezTo>
                    <a:pt x="176" y="239"/>
                    <a:pt x="210" y="224"/>
                    <a:pt x="210" y="169"/>
                  </a:cubicBezTo>
                  <a:cubicBezTo>
                    <a:pt x="210" y="0"/>
                    <a:pt x="210" y="0"/>
                    <a:pt x="210" y="0"/>
                  </a:cubicBezTo>
                  <a:cubicBezTo>
                    <a:pt x="313" y="0"/>
                    <a:pt x="313" y="0"/>
                    <a:pt x="313" y="0"/>
                  </a:cubicBezTo>
                  <a:lnTo>
                    <a:pt x="313" y="3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73"/>
            <p:cNvSpPr>
              <a:spLocks/>
            </p:cNvSpPr>
            <p:nvPr/>
          </p:nvSpPr>
          <p:spPr bwMode="auto">
            <a:xfrm>
              <a:off x="4794951" y="4654666"/>
              <a:ext cx="103033" cy="111619"/>
            </a:xfrm>
            <a:custGeom>
              <a:avLst/>
              <a:gdLst>
                <a:gd name="T0" fmla="*/ 98 w 305"/>
                <a:gd name="T1" fmla="*/ 220 h 333"/>
                <a:gd name="T2" fmla="*/ 115 w 305"/>
                <a:gd name="T3" fmla="*/ 255 h 333"/>
                <a:gd name="T4" fmla="*/ 154 w 305"/>
                <a:gd name="T5" fmla="*/ 266 h 333"/>
                <a:gd name="T6" fmla="*/ 202 w 305"/>
                <a:gd name="T7" fmla="*/ 233 h 333"/>
                <a:gd name="T8" fmla="*/ 152 w 305"/>
                <a:gd name="T9" fmla="*/ 199 h 333"/>
                <a:gd name="T10" fmla="*/ 6 w 305"/>
                <a:gd name="T11" fmla="*/ 96 h 333"/>
                <a:gd name="T12" fmla="*/ 149 w 305"/>
                <a:gd name="T13" fmla="*/ 0 h 333"/>
                <a:gd name="T14" fmla="*/ 294 w 305"/>
                <a:gd name="T15" fmla="*/ 102 h 333"/>
                <a:gd name="T16" fmla="*/ 199 w 305"/>
                <a:gd name="T17" fmla="*/ 102 h 333"/>
                <a:gd name="T18" fmla="*/ 186 w 305"/>
                <a:gd name="T19" fmla="*/ 75 h 333"/>
                <a:gd name="T20" fmla="*/ 153 w 305"/>
                <a:gd name="T21" fmla="*/ 67 h 333"/>
                <a:gd name="T22" fmla="*/ 109 w 305"/>
                <a:gd name="T23" fmla="*/ 90 h 333"/>
                <a:gd name="T24" fmla="*/ 225 w 305"/>
                <a:gd name="T25" fmla="*/ 136 h 333"/>
                <a:gd name="T26" fmla="*/ 305 w 305"/>
                <a:gd name="T27" fmla="*/ 221 h 333"/>
                <a:gd name="T28" fmla="*/ 154 w 305"/>
                <a:gd name="T29" fmla="*/ 333 h 333"/>
                <a:gd name="T30" fmla="*/ 0 w 305"/>
                <a:gd name="T31" fmla="*/ 220 h 333"/>
                <a:gd name="T32" fmla="*/ 98 w 305"/>
                <a:gd name="T33" fmla="*/ 22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5" h="333">
                  <a:moveTo>
                    <a:pt x="98" y="220"/>
                  </a:moveTo>
                  <a:cubicBezTo>
                    <a:pt x="98" y="236"/>
                    <a:pt x="105" y="247"/>
                    <a:pt x="115" y="255"/>
                  </a:cubicBezTo>
                  <a:cubicBezTo>
                    <a:pt x="125" y="262"/>
                    <a:pt x="139" y="266"/>
                    <a:pt x="154" y="266"/>
                  </a:cubicBezTo>
                  <a:cubicBezTo>
                    <a:pt x="174" y="266"/>
                    <a:pt x="202" y="258"/>
                    <a:pt x="202" y="233"/>
                  </a:cubicBezTo>
                  <a:cubicBezTo>
                    <a:pt x="202" y="209"/>
                    <a:pt x="170" y="204"/>
                    <a:pt x="152" y="199"/>
                  </a:cubicBezTo>
                  <a:cubicBezTo>
                    <a:pt x="87" y="183"/>
                    <a:pt x="6" y="181"/>
                    <a:pt x="6" y="96"/>
                  </a:cubicBezTo>
                  <a:cubicBezTo>
                    <a:pt x="6" y="21"/>
                    <a:pt x="88" y="0"/>
                    <a:pt x="149" y="0"/>
                  </a:cubicBezTo>
                  <a:cubicBezTo>
                    <a:pt x="218" y="0"/>
                    <a:pt x="291" y="20"/>
                    <a:pt x="294" y="102"/>
                  </a:cubicBezTo>
                  <a:cubicBezTo>
                    <a:pt x="199" y="102"/>
                    <a:pt x="199" y="102"/>
                    <a:pt x="199" y="102"/>
                  </a:cubicBezTo>
                  <a:cubicBezTo>
                    <a:pt x="199" y="89"/>
                    <a:pt x="194" y="80"/>
                    <a:pt x="186" y="75"/>
                  </a:cubicBezTo>
                  <a:cubicBezTo>
                    <a:pt x="177" y="69"/>
                    <a:pt x="166" y="67"/>
                    <a:pt x="153" y="67"/>
                  </a:cubicBezTo>
                  <a:cubicBezTo>
                    <a:pt x="136" y="67"/>
                    <a:pt x="109" y="69"/>
                    <a:pt x="109" y="90"/>
                  </a:cubicBezTo>
                  <a:cubicBezTo>
                    <a:pt x="109" y="120"/>
                    <a:pt x="178" y="126"/>
                    <a:pt x="225" y="136"/>
                  </a:cubicBezTo>
                  <a:cubicBezTo>
                    <a:pt x="289" y="149"/>
                    <a:pt x="305" y="195"/>
                    <a:pt x="305" y="221"/>
                  </a:cubicBezTo>
                  <a:cubicBezTo>
                    <a:pt x="305" y="305"/>
                    <a:pt x="225" y="333"/>
                    <a:pt x="154" y="333"/>
                  </a:cubicBezTo>
                  <a:cubicBezTo>
                    <a:pt x="80" y="333"/>
                    <a:pt x="3" y="308"/>
                    <a:pt x="0" y="220"/>
                  </a:cubicBezTo>
                  <a:lnTo>
                    <a:pt x="98" y="2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74"/>
            <p:cNvSpPr>
              <a:spLocks/>
            </p:cNvSpPr>
            <p:nvPr/>
          </p:nvSpPr>
          <p:spPr bwMode="auto">
            <a:xfrm>
              <a:off x="4906570" y="4624615"/>
              <a:ext cx="72982" cy="139524"/>
            </a:xfrm>
            <a:custGeom>
              <a:avLst/>
              <a:gdLst>
                <a:gd name="T0" fmla="*/ 219 w 219"/>
                <a:gd name="T1" fmla="*/ 162 h 413"/>
                <a:gd name="T2" fmla="*/ 155 w 219"/>
                <a:gd name="T3" fmla="*/ 162 h 413"/>
                <a:gd name="T4" fmla="*/ 155 w 219"/>
                <a:gd name="T5" fmla="*/ 305 h 413"/>
                <a:gd name="T6" fmla="*/ 192 w 219"/>
                <a:gd name="T7" fmla="*/ 335 h 413"/>
                <a:gd name="T8" fmla="*/ 219 w 219"/>
                <a:gd name="T9" fmla="*/ 334 h 413"/>
                <a:gd name="T10" fmla="*/ 219 w 219"/>
                <a:gd name="T11" fmla="*/ 410 h 413"/>
                <a:gd name="T12" fmla="*/ 162 w 219"/>
                <a:gd name="T13" fmla="*/ 413 h 413"/>
                <a:gd name="T14" fmla="*/ 52 w 219"/>
                <a:gd name="T15" fmla="*/ 302 h 413"/>
                <a:gd name="T16" fmla="*/ 52 w 219"/>
                <a:gd name="T17" fmla="*/ 162 h 413"/>
                <a:gd name="T18" fmla="*/ 0 w 219"/>
                <a:gd name="T19" fmla="*/ 162 h 413"/>
                <a:gd name="T20" fmla="*/ 0 w 219"/>
                <a:gd name="T21" fmla="*/ 95 h 413"/>
                <a:gd name="T22" fmla="*/ 52 w 219"/>
                <a:gd name="T23" fmla="*/ 95 h 413"/>
                <a:gd name="T24" fmla="*/ 52 w 219"/>
                <a:gd name="T25" fmla="*/ 0 h 413"/>
                <a:gd name="T26" fmla="*/ 155 w 219"/>
                <a:gd name="T27" fmla="*/ 0 h 413"/>
                <a:gd name="T28" fmla="*/ 155 w 219"/>
                <a:gd name="T29" fmla="*/ 95 h 413"/>
                <a:gd name="T30" fmla="*/ 219 w 219"/>
                <a:gd name="T31" fmla="*/ 95 h 413"/>
                <a:gd name="T32" fmla="*/ 219 w 219"/>
                <a:gd name="T33" fmla="*/ 162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9" h="413">
                  <a:moveTo>
                    <a:pt x="219" y="162"/>
                  </a:moveTo>
                  <a:cubicBezTo>
                    <a:pt x="155" y="162"/>
                    <a:pt x="155" y="162"/>
                    <a:pt x="155" y="162"/>
                  </a:cubicBezTo>
                  <a:cubicBezTo>
                    <a:pt x="155" y="305"/>
                    <a:pt x="155" y="305"/>
                    <a:pt x="155" y="305"/>
                  </a:cubicBezTo>
                  <a:cubicBezTo>
                    <a:pt x="155" y="330"/>
                    <a:pt x="170" y="335"/>
                    <a:pt x="192" y="335"/>
                  </a:cubicBezTo>
                  <a:cubicBezTo>
                    <a:pt x="201" y="335"/>
                    <a:pt x="210" y="334"/>
                    <a:pt x="219" y="334"/>
                  </a:cubicBezTo>
                  <a:cubicBezTo>
                    <a:pt x="219" y="410"/>
                    <a:pt x="219" y="410"/>
                    <a:pt x="219" y="410"/>
                  </a:cubicBezTo>
                  <a:cubicBezTo>
                    <a:pt x="200" y="410"/>
                    <a:pt x="181" y="413"/>
                    <a:pt x="162" y="413"/>
                  </a:cubicBezTo>
                  <a:cubicBezTo>
                    <a:pt x="75" y="413"/>
                    <a:pt x="52" y="387"/>
                    <a:pt x="52" y="302"/>
                  </a:cubicBezTo>
                  <a:cubicBezTo>
                    <a:pt x="52" y="162"/>
                    <a:pt x="52" y="162"/>
                    <a:pt x="52" y="162"/>
                  </a:cubicBezTo>
                  <a:cubicBezTo>
                    <a:pt x="0" y="162"/>
                    <a:pt x="0" y="162"/>
                    <a:pt x="0" y="162"/>
                  </a:cubicBezTo>
                  <a:cubicBezTo>
                    <a:pt x="0" y="95"/>
                    <a:pt x="0" y="95"/>
                    <a:pt x="0" y="95"/>
                  </a:cubicBezTo>
                  <a:cubicBezTo>
                    <a:pt x="52" y="95"/>
                    <a:pt x="52" y="95"/>
                    <a:pt x="52" y="95"/>
                  </a:cubicBezTo>
                  <a:cubicBezTo>
                    <a:pt x="52" y="0"/>
                    <a:pt x="52" y="0"/>
                    <a:pt x="52" y="0"/>
                  </a:cubicBezTo>
                  <a:cubicBezTo>
                    <a:pt x="155" y="0"/>
                    <a:pt x="155" y="0"/>
                    <a:pt x="155" y="0"/>
                  </a:cubicBezTo>
                  <a:cubicBezTo>
                    <a:pt x="155" y="95"/>
                    <a:pt x="155" y="95"/>
                    <a:pt x="155" y="95"/>
                  </a:cubicBezTo>
                  <a:cubicBezTo>
                    <a:pt x="219" y="95"/>
                    <a:pt x="219" y="95"/>
                    <a:pt x="219" y="95"/>
                  </a:cubicBezTo>
                  <a:lnTo>
                    <a:pt x="219"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75"/>
            <p:cNvSpPr>
              <a:spLocks noEditPoints="1"/>
            </p:cNvSpPr>
            <p:nvPr/>
          </p:nvSpPr>
          <p:spPr bwMode="auto">
            <a:xfrm>
              <a:off x="4990285" y="4654666"/>
              <a:ext cx="111619" cy="111619"/>
            </a:xfrm>
            <a:custGeom>
              <a:avLst/>
              <a:gdLst>
                <a:gd name="T0" fmla="*/ 165 w 331"/>
                <a:gd name="T1" fmla="*/ 0 h 333"/>
                <a:gd name="T2" fmla="*/ 331 w 331"/>
                <a:gd name="T3" fmla="*/ 167 h 333"/>
                <a:gd name="T4" fmla="*/ 165 w 331"/>
                <a:gd name="T5" fmla="*/ 333 h 333"/>
                <a:gd name="T6" fmla="*/ 0 w 331"/>
                <a:gd name="T7" fmla="*/ 167 h 333"/>
                <a:gd name="T8" fmla="*/ 165 w 331"/>
                <a:gd name="T9" fmla="*/ 0 h 333"/>
                <a:gd name="T10" fmla="*/ 165 w 331"/>
                <a:gd name="T11" fmla="*/ 254 h 333"/>
                <a:gd name="T12" fmla="*/ 228 w 331"/>
                <a:gd name="T13" fmla="*/ 167 h 333"/>
                <a:gd name="T14" fmla="*/ 165 w 331"/>
                <a:gd name="T15" fmla="*/ 79 h 333"/>
                <a:gd name="T16" fmla="*/ 103 w 331"/>
                <a:gd name="T17" fmla="*/ 167 h 333"/>
                <a:gd name="T18" fmla="*/ 165 w 331"/>
                <a:gd name="T19" fmla="*/ 25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1" h="333">
                  <a:moveTo>
                    <a:pt x="165" y="0"/>
                  </a:moveTo>
                  <a:cubicBezTo>
                    <a:pt x="263" y="0"/>
                    <a:pt x="331" y="72"/>
                    <a:pt x="331" y="167"/>
                  </a:cubicBezTo>
                  <a:cubicBezTo>
                    <a:pt x="331" y="261"/>
                    <a:pt x="263" y="333"/>
                    <a:pt x="165" y="333"/>
                  </a:cubicBezTo>
                  <a:cubicBezTo>
                    <a:pt x="68" y="333"/>
                    <a:pt x="0" y="261"/>
                    <a:pt x="0" y="167"/>
                  </a:cubicBezTo>
                  <a:cubicBezTo>
                    <a:pt x="0" y="72"/>
                    <a:pt x="68" y="0"/>
                    <a:pt x="165" y="0"/>
                  </a:cubicBezTo>
                  <a:close/>
                  <a:moveTo>
                    <a:pt x="165" y="254"/>
                  </a:moveTo>
                  <a:cubicBezTo>
                    <a:pt x="213" y="254"/>
                    <a:pt x="228" y="207"/>
                    <a:pt x="228" y="167"/>
                  </a:cubicBezTo>
                  <a:cubicBezTo>
                    <a:pt x="228" y="127"/>
                    <a:pt x="213" y="79"/>
                    <a:pt x="165" y="79"/>
                  </a:cubicBezTo>
                  <a:cubicBezTo>
                    <a:pt x="117" y="79"/>
                    <a:pt x="103" y="127"/>
                    <a:pt x="103" y="167"/>
                  </a:cubicBezTo>
                  <a:cubicBezTo>
                    <a:pt x="103" y="207"/>
                    <a:pt x="117" y="254"/>
                    <a:pt x="165" y="2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76"/>
            <p:cNvSpPr>
              <a:spLocks/>
            </p:cNvSpPr>
            <p:nvPr/>
          </p:nvSpPr>
          <p:spPr bwMode="auto">
            <a:xfrm>
              <a:off x="5121223" y="4654666"/>
              <a:ext cx="167429" cy="109473"/>
            </a:xfrm>
            <a:custGeom>
              <a:avLst/>
              <a:gdLst>
                <a:gd name="T0" fmla="*/ 0 w 492"/>
                <a:gd name="T1" fmla="*/ 9 h 324"/>
                <a:gd name="T2" fmla="*/ 100 w 492"/>
                <a:gd name="T3" fmla="*/ 9 h 324"/>
                <a:gd name="T4" fmla="*/ 100 w 492"/>
                <a:gd name="T5" fmla="*/ 52 h 324"/>
                <a:gd name="T6" fmla="*/ 101 w 492"/>
                <a:gd name="T7" fmla="*/ 52 h 324"/>
                <a:gd name="T8" fmla="*/ 192 w 492"/>
                <a:gd name="T9" fmla="*/ 0 h 324"/>
                <a:gd name="T10" fmla="*/ 283 w 492"/>
                <a:gd name="T11" fmla="*/ 51 h 324"/>
                <a:gd name="T12" fmla="*/ 381 w 492"/>
                <a:gd name="T13" fmla="*/ 0 h 324"/>
                <a:gd name="T14" fmla="*/ 492 w 492"/>
                <a:gd name="T15" fmla="*/ 136 h 324"/>
                <a:gd name="T16" fmla="*/ 492 w 492"/>
                <a:gd name="T17" fmla="*/ 324 h 324"/>
                <a:gd name="T18" fmla="*/ 389 w 492"/>
                <a:gd name="T19" fmla="*/ 324 h 324"/>
                <a:gd name="T20" fmla="*/ 389 w 492"/>
                <a:gd name="T21" fmla="*/ 139 h 324"/>
                <a:gd name="T22" fmla="*/ 346 w 492"/>
                <a:gd name="T23" fmla="*/ 85 h 324"/>
                <a:gd name="T24" fmla="*/ 298 w 492"/>
                <a:gd name="T25" fmla="*/ 170 h 324"/>
                <a:gd name="T26" fmla="*/ 298 w 492"/>
                <a:gd name="T27" fmla="*/ 324 h 324"/>
                <a:gd name="T28" fmla="*/ 195 w 492"/>
                <a:gd name="T29" fmla="*/ 324 h 324"/>
                <a:gd name="T30" fmla="*/ 195 w 492"/>
                <a:gd name="T31" fmla="*/ 145 h 324"/>
                <a:gd name="T32" fmla="*/ 156 w 492"/>
                <a:gd name="T33" fmla="*/ 85 h 324"/>
                <a:gd name="T34" fmla="*/ 103 w 492"/>
                <a:gd name="T35" fmla="*/ 170 h 324"/>
                <a:gd name="T36" fmla="*/ 103 w 492"/>
                <a:gd name="T37" fmla="*/ 324 h 324"/>
                <a:gd name="T38" fmla="*/ 0 w 492"/>
                <a:gd name="T39" fmla="*/ 324 h 324"/>
                <a:gd name="T40" fmla="*/ 0 w 492"/>
                <a:gd name="T41" fmla="*/ 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2" h="324">
                  <a:moveTo>
                    <a:pt x="0" y="9"/>
                  </a:moveTo>
                  <a:cubicBezTo>
                    <a:pt x="100" y="9"/>
                    <a:pt x="100" y="9"/>
                    <a:pt x="100" y="9"/>
                  </a:cubicBezTo>
                  <a:cubicBezTo>
                    <a:pt x="100" y="52"/>
                    <a:pt x="100" y="52"/>
                    <a:pt x="100" y="52"/>
                  </a:cubicBezTo>
                  <a:cubicBezTo>
                    <a:pt x="101" y="52"/>
                    <a:pt x="101" y="52"/>
                    <a:pt x="101" y="52"/>
                  </a:cubicBezTo>
                  <a:cubicBezTo>
                    <a:pt x="120" y="21"/>
                    <a:pt x="154" y="0"/>
                    <a:pt x="192" y="0"/>
                  </a:cubicBezTo>
                  <a:cubicBezTo>
                    <a:pt x="231" y="0"/>
                    <a:pt x="266" y="13"/>
                    <a:pt x="283" y="51"/>
                  </a:cubicBezTo>
                  <a:cubicBezTo>
                    <a:pt x="308" y="18"/>
                    <a:pt x="339" y="0"/>
                    <a:pt x="381" y="0"/>
                  </a:cubicBezTo>
                  <a:cubicBezTo>
                    <a:pt x="481" y="0"/>
                    <a:pt x="492" y="76"/>
                    <a:pt x="492" y="136"/>
                  </a:cubicBezTo>
                  <a:cubicBezTo>
                    <a:pt x="492" y="324"/>
                    <a:pt x="492" y="324"/>
                    <a:pt x="492" y="324"/>
                  </a:cubicBezTo>
                  <a:cubicBezTo>
                    <a:pt x="389" y="324"/>
                    <a:pt x="389" y="324"/>
                    <a:pt x="389" y="324"/>
                  </a:cubicBezTo>
                  <a:cubicBezTo>
                    <a:pt x="389" y="139"/>
                    <a:pt x="389" y="139"/>
                    <a:pt x="389" y="139"/>
                  </a:cubicBezTo>
                  <a:cubicBezTo>
                    <a:pt x="389" y="105"/>
                    <a:pt x="373" y="85"/>
                    <a:pt x="346" y="85"/>
                  </a:cubicBezTo>
                  <a:cubicBezTo>
                    <a:pt x="302" y="85"/>
                    <a:pt x="298" y="119"/>
                    <a:pt x="298" y="170"/>
                  </a:cubicBezTo>
                  <a:cubicBezTo>
                    <a:pt x="298" y="324"/>
                    <a:pt x="298" y="324"/>
                    <a:pt x="298" y="324"/>
                  </a:cubicBezTo>
                  <a:cubicBezTo>
                    <a:pt x="195" y="324"/>
                    <a:pt x="195" y="324"/>
                    <a:pt x="195" y="324"/>
                  </a:cubicBezTo>
                  <a:cubicBezTo>
                    <a:pt x="195" y="145"/>
                    <a:pt x="195" y="145"/>
                    <a:pt x="195" y="145"/>
                  </a:cubicBezTo>
                  <a:cubicBezTo>
                    <a:pt x="195" y="108"/>
                    <a:pt x="184" y="85"/>
                    <a:pt x="156" y="85"/>
                  </a:cubicBezTo>
                  <a:cubicBezTo>
                    <a:pt x="119" y="85"/>
                    <a:pt x="103" y="106"/>
                    <a:pt x="103" y="170"/>
                  </a:cubicBezTo>
                  <a:cubicBezTo>
                    <a:pt x="103" y="324"/>
                    <a:pt x="103" y="324"/>
                    <a:pt x="103" y="324"/>
                  </a:cubicBezTo>
                  <a:cubicBezTo>
                    <a:pt x="0" y="324"/>
                    <a:pt x="0" y="324"/>
                    <a:pt x="0" y="324"/>
                  </a:cubicBez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77"/>
            <p:cNvSpPr>
              <a:spLocks noEditPoints="1"/>
            </p:cNvSpPr>
            <p:nvPr/>
          </p:nvSpPr>
          <p:spPr bwMode="auto">
            <a:xfrm>
              <a:off x="5307971" y="4654666"/>
              <a:ext cx="113766" cy="111619"/>
            </a:xfrm>
            <a:custGeom>
              <a:avLst/>
              <a:gdLst>
                <a:gd name="T0" fmla="*/ 103 w 338"/>
                <a:gd name="T1" fmla="*/ 192 h 333"/>
                <a:gd name="T2" fmla="*/ 173 w 338"/>
                <a:gd name="T3" fmla="*/ 263 h 333"/>
                <a:gd name="T4" fmla="*/ 232 w 338"/>
                <a:gd name="T5" fmla="*/ 229 h 333"/>
                <a:gd name="T6" fmla="*/ 328 w 338"/>
                <a:gd name="T7" fmla="*/ 229 h 333"/>
                <a:gd name="T8" fmla="*/ 172 w 338"/>
                <a:gd name="T9" fmla="*/ 333 h 333"/>
                <a:gd name="T10" fmla="*/ 0 w 338"/>
                <a:gd name="T11" fmla="*/ 165 h 333"/>
                <a:gd name="T12" fmla="*/ 169 w 338"/>
                <a:gd name="T13" fmla="*/ 0 h 333"/>
                <a:gd name="T14" fmla="*/ 334 w 338"/>
                <a:gd name="T15" fmla="*/ 192 h 333"/>
                <a:gd name="T16" fmla="*/ 103 w 338"/>
                <a:gd name="T17" fmla="*/ 192 h 333"/>
                <a:gd name="T18" fmla="*/ 231 w 338"/>
                <a:gd name="T19" fmla="*/ 134 h 333"/>
                <a:gd name="T20" fmla="*/ 169 w 338"/>
                <a:gd name="T21" fmla="*/ 70 h 333"/>
                <a:gd name="T22" fmla="*/ 103 w 338"/>
                <a:gd name="T23" fmla="*/ 134 h 333"/>
                <a:gd name="T24" fmla="*/ 231 w 338"/>
                <a:gd name="T25" fmla="*/ 13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8" h="333">
                  <a:moveTo>
                    <a:pt x="103" y="192"/>
                  </a:moveTo>
                  <a:cubicBezTo>
                    <a:pt x="105" y="235"/>
                    <a:pt x="129" y="263"/>
                    <a:pt x="173" y="263"/>
                  </a:cubicBezTo>
                  <a:cubicBezTo>
                    <a:pt x="198" y="263"/>
                    <a:pt x="222" y="252"/>
                    <a:pt x="232" y="229"/>
                  </a:cubicBezTo>
                  <a:cubicBezTo>
                    <a:pt x="328" y="229"/>
                    <a:pt x="328" y="229"/>
                    <a:pt x="328" y="229"/>
                  </a:cubicBezTo>
                  <a:cubicBezTo>
                    <a:pt x="309" y="301"/>
                    <a:pt x="242" y="333"/>
                    <a:pt x="172" y="333"/>
                  </a:cubicBezTo>
                  <a:cubicBezTo>
                    <a:pt x="69" y="333"/>
                    <a:pt x="0" y="271"/>
                    <a:pt x="0" y="165"/>
                  </a:cubicBezTo>
                  <a:cubicBezTo>
                    <a:pt x="0" y="69"/>
                    <a:pt x="77" y="0"/>
                    <a:pt x="169" y="0"/>
                  </a:cubicBezTo>
                  <a:cubicBezTo>
                    <a:pt x="282" y="0"/>
                    <a:pt x="338" y="85"/>
                    <a:pt x="334" y="192"/>
                  </a:cubicBezTo>
                  <a:lnTo>
                    <a:pt x="103" y="192"/>
                  </a:lnTo>
                  <a:close/>
                  <a:moveTo>
                    <a:pt x="231" y="134"/>
                  </a:moveTo>
                  <a:cubicBezTo>
                    <a:pt x="229" y="99"/>
                    <a:pt x="204" y="70"/>
                    <a:pt x="169" y="70"/>
                  </a:cubicBezTo>
                  <a:cubicBezTo>
                    <a:pt x="133" y="70"/>
                    <a:pt x="109" y="96"/>
                    <a:pt x="103" y="134"/>
                  </a:cubicBezTo>
                  <a:lnTo>
                    <a:pt x="231" y="1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78"/>
            <p:cNvSpPr>
              <a:spLocks/>
            </p:cNvSpPr>
            <p:nvPr/>
          </p:nvSpPr>
          <p:spPr bwMode="auto">
            <a:xfrm>
              <a:off x="5438909" y="4654666"/>
              <a:ext cx="75128" cy="109473"/>
            </a:xfrm>
            <a:custGeom>
              <a:avLst/>
              <a:gdLst>
                <a:gd name="T0" fmla="*/ 0 w 220"/>
                <a:gd name="T1" fmla="*/ 6 h 321"/>
                <a:gd name="T2" fmla="*/ 100 w 220"/>
                <a:gd name="T3" fmla="*/ 6 h 321"/>
                <a:gd name="T4" fmla="*/ 100 w 220"/>
                <a:gd name="T5" fmla="*/ 61 h 321"/>
                <a:gd name="T6" fmla="*/ 101 w 220"/>
                <a:gd name="T7" fmla="*/ 61 h 321"/>
                <a:gd name="T8" fmla="*/ 195 w 220"/>
                <a:gd name="T9" fmla="*/ 0 h 321"/>
                <a:gd name="T10" fmla="*/ 220 w 220"/>
                <a:gd name="T11" fmla="*/ 3 h 321"/>
                <a:gd name="T12" fmla="*/ 220 w 220"/>
                <a:gd name="T13" fmla="*/ 96 h 321"/>
                <a:gd name="T14" fmla="*/ 180 w 220"/>
                <a:gd name="T15" fmla="*/ 90 h 321"/>
                <a:gd name="T16" fmla="*/ 103 w 220"/>
                <a:gd name="T17" fmla="*/ 165 h 321"/>
                <a:gd name="T18" fmla="*/ 103 w 220"/>
                <a:gd name="T19" fmla="*/ 321 h 321"/>
                <a:gd name="T20" fmla="*/ 0 w 220"/>
                <a:gd name="T21" fmla="*/ 321 h 321"/>
                <a:gd name="T22" fmla="*/ 0 w 220"/>
                <a:gd name="T23" fmla="*/ 6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0" h="321">
                  <a:moveTo>
                    <a:pt x="0" y="6"/>
                  </a:moveTo>
                  <a:cubicBezTo>
                    <a:pt x="100" y="6"/>
                    <a:pt x="100" y="6"/>
                    <a:pt x="100" y="6"/>
                  </a:cubicBezTo>
                  <a:cubicBezTo>
                    <a:pt x="100" y="61"/>
                    <a:pt x="100" y="61"/>
                    <a:pt x="100" y="61"/>
                  </a:cubicBezTo>
                  <a:cubicBezTo>
                    <a:pt x="101" y="61"/>
                    <a:pt x="101" y="61"/>
                    <a:pt x="101" y="61"/>
                  </a:cubicBezTo>
                  <a:cubicBezTo>
                    <a:pt x="116" y="21"/>
                    <a:pt x="151" y="0"/>
                    <a:pt x="195" y="0"/>
                  </a:cubicBezTo>
                  <a:cubicBezTo>
                    <a:pt x="203" y="0"/>
                    <a:pt x="212" y="1"/>
                    <a:pt x="220" y="3"/>
                  </a:cubicBezTo>
                  <a:cubicBezTo>
                    <a:pt x="220" y="96"/>
                    <a:pt x="220" y="96"/>
                    <a:pt x="220" y="96"/>
                  </a:cubicBezTo>
                  <a:cubicBezTo>
                    <a:pt x="206" y="93"/>
                    <a:pt x="194" y="90"/>
                    <a:pt x="180" y="90"/>
                  </a:cubicBezTo>
                  <a:cubicBezTo>
                    <a:pt x="129" y="90"/>
                    <a:pt x="103" y="126"/>
                    <a:pt x="103" y="165"/>
                  </a:cubicBezTo>
                  <a:cubicBezTo>
                    <a:pt x="103" y="321"/>
                    <a:pt x="103" y="321"/>
                    <a:pt x="103" y="321"/>
                  </a:cubicBezTo>
                  <a:cubicBezTo>
                    <a:pt x="0" y="321"/>
                    <a:pt x="0" y="321"/>
                    <a:pt x="0" y="321"/>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79"/>
            <p:cNvSpPr>
              <a:spLocks/>
            </p:cNvSpPr>
            <p:nvPr/>
          </p:nvSpPr>
          <p:spPr bwMode="auto">
            <a:xfrm>
              <a:off x="5522623" y="4654666"/>
              <a:ext cx="103033" cy="111619"/>
            </a:xfrm>
            <a:custGeom>
              <a:avLst/>
              <a:gdLst>
                <a:gd name="T0" fmla="*/ 98 w 305"/>
                <a:gd name="T1" fmla="*/ 220 h 333"/>
                <a:gd name="T2" fmla="*/ 115 w 305"/>
                <a:gd name="T3" fmla="*/ 255 h 333"/>
                <a:gd name="T4" fmla="*/ 153 w 305"/>
                <a:gd name="T5" fmla="*/ 266 h 333"/>
                <a:gd name="T6" fmla="*/ 202 w 305"/>
                <a:gd name="T7" fmla="*/ 233 h 333"/>
                <a:gd name="T8" fmla="*/ 151 w 305"/>
                <a:gd name="T9" fmla="*/ 199 h 333"/>
                <a:gd name="T10" fmla="*/ 5 w 305"/>
                <a:gd name="T11" fmla="*/ 96 h 333"/>
                <a:gd name="T12" fmla="*/ 149 w 305"/>
                <a:gd name="T13" fmla="*/ 0 h 333"/>
                <a:gd name="T14" fmla="*/ 294 w 305"/>
                <a:gd name="T15" fmla="*/ 102 h 333"/>
                <a:gd name="T16" fmla="*/ 198 w 305"/>
                <a:gd name="T17" fmla="*/ 102 h 333"/>
                <a:gd name="T18" fmla="*/ 185 w 305"/>
                <a:gd name="T19" fmla="*/ 75 h 333"/>
                <a:gd name="T20" fmla="*/ 152 w 305"/>
                <a:gd name="T21" fmla="*/ 67 h 333"/>
                <a:gd name="T22" fmla="*/ 108 w 305"/>
                <a:gd name="T23" fmla="*/ 90 h 333"/>
                <a:gd name="T24" fmla="*/ 225 w 305"/>
                <a:gd name="T25" fmla="*/ 136 h 333"/>
                <a:gd name="T26" fmla="*/ 305 w 305"/>
                <a:gd name="T27" fmla="*/ 221 h 333"/>
                <a:gd name="T28" fmla="*/ 154 w 305"/>
                <a:gd name="T29" fmla="*/ 333 h 333"/>
                <a:gd name="T30" fmla="*/ 0 w 305"/>
                <a:gd name="T31" fmla="*/ 220 h 333"/>
                <a:gd name="T32" fmla="*/ 98 w 305"/>
                <a:gd name="T33" fmla="*/ 22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5" h="333">
                  <a:moveTo>
                    <a:pt x="98" y="220"/>
                  </a:moveTo>
                  <a:cubicBezTo>
                    <a:pt x="98" y="236"/>
                    <a:pt x="105" y="247"/>
                    <a:pt x="115" y="255"/>
                  </a:cubicBezTo>
                  <a:cubicBezTo>
                    <a:pt x="125" y="262"/>
                    <a:pt x="138" y="266"/>
                    <a:pt x="153" y="266"/>
                  </a:cubicBezTo>
                  <a:cubicBezTo>
                    <a:pt x="173" y="266"/>
                    <a:pt x="202" y="258"/>
                    <a:pt x="202" y="233"/>
                  </a:cubicBezTo>
                  <a:cubicBezTo>
                    <a:pt x="202" y="209"/>
                    <a:pt x="169" y="204"/>
                    <a:pt x="151" y="199"/>
                  </a:cubicBezTo>
                  <a:cubicBezTo>
                    <a:pt x="86" y="183"/>
                    <a:pt x="5" y="181"/>
                    <a:pt x="5" y="96"/>
                  </a:cubicBezTo>
                  <a:cubicBezTo>
                    <a:pt x="5" y="21"/>
                    <a:pt x="87" y="0"/>
                    <a:pt x="149" y="0"/>
                  </a:cubicBezTo>
                  <a:cubicBezTo>
                    <a:pt x="218" y="0"/>
                    <a:pt x="290" y="20"/>
                    <a:pt x="294" y="102"/>
                  </a:cubicBezTo>
                  <a:cubicBezTo>
                    <a:pt x="198" y="102"/>
                    <a:pt x="198" y="102"/>
                    <a:pt x="198" y="102"/>
                  </a:cubicBezTo>
                  <a:cubicBezTo>
                    <a:pt x="198" y="89"/>
                    <a:pt x="194" y="80"/>
                    <a:pt x="185" y="75"/>
                  </a:cubicBezTo>
                  <a:cubicBezTo>
                    <a:pt x="177" y="69"/>
                    <a:pt x="165" y="67"/>
                    <a:pt x="152" y="67"/>
                  </a:cubicBezTo>
                  <a:cubicBezTo>
                    <a:pt x="135" y="67"/>
                    <a:pt x="108" y="69"/>
                    <a:pt x="108" y="90"/>
                  </a:cubicBezTo>
                  <a:cubicBezTo>
                    <a:pt x="108" y="120"/>
                    <a:pt x="177" y="126"/>
                    <a:pt x="225" y="136"/>
                  </a:cubicBezTo>
                  <a:cubicBezTo>
                    <a:pt x="288" y="149"/>
                    <a:pt x="305" y="195"/>
                    <a:pt x="305" y="221"/>
                  </a:cubicBezTo>
                  <a:cubicBezTo>
                    <a:pt x="305" y="305"/>
                    <a:pt x="225" y="333"/>
                    <a:pt x="154" y="333"/>
                  </a:cubicBezTo>
                  <a:cubicBezTo>
                    <a:pt x="79" y="333"/>
                    <a:pt x="3" y="308"/>
                    <a:pt x="0" y="220"/>
                  </a:cubicBezTo>
                  <a:lnTo>
                    <a:pt x="98" y="2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80"/>
            <p:cNvSpPr>
              <a:spLocks noEditPoints="1"/>
            </p:cNvSpPr>
            <p:nvPr/>
          </p:nvSpPr>
          <p:spPr bwMode="auto">
            <a:xfrm>
              <a:off x="4876519" y="4856439"/>
              <a:ext cx="115912" cy="145964"/>
            </a:xfrm>
            <a:custGeom>
              <a:avLst/>
              <a:gdLst>
                <a:gd name="T0" fmla="*/ 50 w 347"/>
                <a:gd name="T1" fmla="*/ 185 h 433"/>
                <a:gd name="T2" fmla="*/ 0 w 347"/>
                <a:gd name="T3" fmla="*/ 185 h 433"/>
                <a:gd name="T4" fmla="*/ 0 w 347"/>
                <a:gd name="T5" fmla="*/ 118 h 433"/>
                <a:gd name="T6" fmla="*/ 50 w 347"/>
                <a:gd name="T7" fmla="*/ 118 h 433"/>
                <a:gd name="T8" fmla="*/ 169 w 347"/>
                <a:gd name="T9" fmla="*/ 0 h 433"/>
                <a:gd name="T10" fmla="*/ 219 w 347"/>
                <a:gd name="T11" fmla="*/ 2 h 433"/>
                <a:gd name="T12" fmla="*/ 219 w 347"/>
                <a:gd name="T13" fmla="*/ 74 h 433"/>
                <a:gd name="T14" fmla="*/ 191 w 347"/>
                <a:gd name="T15" fmla="*/ 73 h 433"/>
                <a:gd name="T16" fmla="*/ 153 w 347"/>
                <a:gd name="T17" fmla="*/ 104 h 433"/>
                <a:gd name="T18" fmla="*/ 153 w 347"/>
                <a:gd name="T19" fmla="*/ 118 h 433"/>
                <a:gd name="T20" fmla="*/ 215 w 347"/>
                <a:gd name="T21" fmla="*/ 118 h 433"/>
                <a:gd name="T22" fmla="*/ 215 w 347"/>
                <a:gd name="T23" fmla="*/ 185 h 433"/>
                <a:gd name="T24" fmla="*/ 153 w 347"/>
                <a:gd name="T25" fmla="*/ 185 h 433"/>
                <a:gd name="T26" fmla="*/ 153 w 347"/>
                <a:gd name="T27" fmla="*/ 433 h 433"/>
                <a:gd name="T28" fmla="*/ 50 w 347"/>
                <a:gd name="T29" fmla="*/ 433 h 433"/>
                <a:gd name="T30" fmla="*/ 50 w 347"/>
                <a:gd name="T31" fmla="*/ 185 h 433"/>
                <a:gd name="T32" fmla="*/ 347 w 347"/>
                <a:gd name="T33" fmla="*/ 79 h 433"/>
                <a:gd name="T34" fmla="*/ 244 w 347"/>
                <a:gd name="T35" fmla="*/ 79 h 433"/>
                <a:gd name="T36" fmla="*/ 244 w 347"/>
                <a:gd name="T37" fmla="*/ 0 h 433"/>
                <a:gd name="T38" fmla="*/ 347 w 347"/>
                <a:gd name="T39" fmla="*/ 0 h 433"/>
                <a:gd name="T40" fmla="*/ 347 w 347"/>
                <a:gd name="T41" fmla="*/ 79 h 433"/>
                <a:gd name="T42" fmla="*/ 244 w 347"/>
                <a:gd name="T43" fmla="*/ 118 h 433"/>
                <a:gd name="T44" fmla="*/ 347 w 347"/>
                <a:gd name="T45" fmla="*/ 118 h 433"/>
                <a:gd name="T46" fmla="*/ 347 w 347"/>
                <a:gd name="T47" fmla="*/ 433 h 433"/>
                <a:gd name="T48" fmla="*/ 244 w 347"/>
                <a:gd name="T49" fmla="*/ 433 h 433"/>
                <a:gd name="T50" fmla="*/ 244 w 347"/>
                <a:gd name="T51" fmla="*/ 118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7" h="433">
                  <a:moveTo>
                    <a:pt x="50" y="185"/>
                  </a:moveTo>
                  <a:cubicBezTo>
                    <a:pt x="0" y="185"/>
                    <a:pt x="0" y="185"/>
                    <a:pt x="0" y="185"/>
                  </a:cubicBezTo>
                  <a:cubicBezTo>
                    <a:pt x="0" y="118"/>
                    <a:pt x="0" y="118"/>
                    <a:pt x="0" y="118"/>
                  </a:cubicBezTo>
                  <a:cubicBezTo>
                    <a:pt x="50" y="118"/>
                    <a:pt x="50" y="118"/>
                    <a:pt x="50" y="118"/>
                  </a:cubicBezTo>
                  <a:cubicBezTo>
                    <a:pt x="50" y="28"/>
                    <a:pt x="81" y="0"/>
                    <a:pt x="169" y="0"/>
                  </a:cubicBezTo>
                  <a:cubicBezTo>
                    <a:pt x="186" y="0"/>
                    <a:pt x="203" y="1"/>
                    <a:pt x="219" y="2"/>
                  </a:cubicBezTo>
                  <a:cubicBezTo>
                    <a:pt x="219" y="74"/>
                    <a:pt x="219" y="74"/>
                    <a:pt x="219" y="74"/>
                  </a:cubicBezTo>
                  <a:cubicBezTo>
                    <a:pt x="209" y="73"/>
                    <a:pt x="200" y="73"/>
                    <a:pt x="191" y="73"/>
                  </a:cubicBezTo>
                  <a:cubicBezTo>
                    <a:pt x="167" y="73"/>
                    <a:pt x="153" y="76"/>
                    <a:pt x="153" y="104"/>
                  </a:cubicBezTo>
                  <a:cubicBezTo>
                    <a:pt x="153" y="118"/>
                    <a:pt x="153" y="118"/>
                    <a:pt x="153" y="118"/>
                  </a:cubicBezTo>
                  <a:cubicBezTo>
                    <a:pt x="215" y="118"/>
                    <a:pt x="215" y="118"/>
                    <a:pt x="215" y="118"/>
                  </a:cubicBezTo>
                  <a:cubicBezTo>
                    <a:pt x="215" y="185"/>
                    <a:pt x="215" y="185"/>
                    <a:pt x="215" y="185"/>
                  </a:cubicBezTo>
                  <a:cubicBezTo>
                    <a:pt x="153" y="185"/>
                    <a:pt x="153" y="185"/>
                    <a:pt x="153" y="185"/>
                  </a:cubicBezTo>
                  <a:cubicBezTo>
                    <a:pt x="153" y="433"/>
                    <a:pt x="153" y="433"/>
                    <a:pt x="153" y="433"/>
                  </a:cubicBezTo>
                  <a:cubicBezTo>
                    <a:pt x="50" y="433"/>
                    <a:pt x="50" y="433"/>
                    <a:pt x="50" y="433"/>
                  </a:cubicBezTo>
                  <a:lnTo>
                    <a:pt x="50" y="185"/>
                  </a:lnTo>
                  <a:close/>
                  <a:moveTo>
                    <a:pt x="347" y="79"/>
                  </a:moveTo>
                  <a:cubicBezTo>
                    <a:pt x="244" y="79"/>
                    <a:pt x="244" y="79"/>
                    <a:pt x="244" y="79"/>
                  </a:cubicBezTo>
                  <a:cubicBezTo>
                    <a:pt x="244" y="0"/>
                    <a:pt x="244" y="0"/>
                    <a:pt x="244" y="0"/>
                  </a:cubicBezTo>
                  <a:cubicBezTo>
                    <a:pt x="347" y="0"/>
                    <a:pt x="347" y="0"/>
                    <a:pt x="347" y="0"/>
                  </a:cubicBezTo>
                  <a:lnTo>
                    <a:pt x="347" y="79"/>
                  </a:lnTo>
                  <a:close/>
                  <a:moveTo>
                    <a:pt x="244" y="118"/>
                  </a:moveTo>
                  <a:cubicBezTo>
                    <a:pt x="347" y="118"/>
                    <a:pt x="347" y="118"/>
                    <a:pt x="347" y="118"/>
                  </a:cubicBezTo>
                  <a:cubicBezTo>
                    <a:pt x="347" y="433"/>
                    <a:pt x="347" y="433"/>
                    <a:pt x="347" y="433"/>
                  </a:cubicBezTo>
                  <a:cubicBezTo>
                    <a:pt x="244" y="433"/>
                    <a:pt x="244" y="433"/>
                    <a:pt x="244" y="433"/>
                  </a:cubicBezTo>
                  <a:lnTo>
                    <a:pt x="244"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81"/>
            <p:cNvSpPr>
              <a:spLocks/>
            </p:cNvSpPr>
            <p:nvPr/>
          </p:nvSpPr>
          <p:spPr bwMode="auto">
            <a:xfrm>
              <a:off x="5020336" y="4892930"/>
              <a:ext cx="75128" cy="109473"/>
            </a:xfrm>
            <a:custGeom>
              <a:avLst/>
              <a:gdLst>
                <a:gd name="T0" fmla="*/ 0 w 220"/>
                <a:gd name="T1" fmla="*/ 6 h 321"/>
                <a:gd name="T2" fmla="*/ 100 w 220"/>
                <a:gd name="T3" fmla="*/ 6 h 321"/>
                <a:gd name="T4" fmla="*/ 100 w 220"/>
                <a:gd name="T5" fmla="*/ 61 h 321"/>
                <a:gd name="T6" fmla="*/ 101 w 220"/>
                <a:gd name="T7" fmla="*/ 61 h 321"/>
                <a:gd name="T8" fmla="*/ 196 w 220"/>
                <a:gd name="T9" fmla="*/ 0 h 321"/>
                <a:gd name="T10" fmla="*/ 220 w 220"/>
                <a:gd name="T11" fmla="*/ 2 h 321"/>
                <a:gd name="T12" fmla="*/ 220 w 220"/>
                <a:gd name="T13" fmla="*/ 96 h 321"/>
                <a:gd name="T14" fmla="*/ 181 w 220"/>
                <a:gd name="T15" fmla="*/ 90 h 321"/>
                <a:gd name="T16" fmla="*/ 103 w 220"/>
                <a:gd name="T17" fmla="*/ 165 h 321"/>
                <a:gd name="T18" fmla="*/ 103 w 220"/>
                <a:gd name="T19" fmla="*/ 321 h 321"/>
                <a:gd name="T20" fmla="*/ 0 w 220"/>
                <a:gd name="T21" fmla="*/ 321 h 321"/>
                <a:gd name="T22" fmla="*/ 0 w 220"/>
                <a:gd name="T23" fmla="*/ 6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0" h="321">
                  <a:moveTo>
                    <a:pt x="0" y="6"/>
                  </a:moveTo>
                  <a:cubicBezTo>
                    <a:pt x="100" y="6"/>
                    <a:pt x="100" y="6"/>
                    <a:pt x="100" y="6"/>
                  </a:cubicBezTo>
                  <a:cubicBezTo>
                    <a:pt x="100" y="61"/>
                    <a:pt x="100" y="61"/>
                    <a:pt x="100" y="61"/>
                  </a:cubicBezTo>
                  <a:cubicBezTo>
                    <a:pt x="101" y="61"/>
                    <a:pt x="101" y="61"/>
                    <a:pt x="101" y="61"/>
                  </a:cubicBezTo>
                  <a:cubicBezTo>
                    <a:pt x="117" y="21"/>
                    <a:pt x="152" y="0"/>
                    <a:pt x="196" y="0"/>
                  </a:cubicBezTo>
                  <a:cubicBezTo>
                    <a:pt x="204" y="0"/>
                    <a:pt x="212" y="1"/>
                    <a:pt x="220" y="2"/>
                  </a:cubicBezTo>
                  <a:cubicBezTo>
                    <a:pt x="220" y="96"/>
                    <a:pt x="220" y="96"/>
                    <a:pt x="220" y="96"/>
                  </a:cubicBezTo>
                  <a:cubicBezTo>
                    <a:pt x="207" y="93"/>
                    <a:pt x="195" y="90"/>
                    <a:pt x="181" y="90"/>
                  </a:cubicBezTo>
                  <a:cubicBezTo>
                    <a:pt x="130" y="90"/>
                    <a:pt x="103" y="125"/>
                    <a:pt x="103" y="165"/>
                  </a:cubicBezTo>
                  <a:cubicBezTo>
                    <a:pt x="103" y="321"/>
                    <a:pt x="103" y="321"/>
                    <a:pt x="103" y="321"/>
                  </a:cubicBezTo>
                  <a:cubicBezTo>
                    <a:pt x="0" y="321"/>
                    <a:pt x="0" y="321"/>
                    <a:pt x="0" y="321"/>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82"/>
            <p:cNvSpPr>
              <a:spLocks/>
            </p:cNvSpPr>
            <p:nvPr/>
          </p:nvSpPr>
          <p:spPr bwMode="auto">
            <a:xfrm>
              <a:off x="5104051" y="4892930"/>
              <a:ext cx="103033" cy="111619"/>
            </a:xfrm>
            <a:custGeom>
              <a:avLst/>
              <a:gdLst>
                <a:gd name="T0" fmla="*/ 98 w 305"/>
                <a:gd name="T1" fmla="*/ 220 h 333"/>
                <a:gd name="T2" fmla="*/ 115 w 305"/>
                <a:gd name="T3" fmla="*/ 255 h 333"/>
                <a:gd name="T4" fmla="*/ 154 w 305"/>
                <a:gd name="T5" fmla="*/ 266 h 333"/>
                <a:gd name="T6" fmla="*/ 202 w 305"/>
                <a:gd name="T7" fmla="*/ 233 h 333"/>
                <a:gd name="T8" fmla="*/ 152 w 305"/>
                <a:gd name="T9" fmla="*/ 199 h 333"/>
                <a:gd name="T10" fmla="*/ 6 w 305"/>
                <a:gd name="T11" fmla="*/ 96 h 333"/>
                <a:gd name="T12" fmla="*/ 149 w 305"/>
                <a:gd name="T13" fmla="*/ 0 h 333"/>
                <a:gd name="T14" fmla="*/ 294 w 305"/>
                <a:gd name="T15" fmla="*/ 102 h 333"/>
                <a:gd name="T16" fmla="*/ 199 w 305"/>
                <a:gd name="T17" fmla="*/ 102 h 333"/>
                <a:gd name="T18" fmla="*/ 186 w 305"/>
                <a:gd name="T19" fmla="*/ 74 h 333"/>
                <a:gd name="T20" fmla="*/ 153 w 305"/>
                <a:gd name="T21" fmla="*/ 67 h 333"/>
                <a:gd name="T22" fmla="*/ 109 w 305"/>
                <a:gd name="T23" fmla="*/ 90 h 333"/>
                <a:gd name="T24" fmla="*/ 225 w 305"/>
                <a:gd name="T25" fmla="*/ 136 h 333"/>
                <a:gd name="T26" fmla="*/ 305 w 305"/>
                <a:gd name="T27" fmla="*/ 221 h 333"/>
                <a:gd name="T28" fmla="*/ 154 w 305"/>
                <a:gd name="T29" fmla="*/ 333 h 333"/>
                <a:gd name="T30" fmla="*/ 0 w 305"/>
                <a:gd name="T31" fmla="*/ 220 h 333"/>
                <a:gd name="T32" fmla="*/ 98 w 305"/>
                <a:gd name="T33" fmla="*/ 22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5" h="333">
                  <a:moveTo>
                    <a:pt x="98" y="220"/>
                  </a:moveTo>
                  <a:cubicBezTo>
                    <a:pt x="98" y="236"/>
                    <a:pt x="105" y="247"/>
                    <a:pt x="115" y="255"/>
                  </a:cubicBezTo>
                  <a:cubicBezTo>
                    <a:pt x="125" y="262"/>
                    <a:pt x="139" y="266"/>
                    <a:pt x="154" y="266"/>
                  </a:cubicBezTo>
                  <a:cubicBezTo>
                    <a:pt x="174" y="266"/>
                    <a:pt x="202" y="257"/>
                    <a:pt x="202" y="233"/>
                  </a:cubicBezTo>
                  <a:cubicBezTo>
                    <a:pt x="202" y="208"/>
                    <a:pt x="170" y="204"/>
                    <a:pt x="152" y="199"/>
                  </a:cubicBezTo>
                  <a:cubicBezTo>
                    <a:pt x="87" y="183"/>
                    <a:pt x="6" y="181"/>
                    <a:pt x="6" y="96"/>
                  </a:cubicBezTo>
                  <a:cubicBezTo>
                    <a:pt x="6" y="21"/>
                    <a:pt x="88" y="0"/>
                    <a:pt x="149" y="0"/>
                  </a:cubicBezTo>
                  <a:cubicBezTo>
                    <a:pt x="218" y="0"/>
                    <a:pt x="291" y="20"/>
                    <a:pt x="294" y="102"/>
                  </a:cubicBezTo>
                  <a:cubicBezTo>
                    <a:pt x="199" y="102"/>
                    <a:pt x="199" y="102"/>
                    <a:pt x="199" y="102"/>
                  </a:cubicBezTo>
                  <a:cubicBezTo>
                    <a:pt x="199" y="88"/>
                    <a:pt x="194" y="80"/>
                    <a:pt x="186" y="74"/>
                  </a:cubicBezTo>
                  <a:cubicBezTo>
                    <a:pt x="177" y="69"/>
                    <a:pt x="166" y="67"/>
                    <a:pt x="153" y="67"/>
                  </a:cubicBezTo>
                  <a:cubicBezTo>
                    <a:pt x="136" y="67"/>
                    <a:pt x="109" y="68"/>
                    <a:pt x="109" y="90"/>
                  </a:cubicBezTo>
                  <a:cubicBezTo>
                    <a:pt x="109" y="120"/>
                    <a:pt x="178" y="125"/>
                    <a:pt x="225" y="136"/>
                  </a:cubicBezTo>
                  <a:cubicBezTo>
                    <a:pt x="289" y="148"/>
                    <a:pt x="305" y="194"/>
                    <a:pt x="305" y="221"/>
                  </a:cubicBezTo>
                  <a:cubicBezTo>
                    <a:pt x="305" y="305"/>
                    <a:pt x="225" y="333"/>
                    <a:pt x="154" y="333"/>
                  </a:cubicBezTo>
                  <a:cubicBezTo>
                    <a:pt x="80" y="333"/>
                    <a:pt x="3" y="308"/>
                    <a:pt x="0" y="220"/>
                  </a:cubicBezTo>
                  <a:lnTo>
                    <a:pt x="98" y="2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83"/>
            <p:cNvSpPr>
              <a:spLocks/>
            </p:cNvSpPr>
            <p:nvPr/>
          </p:nvSpPr>
          <p:spPr bwMode="auto">
            <a:xfrm>
              <a:off x="5215670" y="4862879"/>
              <a:ext cx="72982" cy="139524"/>
            </a:xfrm>
            <a:custGeom>
              <a:avLst/>
              <a:gdLst>
                <a:gd name="T0" fmla="*/ 219 w 219"/>
                <a:gd name="T1" fmla="*/ 162 h 413"/>
                <a:gd name="T2" fmla="*/ 155 w 219"/>
                <a:gd name="T3" fmla="*/ 162 h 413"/>
                <a:gd name="T4" fmla="*/ 155 w 219"/>
                <a:gd name="T5" fmla="*/ 305 h 413"/>
                <a:gd name="T6" fmla="*/ 192 w 219"/>
                <a:gd name="T7" fmla="*/ 335 h 413"/>
                <a:gd name="T8" fmla="*/ 219 w 219"/>
                <a:gd name="T9" fmla="*/ 334 h 413"/>
                <a:gd name="T10" fmla="*/ 219 w 219"/>
                <a:gd name="T11" fmla="*/ 410 h 413"/>
                <a:gd name="T12" fmla="*/ 162 w 219"/>
                <a:gd name="T13" fmla="*/ 413 h 413"/>
                <a:gd name="T14" fmla="*/ 52 w 219"/>
                <a:gd name="T15" fmla="*/ 302 h 413"/>
                <a:gd name="T16" fmla="*/ 52 w 219"/>
                <a:gd name="T17" fmla="*/ 162 h 413"/>
                <a:gd name="T18" fmla="*/ 0 w 219"/>
                <a:gd name="T19" fmla="*/ 162 h 413"/>
                <a:gd name="T20" fmla="*/ 0 w 219"/>
                <a:gd name="T21" fmla="*/ 95 h 413"/>
                <a:gd name="T22" fmla="*/ 52 w 219"/>
                <a:gd name="T23" fmla="*/ 95 h 413"/>
                <a:gd name="T24" fmla="*/ 52 w 219"/>
                <a:gd name="T25" fmla="*/ 0 h 413"/>
                <a:gd name="T26" fmla="*/ 155 w 219"/>
                <a:gd name="T27" fmla="*/ 0 h 413"/>
                <a:gd name="T28" fmla="*/ 155 w 219"/>
                <a:gd name="T29" fmla="*/ 95 h 413"/>
                <a:gd name="T30" fmla="*/ 219 w 219"/>
                <a:gd name="T31" fmla="*/ 95 h 413"/>
                <a:gd name="T32" fmla="*/ 219 w 219"/>
                <a:gd name="T33" fmla="*/ 162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9" h="413">
                  <a:moveTo>
                    <a:pt x="219" y="162"/>
                  </a:moveTo>
                  <a:cubicBezTo>
                    <a:pt x="155" y="162"/>
                    <a:pt x="155" y="162"/>
                    <a:pt x="155" y="162"/>
                  </a:cubicBezTo>
                  <a:cubicBezTo>
                    <a:pt x="155" y="305"/>
                    <a:pt x="155" y="305"/>
                    <a:pt x="155" y="305"/>
                  </a:cubicBezTo>
                  <a:cubicBezTo>
                    <a:pt x="155" y="330"/>
                    <a:pt x="170" y="335"/>
                    <a:pt x="192" y="335"/>
                  </a:cubicBezTo>
                  <a:cubicBezTo>
                    <a:pt x="201" y="335"/>
                    <a:pt x="210" y="334"/>
                    <a:pt x="219" y="334"/>
                  </a:cubicBezTo>
                  <a:cubicBezTo>
                    <a:pt x="219" y="410"/>
                    <a:pt x="219" y="410"/>
                    <a:pt x="219" y="410"/>
                  </a:cubicBezTo>
                  <a:cubicBezTo>
                    <a:pt x="200" y="410"/>
                    <a:pt x="181" y="413"/>
                    <a:pt x="162" y="413"/>
                  </a:cubicBezTo>
                  <a:cubicBezTo>
                    <a:pt x="75" y="413"/>
                    <a:pt x="52" y="387"/>
                    <a:pt x="52" y="302"/>
                  </a:cubicBezTo>
                  <a:cubicBezTo>
                    <a:pt x="52" y="162"/>
                    <a:pt x="52" y="162"/>
                    <a:pt x="52" y="162"/>
                  </a:cubicBezTo>
                  <a:cubicBezTo>
                    <a:pt x="0" y="162"/>
                    <a:pt x="0" y="162"/>
                    <a:pt x="0" y="162"/>
                  </a:cubicBezTo>
                  <a:cubicBezTo>
                    <a:pt x="0" y="95"/>
                    <a:pt x="0" y="95"/>
                    <a:pt x="0" y="95"/>
                  </a:cubicBezTo>
                  <a:cubicBezTo>
                    <a:pt x="52" y="95"/>
                    <a:pt x="52" y="95"/>
                    <a:pt x="52" y="95"/>
                  </a:cubicBezTo>
                  <a:cubicBezTo>
                    <a:pt x="52" y="0"/>
                    <a:pt x="52" y="0"/>
                    <a:pt x="52" y="0"/>
                  </a:cubicBezTo>
                  <a:cubicBezTo>
                    <a:pt x="155" y="0"/>
                    <a:pt x="155" y="0"/>
                    <a:pt x="155" y="0"/>
                  </a:cubicBezTo>
                  <a:cubicBezTo>
                    <a:pt x="155" y="95"/>
                    <a:pt x="155" y="95"/>
                    <a:pt x="155" y="95"/>
                  </a:cubicBezTo>
                  <a:cubicBezTo>
                    <a:pt x="219" y="95"/>
                    <a:pt x="219" y="95"/>
                    <a:pt x="219" y="95"/>
                  </a:cubicBezTo>
                  <a:lnTo>
                    <a:pt x="219"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88" name="Picture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3219" y="6469790"/>
            <a:ext cx="1420469" cy="320557"/>
          </a:xfrm>
          <a:prstGeom prst="rect">
            <a:avLst/>
          </a:prstGeom>
        </p:spPr>
      </p:pic>
      <p:sp>
        <p:nvSpPr>
          <p:cNvPr id="89" name="Text Placeholder 16"/>
          <p:cNvSpPr>
            <a:spLocks noGrp="1"/>
          </p:cNvSpPr>
          <p:nvPr>
            <p:ph type="body" sz="quarter" idx="14"/>
          </p:nvPr>
        </p:nvSpPr>
        <p:spPr>
          <a:xfrm>
            <a:off x="4716016" y="1093172"/>
            <a:ext cx="3960000" cy="5013719"/>
          </a:xfrm>
        </p:spPr>
        <p:txBody>
          <a:bodyPr/>
          <a:lstStyle>
            <a:lvl1pPr>
              <a:defRPr sz="1800" b="0"/>
            </a:lvl1pPr>
            <a:lvl2pPr marL="476634" indent="-285750" algn="l" defTabSz="642974" rtl="0" eaLnBrk="1" latinLnBrk="0" hangingPunct="1">
              <a:lnSpc>
                <a:spcPct val="150000"/>
              </a:lnSpc>
              <a:buClr>
                <a:srgbClr val="F7A603"/>
              </a:buClr>
              <a:buFont typeface="Arial" panose="020B0604020202020204" pitchFamily="34" charset="0"/>
              <a:buChar char="•"/>
              <a:defRPr lang="en-US" sz="1600" b="0" i="0" kern="0" dirty="0" smtClean="0">
                <a:solidFill>
                  <a:srgbClr val="F7A603"/>
                </a:solidFill>
                <a:latin typeface="Arial" charset="0"/>
                <a:ea typeface="Arial" charset="0"/>
                <a:cs typeface="Arial" charset="0"/>
              </a:defRPr>
            </a:lvl2pPr>
            <a:lvl3pPr marL="771330" indent="-285750">
              <a:buClr>
                <a:srgbClr val="F7A603"/>
              </a:buClr>
              <a:buFont typeface="Arial" panose="020B0604020202020204" pitchFamily="34" charset="0"/>
              <a:buChar char="•"/>
              <a:defRPr sz="1400" b="0">
                <a:solidFill>
                  <a:srgbClr val="F7A603"/>
                </a:solidFill>
              </a:defRPr>
            </a:lvl3pPr>
            <a:lvl4pPr marL="854610" indent="-171450">
              <a:buClr>
                <a:srgbClr val="F7A603"/>
              </a:buClr>
              <a:buSzPct val="95000"/>
              <a:buFont typeface="Arial" panose="020B0604020202020204" pitchFamily="34" charset="0"/>
              <a:buChar char="•"/>
              <a:defRPr sz="1200" i="0">
                <a:solidFill>
                  <a:srgbClr val="F7A603"/>
                </a:solidFill>
              </a:defRPr>
            </a:lvl4pPr>
            <a:lvl5pPr>
              <a:buSzPct val="95000"/>
              <a:defRPr sz="1266"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83210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Red pillar">
    <p:bg>
      <p:bgPr>
        <a:solidFill>
          <a:schemeClr val="bg1"/>
        </a:solidFill>
        <a:effectLst/>
      </p:bgPr>
    </p:bg>
    <p:spTree>
      <p:nvGrpSpPr>
        <p:cNvPr id="1" name=""/>
        <p:cNvGrpSpPr/>
        <p:nvPr/>
      </p:nvGrpSpPr>
      <p:grpSpPr>
        <a:xfrm>
          <a:off x="0" y="0"/>
          <a:ext cx="0" cy="0"/>
          <a:chOff x="0" y="0"/>
          <a:chExt cx="0" cy="0"/>
        </a:xfrm>
      </p:grpSpPr>
      <p:sp>
        <p:nvSpPr>
          <p:cNvPr id="17" name="bk object 17"/>
          <p:cNvSpPr/>
          <p:nvPr/>
        </p:nvSpPr>
        <p:spPr>
          <a:xfrm>
            <a:off x="446486" y="905639"/>
            <a:ext cx="8251031" cy="0"/>
          </a:xfrm>
          <a:custGeom>
            <a:avLst/>
            <a:gdLst/>
            <a:ahLst/>
            <a:cxnLst/>
            <a:rect l="l" t="t" r="r" b="b"/>
            <a:pathLst>
              <a:path w="11734800">
                <a:moveTo>
                  <a:pt x="0" y="0"/>
                </a:moveTo>
                <a:lnTo>
                  <a:pt x="11734800" y="0"/>
                </a:lnTo>
              </a:path>
            </a:pathLst>
          </a:custGeom>
          <a:ln w="6350">
            <a:solidFill>
              <a:srgbClr val="203664"/>
            </a:solidFill>
          </a:ln>
        </p:spPr>
        <p:txBody>
          <a:bodyPr wrap="square" lIns="0" tIns="0" rIns="0" bIns="0" rtlCol="0"/>
          <a:lstStyle/>
          <a:p>
            <a:endParaRPr sz="890"/>
          </a:p>
        </p:txBody>
      </p:sp>
      <p:sp>
        <p:nvSpPr>
          <p:cNvPr id="23" name="object 2"/>
          <p:cNvSpPr/>
          <p:nvPr userDrawn="1"/>
        </p:nvSpPr>
        <p:spPr bwMode="black">
          <a:xfrm>
            <a:off x="374" y="6411517"/>
            <a:ext cx="9143627" cy="446484"/>
          </a:xfrm>
          <a:custGeom>
            <a:avLst/>
            <a:gdLst/>
            <a:ahLst/>
            <a:cxnLst/>
            <a:rect l="l" t="t" r="r" b="b"/>
            <a:pathLst>
              <a:path w="13004800" h="635000">
                <a:moveTo>
                  <a:pt x="0" y="635000"/>
                </a:moveTo>
                <a:lnTo>
                  <a:pt x="13004800" y="635000"/>
                </a:lnTo>
                <a:lnTo>
                  <a:pt x="13004800" y="0"/>
                </a:lnTo>
                <a:lnTo>
                  <a:pt x="0" y="0"/>
                </a:lnTo>
                <a:lnTo>
                  <a:pt x="0" y="635000"/>
                </a:lnTo>
                <a:close/>
              </a:path>
            </a:pathLst>
          </a:custGeom>
          <a:solidFill>
            <a:schemeClr val="accent3"/>
          </a:solidFill>
        </p:spPr>
        <p:txBody>
          <a:bodyPr wrap="square" lIns="0" tIns="0" rIns="0" bIns="0" rtlCol="0"/>
          <a:lstStyle/>
          <a:p>
            <a:endParaRPr sz="890"/>
          </a:p>
        </p:txBody>
      </p:sp>
      <p:sp>
        <p:nvSpPr>
          <p:cNvPr id="5" name="Title 4"/>
          <p:cNvSpPr>
            <a:spLocks noGrp="1"/>
          </p:cNvSpPr>
          <p:nvPr>
            <p:ph type="title"/>
          </p:nvPr>
        </p:nvSpPr>
        <p:spPr/>
        <p:txBody>
          <a:bodyPr/>
          <a:lstStyle/>
          <a:p>
            <a:r>
              <a:rPr lang="en-US" smtClean="0"/>
              <a:t>Click to edit Master title style</a:t>
            </a:r>
            <a:endParaRPr lang="en-US"/>
          </a:p>
        </p:txBody>
      </p:sp>
      <p:sp>
        <p:nvSpPr>
          <p:cNvPr id="18" name="Holder 5"/>
          <p:cNvSpPr>
            <a:spLocks noGrp="1"/>
          </p:cNvSpPr>
          <p:nvPr>
            <p:ph type="dt" sz="half" idx="6"/>
          </p:nvPr>
        </p:nvSpPr>
        <p:spPr>
          <a:xfrm>
            <a:off x="6597472" y="6624115"/>
            <a:ext cx="1540688" cy="108220"/>
          </a:xfrm>
          <a:prstGeom prst="rect">
            <a:avLst/>
          </a:prstGeom>
        </p:spPr>
        <p:txBody>
          <a:bodyPr wrap="square" lIns="0" tIns="0" rIns="0" bIns="0">
            <a:spAutoFit/>
          </a:bodyPr>
          <a:lstStyle>
            <a:lvl1pPr marL="8929" algn="l" defTabSz="642818" rtl="0" eaLnBrk="1" latinLnBrk="0" hangingPunct="1">
              <a:defRPr lang="en-US" sz="703" b="1" kern="1200" smtClean="0">
                <a:solidFill>
                  <a:schemeClr val="bg2"/>
                </a:solidFill>
                <a:latin typeface="Arial"/>
                <a:ea typeface="+mn-ea"/>
                <a:cs typeface="Arial"/>
              </a:defRPr>
            </a:lvl1pPr>
          </a:lstStyle>
          <a:p>
            <a:fld id="{20DA2379-B9EF-0E4A-A513-4794799AC81D}" type="datetime1">
              <a:rPr lang="en-GB" smtClean="0"/>
              <a:t>30/01/2018</a:t>
            </a:fld>
            <a:endParaRPr lang="bg-BG"/>
          </a:p>
        </p:txBody>
      </p:sp>
      <p:sp>
        <p:nvSpPr>
          <p:cNvPr id="19" name="Holder 4"/>
          <p:cNvSpPr>
            <a:spLocks noGrp="1"/>
          </p:cNvSpPr>
          <p:nvPr>
            <p:ph type="ftr" sz="quarter" idx="5"/>
          </p:nvPr>
        </p:nvSpPr>
        <p:spPr>
          <a:xfrm>
            <a:off x="3108960" y="6624115"/>
            <a:ext cx="3357330" cy="108220"/>
          </a:xfrm>
          <a:prstGeom prst="rect">
            <a:avLst/>
          </a:prstGeom>
        </p:spPr>
        <p:txBody>
          <a:bodyPr wrap="square" lIns="0" tIns="0" rIns="0" bIns="0">
            <a:spAutoFit/>
          </a:bodyPr>
          <a:lstStyle>
            <a:lvl1pPr marL="8929" algn="l" defTabSz="642818" rtl="0" eaLnBrk="1" latinLnBrk="0" hangingPunct="1">
              <a:defRPr lang="en-US" sz="703" b="1" kern="1200" dirty="0" smtClean="0">
                <a:solidFill>
                  <a:schemeClr val="bg1"/>
                </a:solidFill>
                <a:latin typeface="Arial"/>
                <a:ea typeface="+mn-ea"/>
                <a:cs typeface="Arial"/>
              </a:defRPr>
            </a:lvl1pPr>
          </a:lstStyle>
          <a:p>
            <a:endParaRPr lang="en-US"/>
          </a:p>
        </p:txBody>
      </p:sp>
      <p:sp>
        <p:nvSpPr>
          <p:cNvPr id="20" name="Holder 6"/>
          <p:cNvSpPr>
            <a:spLocks noGrp="1"/>
          </p:cNvSpPr>
          <p:nvPr>
            <p:ph type="sldNum" sz="quarter" idx="7"/>
          </p:nvPr>
        </p:nvSpPr>
        <p:spPr>
          <a:xfrm>
            <a:off x="8269342" y="6624115"/>
            <a:ext cx="417458" cy="108220"/>
          </a:xfrm>
          <a:prstGeom prst="rect">
            <a:avLst/>
          </a:prstGeom>
        </p:spPr>
        <p:txBody>
          <a:bodyPr wrap="square" lIns="0" tIns="0" rIns="0" bIns="0">
            <a:spAutoFit/>
          </a:bodyPr>
          <a:lstStyle>
            <a:lvl1pPr marL="8929" algn="r" defTabSz="642818" rtl="0" eaLnBrk="1" latinLnBrk="0" hangingPunct="1">
              <a:defRPr lang="uk-UA" sz="703" b="1" kern="1200" smtClean="0">
                <a:solidFill>
                  <a:schemeClr val="bg1"/>
                </a:solidFill>
                <a:latin typeface="Arial"/>
                <a:ea typeface="+mn-ea"/>
                <a:cs typeface="Arial"/>
              </a:defRPr>
            </a:lvl1pPr>
          </a:lstStyle>
          <a:p>
            <a:fld id="{B6F15528-21DE-4FAA-801E-634DDDAF4B2B}" type="slidenum">
              <a:rPr lang="uk-UA" smtClean="0"/>
              <a:pPr/>
              <a:t>‹#›</a:t>
            </a:fld>
            <a:endParaRPr lang="uk-UA"/>
          </a:p>
        </p:txBody>
      </p:sp>
      <p:grpSp>
        <p:nvGrpSpPr>
          <p:cNvPr id="49" name="Group 48"/>
          <p:cNvGrpSpPr/>
          <p:nvPr userDrawn="1"/>
        </p:nvGrpSpPr>
        <p:grpSpPr>
          <a:xfrm>
            <a:off x="7451725" y="220390"/>
            <a:ext cx="1255484" cy="563208"/>
            <a:chOff x="2938464" y="4148805"/>
            <a:chExt cx="5029880" cy="2257666"/>
          </a:xfrm>
        </p:grpSpPr>
        <p:sp>
          <p:nvSpPr>
            <p:cNvPr id="50" name="Freeform 25"/>
            <p:cNvSpPr>
              <a:spLocks/>
            </p:cNvSpPr>
            <p:nvPr/>
          </p:nvSpPr>
          <p:spPr bwMode="auto">
            <a:xfrm>
              <a:off x="3876891" y="5041898"/>
              <a:ext cx="304876" cy="464680"/>
            </a:xfrm>
            <a:custGeom>
              <a:avLst/>
              <a:gdLst>
                <a:gd name="T0" fmla="*/ 0 w 269"/>
                <a:gd name="T1" fmla="*/ 0 h 410"/>
                <a:gd name="T2" fmla="*/ 269 w 269"/>
                <a:gd name="T3" fmla="*/ 0 h 410"/>
                <a:gd name="T4" fmla="*/ 269 w 269"/>
                <a:gd name="T5" fmla="*/ 45 h 410"/>
                <a:gd name="T6" fmla="*/ 54 w 269"/>
                <a:gd name="T7" fmla="*/ 45 h 410"/>
                <a:gd name="T8" fmla="*/ 54 w 269"/>
                <a:gd name="T9" fmla="*/ 176 h 410"/>
                <a:gd name="T10" fmla="*/ 243 w 269"/>
                <a:gd name="T11" fmla="*/ 176 h 410"/>
                <a:gd name="T12" fmla="*/ 243 w 269"/>
                <a:gd name="T13" fmla="*/ 221 h 410"/>
                <a:gd name="T14" fmla="*/ 54 w 269"/>
                <a:gd name="T15" fmla="*/ 221 h 410"/>
                <a:gd name="T16" fmla="*/ 54 w 269"/>
                <a:gd name="T17" fmla="*/ 410 h 410"/>
                <a:gd name="T18" fmla="*/ 0 w 269"/>
                <a:gd name="T19" fmla="*/ 410 h 410"/>
                <a:gd name="T20" fmla="*/ 0 w 269"/>
                <a:gd name="T21" fmla="*/ 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9" h="410">
                  <a:moveTo>
                    <a:pt x="0" y="0"/>
                  </a:moveTo>
                  <a:lnTo>
                    <a:pt x="269" y="0"/>
                  </a:lnTo>
                  <a:lnTo>
                    <a:pt x="269" y="45"/>
                  </a:lnTo>
                  <a:lnTo>
                    <a:pt x="54" y="45"/>
                  </a:lnTo>
                  <a:lnTo>
                    <a:pt x="54" y="176"/>
                  </a:lnTo>
                  <a:lnTo>
                    <a:pt x="243" y="176"/>
                  </a:lnTo>
                  <a:lnTo>
                    <a:pt x="243" y="221"/>
                  </a:lnTo>
                  <a:lnTo>
                    <a:pt x="54" y="221"/>
                  </a:lnTo>
                  <a:lnTo>
                    <a:pt x="54" y="410"/>
                  </a:lnTo>
                  <a:lnTo>
                    <a:pt x="0" y="410"/>
                  </a:lnTo>
                  <a:lnTo>
                    <a:pt x="0" y="0"/>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1" name="Freeform 26"/>
            <p:cNvSpPr>
              <a:spLocks/>
            </p:cNvSpPr>
            <p:nvPr/>
          </p:nvSpPr>
          <p:spPr bwMode="auto">
            <a:xfrm>
              <a:off x="4221435" y="5160901"/>
              <a:ext cx="176805" cy="345677"/>
            </a:xfrm>
            <a:custGeom>
              <a:avLst/>
              <a:gdLst>
                <a:gd name="T0" fmla="*/ 0 w 49"/>
                <a:gd name="T1" fmla="*/ 2 h 95"/>
                <a:gd name="T2" fmla="*/ 14 w 49"/>
                <a:gd name="T3" fmla="*/ 2 h 95"/>
                <a:gd name="T4" fmla="*/ 14 w 49"/>
                <a:gd name="T5" fmla="*/ 22 h 95"/>
                <a:gd name="T6" fmla="*/ 15 w 49"/>
                <a:gd name="T7" fmla="*/ 22 h 95"/>
                <a:gd name="T8" fmla="*/ 49 w 49"/>
                <a:gd name="T9" fmla="*/ 0 h 95"/>
                <a:gd name="T10" fmla="*/ 49 w 49"/>
                <a:gd name="T11" fmla="*/ 16 h 95"/>
                <a:gd name="T12" fmla="*/ 15 w 49"/>
                <a:gd name="T13" fmla="*/ 54 h 95"/>
                <a:gd name="T14" fmla="*/ 15 w 49"/>
                <a:gd name="T15" fmla="*/ 95 h 95"/>
                <a:gd name="T16" fmla="*/ 0 w 49"/>
                <a:gd name="T17" fmla="*/ 95 h 95"/>
                <a:gd name="T18" fmla="*/ 0 w 49"/>
                <a:gd name="T19"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95">
                  <a:moveTo>
                    <a:pt x="0" y="2"/>
                  </a:moveTo>
                  <a:cubicBezTo>
                    <a:pt x="14" y="2"/>
                    <a:pt x="14" y="2"/>
                    <a:pt x="14" y="2"/>
                  </a:cubicBezTo>
                  <a:cubicBezTo>
                    <a:pt x="14" y="22"/>
                    <a:pt x="14" y="22"/>
                    <a:pt x="14" y="22"/>
                  </a:cubicBezTo>
                  <a:cubicBezTo>
                    <a:pt x="15" y="22"/>
                    <a:pt x="15" y="22"/>
                    <a:pt x="15" y="22"/>
                  </a:cubicBezTo>
                  <a:cubicBezTo>
                    <a:pt x="22" y="7"/>
                    <a:pt x="32" y="0"/>
                    <a:pt x="49" y="0"/>
                  </a:cubicBezTo>
                  <a:cubicBezTo>
                    <a:pt x="49" y="16"/>
                    <a:pt x="49" y="16"/>
                    <a:pt x="49" y="16"/>
                  </a:cubicBezTo>
                  <a:cubicBezTo>
                    <a:pt x="24" y="16"/>
                    <a:pt x="15" y="30"/>
                    <a:pt x="15" y="54"/>
                  </a:cubicBezTo>
                  <a:cubicBezTo>
                    <a:pt x="15" y="95"/>
                    <a:pt x="15" y="95"/>
                    <a:pt x="15" y="95"/>
                  </a:cubicBezTo>
                  <a:cubicBezTo>
                    <a:pt x="0" y="95"/>
                    <a:pt x="0" y="95"/>
                    <a:pt x="0" y="95"/>
                  </a:cubicBezTo>
                  <a:lnTo>
                    <a:pt x="0" y="2"/>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2" name="Freeform 27"/>
            <p:cNvSpPr>
              <a:spLocks noEditPoints="1"/>
            </p:cNvSpPr>
            <p:nvPr/>
          </p:nvSpPr>
          <p:spPr bwMode="auto">
            <a:xfrm>
              <a:off x="4412973" y="5160901"/>
              <a:ext cx="326410" cy="352477"/>
            </a:xfrm>
            <a:custGeom>
              <a:avLst/>
              <a:gdLst>
                <a:gd name="T0" fmla="*/ 45 w 90"/>
                <a:gd name="T1" fmla="*/ 84 h 97"/>
                <a:gd name="T2" fmla="*/ 74 w 90"/>
                <a:gd name="T3" fmla="*/ 49 h 97"/>
                <a:gd name="T4" fmla="*/ 45 w 90"/>
                <a:gd name="T5" fmla="*/ 14 h 97"/>
                <a:gd name="T6" fmla="*/ 17 w 90"/>
                <a:gd name="T7" fmla="*/ 49 h 97"/>
                <a:gd name="T8" fmla="*/ 45 w 90"/>
                <a:gd name="T9" fmla="*/ 84 h 97"/>
                <a:gd name="T10" fmla="*/ 45 w 90"/>
                <a:gd name="T11" fmla="*/ 0 h 97"/>
                <a:gd name="T12" fmla="*/ 90 w 90"/>
                <a:gd name="T13" fmla="*/ 49 h 97"/>
                <a:gd name="T14" fmla="*/ 45 w 90"/>
                <a:gd name="T15" fmla="*/ 97 h 97"/>
                <a:gd name="T16" fmla="*/ 0 w 90"/>
                <a:gd name="T17" fmla="*/ 49 h 97"/>
                <a:gd name="T18" fmla="*/ 45 w 90"/>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7">
                  <a:moveTo>
                    <a:pt x="45" y="84"/>
                  </a:moveTo>
                  <a:cubicBezTo>
                    <a:pt x="61" y="84"/>
                    <a:pt x="74" y="71"/>
                    <a:pt x="74" y="49"/>
                  </a:cubicBezTo>
                  <a:cubicBezTo>
                    <a:pt x="74" y="26"/>
                    <a:pt x="61" y="14"/>
                    <a:pt x="45" y="14"/>
                  </a:cubicBezTo>
                  <a:cubicBezTo>
                    <a:pt x="29" y="14"/>
                    <a:pt x="17" y="26"/>
                    <a:pt x="17" y="49"/>
                  </a:cubicBezTo>
                  <a:cubicBezTo>
                    <a:pt x="17" y="71"/>
                    <a:pt x="29" y="84"/>
                    <a:pt x="45" y="84"/>
                  </a:cubicBezTo>
                  <a:moveTo>
                    <a:pt x="45" y="0"/>
                  </a:moveTo>
                  <a:cubicBezTo>
                    <a:pt x="75" y="0"/>
                    <a:pt x="90" y="22"/>
                    <a:pt x="90" y="49"/>
                  </a:cubicBezTo>
                  <a:cubicBezTo>
                    <a:pt x="90" y="76"/>
                    <a:pt x="75" y="97"/>
                    <a:pt x="45" y="97"/>
                  </a:cubicBezTo>
                  <a:cubicBezTo>
                    <a:pt x="16" y="97"/>
                    <a:pt x="0" y="76"/>
                    <a:pt x="0" y="49"/>
                  </a:cubicBezTo>
                  <a:cubicBezTo>
                    <a:pt x="0" y="22"/>
                    <a:pt x="16" y="0"/>
                    <a:pt x="45" y="0"/>
                  </a:cubicBezTo>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3" name="Freeform 28"/>
            <p:cNvSpPr>
              <a:spLocks/>
            </p:cNvSpPr>
            <p:nvPr/>
          </p:nvSpPr>
          <p:spPr bwMode="auto">
            <a:xfrm>
              <a:off x="4786984" y="5160901"/>
              <a:ext cx="470347" cy="345677"/>
            </a:xfrm>
            <a:custGeom>
              <a:avLst/>
              <a:gdLst>
                <a:gd name="T0" fmla="*/ 0 w 130"/>
                <a:gd name="T1" fmla="*/ 2 h 95"/>
                <a:gd name="T2" fmla="*/ 14 w 130"/>
                <a:gd name="T3" fmla="*/ 2 h 95"/>
                <a:gd name="T4" fmla="*/ 14 w 130"/>
                <a:gd name="T5" fmla="*/ 16 h 95"/>
                <a:gd name="T6" fmla="*/ 15 w 130"/>
                <a:gd name="T7" fmla="*/ 16 h 95"/>
                <a:gd name="T8" fmla="*/ 45 w 130"/>
                <a:gd name="T9" fmla="*/ 0 h 95"/>
                <a:gd name="T10" fmla="*/ 70 w 130"/>
                <a:gd name="T11" fmla="*/ 16 h 95"/>
                <a:gd name="T12" fmla="*/ 99 w 130"/>
                <a:gd name="T13" fmla="*/ 0 h 95"/>
                <a:gd name="T14" fmla="*/ 130 w 130"/>
                <a:gd name="T15" fmla="*/ 27 h 95"/>
                <a:gd name="T16" fmla="*/ 130 w 130"/>
                <a:gd name="T17" fmla="*/ 95 h 95"/>
                <a:gd name="T18" fmla="*/ 115 w 130"/>
                <a:gd name="T19" fmla="*/ 95 h 95"/>
                <a:gd name="T20" fmla="*/ 115 w 130"/>
                <a:gd name="T21" fmla="*/ 34 h 95"/>
                <a:gd name="T22" fmla="*/ 97 w 130"/>
                <a:gd name="T23" fmla="*/ 14 h 95"/>
                <a:gd name="T24" fmla="*/ 73 w 130"/>
                <a:gd name="T25" fmla="*/ 37 h 95"/>
                <a:gd name="T26" fmla="*/ 73 w 130"/>
                <a:gd name="T27" fmla="*/ 95 h 95"/>
                <a:gd name="T28" fmla="*/ 58 w 130"/>
                <a:gd name="T29" fmla="*/ 95 h 95"/>
                <a:gd name="T30" fmla="*/ 58 w 130"/>
                <a:gd name="T31" fmla="*/ 34 h 95"/>
                <a:gd name="T32" fmla="*/ 40 w 130"/>
                <a:gd name="T33" fmla="*/ 14 h 95"/>
                <a:gd name="T34" fmla="*/ 15 w 130"/>
                <a:gd name="T35" fmla="*/ 37 h 95"/>
                <a:gd name="T36" fmla="*/ 15 w 130"/>
                <a:gd name="T37" fmla="*/ 95 h 95"/>
                <a:gd name="T38" fmla="*/ 0 w 130"/>
                <a:gd name="T39" fmla="*/ 95 h 95"/>
                <a:gd name="T40" fmla="*/ 0 w 130"/>
                <a:gd name="T41"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95">
                  <a:moveTo>
                    <a:pt x="0" y="2"/>
                  </a:moveTo>
                  <a:cubicBezTo>
                    <a:pt x="14" y="2"/>
                    <a:pt x="14" y="2"/>
                    <a:pt x="14" y="2"/>
                  </a:cubicBezTo>
                  <a:cubicBezTo>
                    <a:pt x="14" y="16"/>
                    <a:pt x="14" y="16"/>
                    <a:pt x="14" y="16"/>
                  </a:cubicBezTo>
                  <a:cubicBezTo>
                    <a:pt x="15" y="16"/>
                    <a:pt x="15" y="16"/>
                    <a:pt x="15" y="16"/>
                  </a:cubicBezTo>
                  <a:cubicBezTo>
                    <a:pt x="22" y="6"/>
                    <a:pt x="32" y="0"/>
                    <a:pt x="45" y="0"/>
                  </a:cubicBezTo>
                  <a:cubicBezTo>
                    <a:pt x="56" y="0"/>
                    <a:pt x="66" y="5"/>
                    <a:pt x="70" y="16"/>
                  </a:cubicBezTo>
                  <a:cubicBezTo>
                    <a:pt x="77" y="6"/>
                    <a:pt x="87" y="0"/>
                    <a:pt x="99" y="0"/>
                  </a:cubicBezTo>
                  <a:cubicBezTo>
                    <a:pt x="118" y="0"/>
                    <a:pt x="130" y="8"/>
                    <a:pt x="130" y="27"/>
                  </a:cubicBezTo>
                  <a:cubicBezTo>
                    <a:pt x="130" y="95"/>
                    <a:pt x="130" y="95"/>
                    <a:pt x="130" y="95"/>
                  </a:cubicBezTo>
                  <a:cubicBezTo>
                    <a:pt x="115" y="95"/>
                    <a:pt x="115" y="95"/>
                    <a:pt x="115" y="95"/>
                  </a:cubicBezTo>
                  <a:cubicBezTo>
                    <a:pt x="115" y="34"/>
                    <a:pt x="115" y="34"/>
                    <a:pt x="115" y="34"/>
                  </a:cubicBezTo>
                  <a:cubicBezTo>
                    <a:pt x="115" y="23"/>
                    <a:pt x="112" y="14"/>
                    <a:pt x="97" y="14"/>
                  </a:cubicBezTo>
                  <a:cubicBezTo>
                    <a:pt x="82" y="14"/>
                    <a:pt x="73" y="23"/>
                    <a:pt x="73" y="37"/>
                  </a:cubicBezTo>
                  <a:cubicBezTo>
                    <a:pt x="73" y="95"/>
                    <a:pt x="73" y="95"/>
                    <a:pt x="73" y="95"/>
                  </a:cubicBezTo>
                  <a:cubicBezTo>
                    <a:pt x="58" y="95"/>
                    <a:pt x="58" y="95"/>
                    <a:pt x="58" y="95"/>
                  </a:cubicBezTo>
                  <a:cubicBezTo>
                    <a:pt x="58" y="34"/>
                    <a:pt x="58" y="34"/>
                    <a:pt x="58" y="34"/>
                  </a:cubicBezTo>
                  <a:cubicBezTo>
                    <a:pt x="58" y="22"/>
                    <a:pt x="54" y="14"/>
                    <a:pt x="40" y="14"/>
                  </a:cubicBezTo>
                  <a:cubicBezTo>
                    <a:pt x="22" y="14"/>
                    <a:pt x="15" y="30"/>
                    <a:pt x="15" y="37"/>
                  </a:cubicBezTo>
                  <a:cubicBezTo>
                    <a:pt x="15" y="95"/>
                    <a:pt x="15" y="95"/>
                    <a:pt x="15" y="95"/>
                  </a:cubicBezTo>
                  <a:cubicBezTo>
                    <a:pt x="0" y="95"/>
                    <a:pt x="0" y="95"/>
                    <a:pt x="0" y="95"/>
                  </a:cubicBezTo>
                  <a:lnTo>
                    <a:pt x="0" y="2"/>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4" name="Freeform 29"/>
            <p:cNvSpPr>
              <a:spLocks/>
            </p:cNvSpPr>
            <p:nvPr/>
          </p:nvSpPr>
          <p:spPr bwMode="auto">
            <a:xfrm>
              <a:off x="5435270" y="5030564"/>
              <a:ext cx="445413" cy="486215"/>
            </a:xfrm>
            <a:custGeom>
              <a:avLst/>
              <a:gdLst>
                <a:gd name="T0" fmla="*/ 123 w 123"/>
                <a:gd name="T1" fmla="*/ 131 h 134"/>
                <a:gd name="T2" fmla="*/ 101 w 123"/>
                <a:gd name="T3" fmla="*/ 131 h 134"/>
                <a:gd name="T4" fmla="*/ 99 w 123"/>
                <a:gd name="T5" fmla="*/ 117 h 134"/>
                <a:gd name="T6" fmla="*/ 64 w 123"/>
                <a:gd name="T7" fmla="*/ 134 h 134"/>
                <a:gd name="T8" fmla="*/ 0 w 123"/>
                <a:gd name="T9" fmla="*/ 67 h 134"/>
                <a:gd name="T10" fmla="*/ 64 w 123"/>
                <a:gd name="T11" fmla="*/ 0 h 134"/>
                <a:gd name="T12" fmla="*/ 122 w 123"/>
                <a:gd name="T13" fmla="*/ 47 h 134"/>
                <a:gd name="T14" fmla="*/ 88 w 123"/>
                <a:gd name="T15" fmla="*/ 47 h 134"/>
                <a:gd name="T16" fmla="*/ 63 w 123"/>
                <a:gd name="T17" fmla="*/ 29 h 134"/>
                <a:gd name="T18" fmla="*/ 33 w 123"/>
                <a:gd name="T19" fmla="*/ 67 h 134"/>
                <a:gd name="T20" fmla="*/ 63 w 123"/>
                <a:gd name="T21" fmla="*/ 105 h 134"/>
                <a:gd name="T22" fmla="*/ 92 w 123"/>
                <a:gd name="T23" fmla="*/ 86 h 134"/>
                <a:gd name="T24" fmla="*/ 69 w 123"/>
                <a:gd name="T25" fmla="*/ 86 h 134"/>
                <a:gd name="T26" fmla="*/ 69 w 123"/>
                <a:gd name="T27" fmla="*/ 61 h 134"/>
                <a:gd name="T28" fmla="*/ 123 w 123"/>
                <a:gd name="T29" fmla="*/ 61 h 134"/>
                <a:gd name="T30" fmla="*/ 123 w 123"/>
                <a:gd name="T31" fmla="*/ 13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3" h="134">
                  <a:moveTo>
                    <a:pt x="123" y="131"/>
                  </a:moveTo>
                  <a:cubicBezTo>
                    <a:pt x="101" y="131"/>
                    <a:pt x="101" y="131"/>
                    <a:pt x="101" y="131"/>
                  </a:cubicBezTo>
                  <a:cubicBezTo>
                    <a:pt x="99" y="117"/>
                    <a:pt x="99" y="117"/>
                    <a:pt x="99" y="117"/>
                  </a:cubicBezTo>
                  <a:cubicBezTo>
                    <a:pt x="91" y="130"/>
                    <a:pt x="76" y="134"/>
                    <a:pt x="64" y="134"/>
                  </a:cubicBezTo>
                  <a:cubicBezTo>
                    <a:pt x="25" y="134"/>
                    <a:pt x="0" y="104"/>
                    <a:pt x="0" y="67"/>
                  </a:cubicBezTo>
                  <a:cubicBezTo>
                    <a:pt x="0" y="30"/>
                    <a:pt x="25" y="0"/>
                    <a:pt x="64" y="0"/>
                  </a:cubicBezTo>
                  <a:cubicBezTo>
                    <a:pt x="90" y="0"/>
                    <a:pt x="119" y="15"/>
                    <a:pt x="122" y="47"/>
                  </a:cubicBezTo>
                  <a:cubicBezTo>
                    <a:pt x="88" y="47"/>
                    <a:pt x="88" y="47"/>
                    <a:pt x="88" y="47"/>
                  </a:cubicBezTo>
                  <a:cubicBezTo>
                    <a:pt x="87" y="36"/>
                    <a:pt x="76" y="29"/>
                    <a:pt x="63" y="29"/>
                  </a:cubicBezTo>
                  <a:cubicBezTo>
                    <a:pt x="41" y="29"/>
                    <a:pt x="33" y="48"/>
                    <a:pt x="33" y="67"/>
                  </a:cubicBezTo>
                  <a:cubicBezTo>
                    <a:pt x="33" y="86"/>
                    <a:pt x="41" y="105"/>
                    <a:pt x="63" y="105"/>
                  </a:cubicBezTo>
                  <a:cubicBezTo>
                    <a:pt x="79" y="105"/>
                    <a:pt x="91" y="97"/>
                    <a:pt x="92" y="86"/>
                  </a:cubicBezTo>
                  <a:cubicBezTo>
                    <a:pt x="69" y="86"/>
                    <a:pt x="69" y="86"/>
                    <a:pt x="69" y="86"/>
                  </a:cubicBezTo>
                  <a:cubicBezTo>
                    <a:pt x="69" y="61"/>
                    <a:pt x="69" y="61"/>
                    <a:pt x="69" y="61"/>
                  </a:cubicBezTo>
                  <a:cubicBezTo>
                    <a:pt x="123" y="61"/>
                    <a:pt x="123" y="61"/>
                    <a:pt x="123" y="61"/>
                  </a:cubicBezTo>
                  <a:lnTo>
                    <a:pt x="123" y="131"/>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5" name="Freeform 30"/>
            <p:cNvSpPr>
              <a:spLocks noEditPoints="1"/>
            </p:cNvSpPr>
            <p:nvPr/>
          </p:nvSpPr>
          <p:spPr bwMode="auto">
            <a:xfrm>
              <a:off x="5913550" y="5157501"/>
              <a:ext cx="354744" cy="359278"/>
            </a:xfrm>
            <a:custGeom>
              <a:avLst/>
              <a:gdLst>
                <a:gd name="T0" fmla="*/ 49 w 98"/>
                <a:gd name="T1" fmla="*/ 75 h 99"/>
                <a:gd name="T2" fmla="*/ 67 w 98"/>
                <a:gd name="T3" fmla="*/ 50 h 99"/>
                <a:gd name="T4" fmla="*/ 49 w 98"/>
                <a:gd name="T5" fmla="*/ 24 h 99"/>
                <a:gd name="T6" fmla="*/ 30 w 98"/>
                <a:gd name="T7" fmla="*/ 50 h 99"/>
                <a:gd name="T8" fmla="*/ 49 w 98"/>
                <a:gd name="T9" fmla="*/ 75 h 99"/>
                <a:gd name="T10" fmla="*/ 49 w 98"/>
                <a:gd name="T11" fmla="*/ 0 h 99"/>
                <a:gd name="T12" fmla="*/ 98 w 98"/>
                <a:gd name="T13" fmla="*/ 50 h 99"/>
                <a:gd name="T14" fmla="*/ 49 w 98"/>
                <a:gd name="T15" fmla="*/ 99 h 99"/>
                <a:gd name="T16" fmla="*/ 0 w 98"/>
                <a:gd name="T17" fmla="*/ 50 h 99"/>
                <a:gd name="T18" fmla="*/ 49 w 98"/>
                <a:gd name="T1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99">
                  <a:moveTo>
                    <a:pt x="49" y="75"/>
                  </a:moveTo>
                  <a:cubicBezTo>
                    <a:pt x="63" y="75"/>
                    <a:pt x="67" y="62"/>
                    <a:pt x="67" y="50"/>
                  </a:cubicBezTo>
                  <a:cubicBezTo>
                    <a:pt x="67" y="38"/>
                    <a:pt x="63" y="24"/>
                    <a:pt x="49" y="24"/>
                  </a:cubicBezTo>
                  <a:cubicBezTo>
                    <a:pt x="35" y="24"/>
                    <a:pt x="30" y="38"/>
                    <a:pt x="30" y="50"/>
                  </a:cubicBezTo>
                  <a:cubicBezTo>
                    <a:pt x="30" y="62"/>
                    <a:pt x="35" y="75"/>
                    <a:pt x="49" y="75"/>
                  </a:cubicBezTo>
                  <a:moveTo>
                    <a:pt x="49" y="0"/>
                  </a:moveTo>
                  <a:cubicBezTo>
                    <a:pt x="78" y="0"/>
                    <a:pt x="98" y="22"/>
                    <a:pt x="98" y="50"/>
                  </a:cubicBezTo>
                  <a:cubicBezTo>
                    <a:pt x="98" y="78"/>
                    <a:pt x="78" y="99"/>
                    <a:pt x="49" y="99"/>
                  </a:cubicBezTo>
                  <a:cubicBezTo>
                    <a:pt x="20" y="99"/>
                    <a:pt x="0" y="78"/>
                    <a:pt x="0" y="50"/>
                  </a:cubicBezTo>
                  <a:cubicBezTo>
                    <a:pt x="0" y="22"/>
                    <a:pt x="20" y="0"/>
                    <a:pt x="49" y="0"/>
                  </a:cubicBezTo>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6" name="Freeform 31"/>
            <p:cNvSpPr>
              <a:spLocks noEditPoints="1"/>
            </p:cNvSpPr>
            <p:nvPr/>
          </p:nvSpPr>
          <p:spPr bwMode="auto">
            <a:xfrm>
              <a:off x="6304562" y="5157501"/>
              <a:ext cx="355877" cy="359278"/>
            </a:xfrm>
            <a:custGeom>
              <a:avLst/>
              <a:gdLst>
                <a:gd name="T0" fmla="*/ 49 w 98"/>
                <a:gd name="T1" fmla="*/ 75 h 99"/>
                <a:gd name="T2" fmla="*/ 67 w 98"/>
                <a:gd name="T3" fmla="*/ 50 h 99"/>
                <a:gd name="T4" fmla="*/ 49 w 98"/>
                <a:gd name="T5" fmla="*/ 24 h 99"/>
                <a:gd name="T6" fmla="*/ 30 w 98"/>
                <a:gd name="T7" fmla="*/ 50 h 99"/>
                <a:gd name="T8" fmla="*/ 49 w 98"/>
                <a:gd name="T9" fmla="*/ 75 h 99"/>
                <a:gd name="T10" fmla="*/ 49 w 98"/>
                <a:gd name="T11" fmla="*/ 0 h 99"/>
                <a:gd name="T12" fmla="*/ 98 w 98"/>
                <a:gd name="T13" fmla="*/ 50 h 99"/>
                <a:gd name="T14" fmla="*/ 49 w 98"/>
                <a:gd name="T15" fmla="*/ 99 h 99"/>
                <a:gd name="T16" fmla="*/ 0 w 98"/>
                <a:gd name="T17" fmla="*/ 50 h 99"/>
                <a:gd name="T18" fmla="*/ 49 w 98"/>
                <a:gd name="T1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99">
                  <a:moveTo>
                    <a:pt x="49" y="75"/>
                  </a:moveTo>
                  <a:cubicBezTo>
                    <a:pt x="63" y="75"/>
                    <a:pt x="67" y="62"/>
                    <a:pt x="67" y="50"/>
                  </a:cubicBezTo>
                  <a:cubicBezTo>
                    <a:pt x="67" y="38"/>
                    <a:pt x="63" y="24"/>
                    <a:pt x="49" y="24"/>
                  </a:cubicBezTo>
                  <a:cubicBezTo>
                    <a:pt x="34" y="24"/>
                    <a:pt x="30" y="38"/>
                    <a:pt x="30" y="50"/>
                  </a:cubicBezTo>
                  <a:cubicBezTo>
                    <a:pt x="30" y="62"/>
                    <a:pt x="34" y="75"/>
                    <a:pt x="49" y="75"/>
                  </a:cubicBezTo>
                  <a:moveTo>
                    <a:pt x="49" y="0"/>
                  </a:moveTo>
                  <a:cubicBezTo>
                    <a:pt x="77" y="0"/>
                    <a:pt x="98" y="22"/>
                    <a:pt x="98" y="50"/>
                  </a:cubicBezTo>
                  <a:cubicBezTo>
                    <a:pt x="98" y="78"/>
                    <a:pt x="77" y="99"/>
                    <a:pt x="49" y="99"/>
                  </a:cubicBezTo>
                  <a:cubicBezTo>
                    <a:pt x="20" y="99"/>
                    <a:pt x="0" y="78"/>
                    <a:pt x="0" y="50"/>
                  </a:cubicBezTo>
                  <a:cubicBezTo>
                    <a:pt x="0" y="22"/>
                    <a:pt x="20" y="0"/>
                    <a:pt x="49" y="0"/>
                  </a:cubicBezTo>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7" name="Freeform 32"/>
            <p:cNvSpPr>
              <a:spLocks noEditPoints="1"/>
            </p:cNvSpPr>
            <p:nvPr/>
          </p:nvSpPr>
          <p:spPr bwMode="auto">
            <a:xfrm>
              <a:off x="6693306" y="5041898"/>
              <a:ext cx="347944" cy="474881"/>
            </a:xfrm>
            <a:custGeom>
              <a:avLst/>
              <a:gdLst>
                <a:gd name="T0" fmla="*/ 30 w 96"/>
                <a:gd name="T1" fmla="*/ 81 h 131"/>
                <a:gd name="T2" fmla="*/ 49 w 96"/>
                <a:gd name="T3" fmla="*/ 107 h 131"/>
                <a:gd name="T4" fmla="*/ 67 w 96"/>
                <a:gd name="T5" fmla="*/ 82 h 131"/>
                <a:gd name="T6" fmla="*/ 49 w 96"/>
                <a:gd name="T7" fmla="*/ 56 h 131"/>
                <a:gd name="T8" fmla="*/ 30 w 96"/>
                <a:gd name="T9" fmla="*/ 81 h 131"/>
                <a:gd name="T10" fmla="*/ 96 w 96"/>
                <a:gd name="T11" fmla="*/ 128 h 131"/>
                <a:gd name="T12" fmla="*/ 67 w 96"/>
                <a:gd name="T13" fmla="*/ 128 h 131"/>
                <a:gd name="T14" fmla="*/ 67 w 96"/>
                <a:gd name="T15" fmla="*/ 117 h 131"/>
                <a:gd name="T16" fmla="*/ 67 w 96"/>
                <a:gd name="T17" fmla="*/ 117 h 131"/>
                <a:gd name="T18" fmla="*/ 41 w 96"/>
                <a:gd name="T19" fmla="*/ 131 h 131"/>
                <a:gd name="T20" fmla="*/ 0 w 96"/>
                <a:gd name="T21" fmla="*/ 80 h 131"/>
                <a:gd name="T22" fmla="*/ 39 w 96"/>
                <a:gd name="T23" fmla="*/ 32 h 131"/>
                <a:gd name="T24" fmla="*/ 65 w 96"/>
                <a:gd name="T25" fmla="*/ 45 h 131"/>
                <a:gd name="T26" fmla="*/ 66 w 96"/>
                <a:gd name="T27" fmla="*/ 45 h 131"/>
                <a:gd name="T28" fmla="*/ 66 w 96"/>
                <a:gd name="T29" fmla="*/ 0 h 131"/>
                <a:gd name="T30" fmla="*/ 96 w 96"/>
                <a:gd name="T31" fmla="*/ 0 h 131"/>
                <a:gd name="T32" fmla="*/ 96 w 96"/>
                <a:gd name="T33" fmla="*/ 12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131">
                  <a:moveTo>
                    <a:pt x="30" y="81"/>
                  </a:moveTo>
                  <a:cubicBezTo>
                    <a:pt x="30" y="93"/>
                    <a:pt x="35" y="107"/>
                    <a:pt x="49" y="107"/>
                  </a:cubicBezTo>
                  <a:cubicBezTo>
                    <a:pt x="64" y="107"/>
                    <a:pt x="67" y="93"/>
                    <a:pt x="67" y="82"/>
                  </a:cubicBezTo>
                  <a:cubicBezTo>
                    <a:pt x="67" y="68"/>
                    <a:pt x="62" y="56"/>
                    <a:pt x="49" y="56"/>
                  </a:cubicBezTo>
                  <a:cubicBezTo>
                    <a:pt x="35" y="56"/>
                    <a:pt x="30" y="69"/>
                    <a:pt x="30" y="81"/>
                  </a:cubicBezTo>
                  <a:moveTo>
                    <a:pt x="96" y="128"/>
                  </a:moveTo>
                  <a:cubicBezTo>
                    <a:pt x="67" y="128"/>
                    <a:pt x="67" y="128"/>
                    <a:pt x="67" y="128"/>
                  </a:cubicBezTo>
                  <a:cubicBezTo>
                    <a:pt x="67" y="117"/>
                    <a:pt x="67" y="117"/>
                    <a:pt x="67" y="117"/>
                  </a:cubicBezTo>
                  <a:cubicBezTo>
                    <a:pt x="67" y="117"/>
                    <a:pt x="67" y="117"/>
                    <a:pt x="67" y="117"/>
                  </a:cubicBezTo>
                  <a:cubicBezTo>
                    <a:pt x="61" y="126"/>
                    <a:pt x="52" y="131"/>
                    <a:pt x="41" y="131"/>
                  </a:cubicBezTo>
                  <a:cubicBezTo>
                    <a:pt x="12" y="131"/>
                    <a:pt x="0" y="106"/>
                    <a:pt x="0" y="80"/>
                  </a:cubicBezTo>
                  <a:cubicBezTo>
                    <a:pt x="0" y="55"/>
                    <a:pt x="12" y="32"/>
                    <a:pt x="39" y="32"/>
                  </a:cubicBezTo>
                  <a:cubicBezTo>
                    <a:pt x="50" y="32"/>
                    <a:pt x="59" y="37"/>
                    <a:pt x="65" y="45"/>
                  </a:cubicBezTo>
                  <a:cubicBezTo>
                    <a:pt x="66" y="45"/>
                    <a:pt x="66" y="45"/>
                    <a:pt x="66" y="45"/>
                  </a:cubicBezTo>
                  <a:cubicBezTo>
                    <a:pt x="66" y="0"/>
                    <a:pt x="66" y="0"/>
                    <a:pt x="66" y="0"/>
                  </a:cubicBezTo>
                  <a:cubicBezTo>
                    <a:pt x="96" y="0"/>
                    <a:pt x="96" y="0"/>
                    <a:pt x="96" y="0"/>
                  </a:cubicBezTo>
                  <a:lnTo>
                    <a:pt x="96" y="128"/>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8" name="Freeform 33"/>
            <p:cNvSpPr>
              <a:spLocks/>
            </p:cNvSpPr>
            <p:nvPr/>
          </p:nvSpPr>
          <p:spPr bwMode="auto">
            <a:xfrm>
              <a:off x="3169671" y="5720784"/>
              <a:ext cx="177939" cy="438613"/>
            </a:xfrm>
            <a:custGeom>
              <a:avLst/>
              <a:gdLst>
                <a:gd name="T0" fmla="*/ 31 w 49"/>
                <a:gd name="T1" fmla="*/ 28 h 121"/>
                <a:gd name="T2" fmla="*/ 49 w 49"/>
                <a:gd name="T3" fmla="*/ 28 h 121"/>
                <a:gd name="T4" fmla="*/ 49 w 49"/>
                <a:gd name="T5" fmla="*/ 41 h 121"/>
                <a:gd name="T6" fmla="*/ 31 w 49"/>
                <a:gd name="T7" fmla="*/ 41 h 121"/>
                <a:gd name="T8" fmla="*/ 31 w 49"/>
                <a:gd name="T9" fmla="*/ 99 h 121"/>
                <a:gd name="T10" fmla="*/ 42 w 49"/>
                <a:gd name="T11" fmla="*/ 107 h 121"/>
                <a:gd name="T12" fmla="*/ 49 w 49"/>
                <a:gd name="T13" fmla="*/ 107 h 121"/>
                <a:gd name="T14" fmla="*/ 49 w 49"/>
                <a:gd name="T15" fmla="*/ 121 h 121"/>
                <a:gd name="T16" fmla="*/ 38 w 49"/>
                <a:gd name="T17" fmla="*/ 121 h 121"/>
                <a:gd name="T18" fmla="*/ 16 w 49"/>
                <a:gd name="T19" fmla="*/ 100 h 121"/>
                <a:gd name="T20" fmla="*/ 16 w 49"/>
                <a:gd name="T21" fmla="*/ 41 h 121"/>
                <a:gd name="T22" fmla="*/ 0 w 49"/>
                <a:gd name="T23" fmla="*/ 41 h 121"/>
                <a:gd name="T24" fmla="*/ 0 w 49"/>
                <a:gd name="T25" fmla="*/ 28 h 121"/>
                <a:gd name="T26" fmla="*/ 16 w 49"/>
                <a:gd name="T27" fmla="*/ 28 h 121"/>
                <a:gd name="T28" fmla="*/ 16 w 49"/>
                <a:gd name="T29" fmla="*/ 0 h 121"/>
                <a:gd name="T30" fmla="*/ 31 w 49"/>
                <a:gd name="T31" fmla="*/ 0 h 121"/>
                <a:gd name="T32" fmla="*/ 31 w 49"/>
                <a:gd name="T33" fmla="*/ 2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121">
                  <a:moveTo>
                    <a:pt x="31" y="28"/>
                  </a:moveTo>
                  <a:cubicBezTo>
                    <a:pt x="49" y="28"/>
                    <a:pt x="49" y="28"/>
                    <a:pt x="49" y="28"/>
                  </a:cubicBezTo>
                  <a:cubicBezTo>
                    <a:pt x="49" y="41"/>
                    <a:pt x="49" y="41"/>
                    <a:pt x="49" y="41"/>
                  </a:cubicBezTo>
                  <a:cubicBezTo>
                    <a:pt x="31" y="41"/>
                    <a:pt x="31" y="41"/>
                    <a:pt x="31" y="41"/>
                  </a:cubicBezTo>
                  <a:cubicBezTo>
                    <a:pt x="31" y="99"/>
                    <a:pt x="31" y="99"/>
                    <a:pt x="31" y="99"/>
                  </a:cubicBezTo>
                  <a:cubicBezTo>
                    <a:pt x="31" y="106"/>
                    <a:pt x="33" y="107"/>
                    <a:pt x="42" y="107"/>
                  </a:cubicBezTo>
                  <a:cubicBezTo>
                    <a:pt x="49" y="107"/>
                    <a:pt x="49" y="107"/>
                    <a:pt x="49" y="107"/>
                  </a:cubicBezTo>
                  <a:cubicBezTo>
                    <a:pt x="49" y="121"/>
                    <a:pt x="49" y="121"/>
                    <a:pt x="49" y="121"/>
                  </a:cubicBezTo>
                  <a:cubicBezTo>
                    <a:pt x="38" y="121"/>
                    <a:pt x="38" y="121"/>
                    <a:pt x="38" y="121"/>
                  </a:cubicBezTo>
                  <a:cubicBezTo>
                    <a:pt x="22" y="121"/>
                    <a:pt x="16" y="117"/>
                    <a:pt x="16" y="100"/>
                  </a:cubicBezTo>
                  <a:cubicBezTo>
                    <a:pt x="16" y="41"/>
                    <a:pt x="16" y="41"/>
                    <a:pt x="16" y="41"/>
                  </a:cubicBezTo>
                  <a:cubicBezTo>
                    <a:pt x="0" y="41"/>
                    <a:pt x="0" y="41"/>
                    <a:pt x="0" y="41"/>
                  </a:cubicBezTo>
                  <a:cubicBezTo>
                    <a:pt x="0" y="28"/>
                    <a:pt x="0" y="28"/>
                    <a:pt x="0" y="28"/>
                  </a:cubicBezTo>
                  <a:cubicBezTo>
                    <a:pt x="16" y="28"/>
                    <a:pt x="16" y="28"/>
                    <a:pt x="16" y="28"/>
                  </a:cubicBezTo>
                  <a:cubicBezTo>
                    <a:pt x="16" y="0"/>
                    <a:pt x="16" y="0"/>
                    <a:pt x="16" y="0"/>
                  </a:cubicBezTo>
                  <a:cubicBezTo>
                    <a:pt x="31" y="0"/>
                    <a:pt x="31" y="0"/>
                    <a:pt x="31" y="0"/>
                  </a:cubicBezTo>
                  <a:lnTo>
                    <a:pt x="31" y="28"/>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9" name="Freeform 34"/>
            <p:cNvSpPr>
              <a:spLocks noEditPoints="1"/>
            </p:cNvSpPr>
            <p:nvPr/>
          </p:nvSpPr>
          <p:spPr bwMode="auto">
            <a:xfrm>
              <a:off x="3372543" y="5814854"/>
              <a:ext cx="326410" cy="352477"/>
            </a:xfrm>
            <a:custGeom>
              <a:avLst/>
              <a:gdLst>
                <a:gd name="T0" fmla="*/ 45 w 90"/>
                <a:gd name="T1" fmla="*/ 83 h 97"/>
                <a:gd name="T2" fmla="*/ 74 w 90"/>
                <a:gd name="T3" fmla="*/ 48 h 97"/>
                <a:gd name="T4" fmla="*/ 45 w 90"/>
                <a:gd name="T5" fmla="*/ 13 h 97"/>
                <a:gd name="T6" fmla="*/ 16 w 90"/>
                <a:gd name="T7" fmla="*/ 48 h 97"/>
                <a:gd name="T8" fmla="*/ 45 w 90"/>
                <a:gd name="T9" fmla="*/ 83 h 97"/>
                <a:gd name="T10" fmla="*/ 45 w 90"/>
                <a:gd name="T11" fmla="*/ 0 h 97"/>
                <a:gd name="T12" fmla="*/ 90 w 90"/>
                <a:gd name="T13" fmla="*/ 48 h 97"/>
                <a:gd name="T14" fmla="*/ 45 w 90"/>
                <a:gd name="T15" fmla="*/ 97 h 97"/>
                <a:gd name="T16" fmla="*/ 0 w 90"/>
                <a:gd name="T17" fmla="*/ 48 h 97"/>
                <a:gd name="T18" fmla="*/ 45 w 90"/>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7">
                  <a:moveTo>
                    <a:pt x="45" y="83"/>
                  </a:moveTo>
                  <a:cubicBezTo>
                    <a:pt x="61" y="83"/>
                    <a:pt x="74" y="71"/>
                    <a:pt x="74" y="48"/>
                  </a:cubicBezTo>
                  <a:cubicBezTo>
                    <a:pt x="74" y="26"/>
                    <a:pt x="61" y="13"/>
                    <a:pt x="45" y="13"/>
                  </a:cubicBezTo>
                  <a:cubicBezTo>
                    <a:pt x="29" y="13"/>
                    <a:pt x="16" y="26"/>
                    <a:pt x="16" y="48"/>
                  </a:cubicBezTo>
                  <a:cubicBezTo>
                    <a:pt x="16" y="71"/>
                    <a:pt x="29" y="83"/>
                    <a:pt x="45" y="83"/>
                  </a:cubicBezTo>
                  <a:moveTo>
                    <a:pt x="45" y="0"/>
                  </a:moveTo>
                  <a:cubicBezTo>
                    <a:pt x="75" y="0"/>
                    <a:pt x="90" y="21"/>
                    <a:pt x="90" y="48"/>
                  </a:cubicBezTo>
                  <a:cubicBezTo>
                    <a:pt x="90" y="75"/>
                    <a:pt x="75" y="97"/>
                    <a:pt x="45" y="97"/>
                  </a:cubicBezTo>
                  <a:cubicBezTo>
                    <a:pt x="16" y="97"/>
                    <a:pt x="0" y="75"/>
                    <a:pt x="0" y="48"/>
                  </a:cubicBezTo>
                  <a:cubicBezTo>
                    <a:pt x="0" y="21"/>
                    <a:pt x="16" y="0"/>
                    <a:pt x="45" y="0"/>
                  </a:cubicBezTo>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60" name="Freeform 35"/>
            <p:cNvSpPr>
              <a:spLocks/>
            </p:cNvSpPr>
            <p:nvPr/>
          </p:nvSpPr>
          <p:spPr bwMode="auto">
            <a:xfrm>
              <a:off x="3862157" y="5684516"/>
              <a:ext cx="445413" cy="482814"/>
            </a:xfrm>
            <a:custGeom>
              <a:avLst/>
              <a:gdLst>
                <a:gd name="T0" fmla="*/ 123 w 123"/>
                <a:gd name="T1" fmla="*/ 131 h 133"/>
                <a:gd name="T2" fmla="*/ 102 w 123"/>
                <a:gd name="T3" fmla="*/ 131 h 133"/>
                <a:gd name="T4" fmla="*/ 100 w 123"/>
                <a:gd name="T5" fmla="*/ 117 h 133"/>
                <a:gd name="T6" fmla="*/ 64 w 123"/>
                <a:gd name="T7" fmla="*/ 133 h 133"/>
                <a:gd name="T8" fmla="*/ 0 w 123"/>
                <a:gd name="T9" fmla="*/ 67 h 133"/>
                <a:gd name="T10" fmla="*/ 64 w 123"/>
                <a:gd name="T11" fmla="*/ 0 h 133"/>
                <a:gd name="T12" fmla="*/ 122 w 123"/>
                <a:gd name="T13" fmla="*/ 46 h 133"/>
                <a:gd name="T14" fmla="*/ 89 w 123"/>
                <a:gd name="T15" fmla="*/ 46 h 133"/>
                <a:gd name="T16" fmla="*/ 63 w 123"/>
                <a:gd name="T17" fmla="*/ 29 h 133"/>
                <a:gd name="T18" fmla="*/ 34 w 123"/>
                <a:gd name="T19" fmla="*/ 67 h 133"/>
                <a:gd name="T20" fmla="*/ 63 w 123"/>
                <a:gd name="T21" fmla="*/ 105 h 133"/>
                <a:gd name="T22" fmla="*/ 93 w 123"/>
                <a:gd name="T23" fmla="*/ 85 h 133"/>
                <a:gd name="T24" fmla="*/ 69 w 123"/>
                <a:gd name="T25" fmla="*/ 85 h 133"/>
                <a:gd name="T26" fmla="*/ 69 w 123"/>
                <a:gd name="T27" fmla="*/ 61 h 133"/>
                <a:gd name="T28" fmla="*/ 123 w 123"/>
                <a:gd name="T29" fmla="*/ 61 h 133"/>
                <a:gd name="T30" fmla="*/ 123 w 123"/>
                <a:gd name="T31" fmla="*/ 13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3" h="133">
                  <a:moveTo>
                    <a:pt x="123" y="131"/>
                  </a:moveTo>
                  <a:cubicBezTo>
                    <a:pt x="102" y="131"/>
                    <a:pt x="102" y="131"/>
                    <a:pt x="102" y="131"/>
                  </a:cubicBezTo>
                  <a:cubicBezTo>
                    <a:pt x="100" y="117"/>
                    <a:pt x="100" y="117"/>
                    <a:pt x="100" y="117"/>
                  </a:cubicBezTo>
                  <a:cubicBezTo>
                    <a:pt x="91" y="129"/>
                    <a:pt x="76" y="133"/>
                    <a:pt x="64" y="133"/>
                  </a:cubicBezTo>
                  <a:cubicBezTo>
                    <a:pt x="25" y="133"/>
                    <a:pt x="0" y="104"/>
                    <a:pt x="0" y="67"/>
                  </a:cubicBezTo>
                  <a:cubicBezTo>
                    <a:pt x="0" y="29"/>
                    <a:pt x="25" y="0"/>
                    <a:pt x="64" y="0"/>
                  </a:cubicBezTo>
                  <a:cubicBezTo>
                    <a:pt x="91" y="0"/>
                    <a:pt x="119" y="14"/>
                    <a:pt x="122" y="46"/>
                  </a:cubicBezTo>
                  <a:cubicBezTo>
                    <a:pt x="89" y="46"/>
                    <a:pt x="89" y="46"/>
                    <a:pt x="89" y="46"/>
                  </a:cubicBezTo>
                  <a:cubicBezTo>
                    <a:pt x="88" y="35"/>
                    <a:pt x="77" y="29"/>
                    <a:pt x="63" y="29"/>
                  </a:cubicBezTo>
                  <a:cubicBezTo>
                    <a:pt x="42" y="29"/>
                    <a:pt x="34" y="48"/>
                    <a:pt x="34" y="67"/>
                  </a:cubicBezTo>
                  <a:cubicBezTo>
                    <a:pt x="34" y="86"/>
                    <a:pt x="42" y="105"/>
                    <a:pt x="63" y="105"/>
                  </a:cubicBezTo>
                  <a:cubicBezTo>
                    <a:pt x="80" y="105"/>
                    <a:pt x="91" y="97"/>
                    <a:pt x="93" y="85"/>
                  </a:cubicBezTo>
                  <a:cubicBezTo>
                    <a:pt x="69" y="85"/>
                    <a:pt x="69" y="85"/>
                    <a:pt x="69" y="85"/>
                  </a:cubicBezTo>
                  <a:cubicBezTo>
                    <a:pt x="69" y="61"/>
                    <a:pt x="69" y="61"/>
                    <a:pt x="69" y="61"/>
                  </a:cubicBezTo>
                  <a:cubicBezTo>
                    <a:pt x="123" y="61"/>
                    <a:pt x="123" y="61"/>
                    <a:pt x="123" y="61"/>
                  </a:cubicBezTo>
                  <a:lnTo>
                    <a:pt x="123" y="131"/>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61" name="Freeform 36"/>
            <p:cNvSpPr>
              <a:spLocks/>
            </p:cNvSpPr>
            <p:nvPr/>
          </p:nvSpPr>
          <p:spPr bwMode="auto">
            <a:xfrm>
              <a:off x="4355172" y="5814854"/>
              <a:ext cx="235740" cy="344543"/>
            </a:xfrm>
            <a:custGeom>
              <a:avLst/>
              <a:gdLst>
                <a:gd name="T0" fmla="*/ 0 w 65"/>
                <a:gd name="T1" fmla="*/ 2 h 95"/>
                <a:gd name="T2" fmla="*/ 30 w 65"/>
                <a:gd name="T3" fmla="*/ 2 h 95"/>
                <a:gd name="T4" fmla="*/ 30 w 65"/>
                <a:gd name="T5" fmla="*/ 18 h 95"/>
                <a:gd name="T6" fmla="*/ 30 w 65"/>
                <a:gd name="T7" fmla="*/ 18 h 95"/>
                <a:gd name="T8" fmla="*/ 58 w 65"/>
                <a:gd name="T9" fmla="*/ 0 h 95"/>
                <a:gd name="T10" fmla="*/ 65 w 65"/>
                <a:gd name="T11" fmla="*/ 0 h 95"/>
                <a:gd name="T12" fmla="*/ 65 w 65"/>
                <a:gd name="T13" fmla="*/ 28 h 95"/>
                <a:gd name="T14" fmla="*/ 53 w 65"/>
                <a:gd name="T15" fmla="*/ 26 h 95"/>
                <a:gd name="T16" fmla="*/ 30 w 65"/>
                <a:gd name="T17" fmla="*/ 49 h 95"/>
                <a:gd name="T18" fmla="*/ 30 w 65"/>
                <a:gd name="T19" fmla="*/ 95 h 95"/>
                <a:gd name="T20" fmla="*/ 0 w 65"/>
                <a:gd name="T21" fmla="*/ 95 h 95"/>
                <a:gd name="T22" fmla="*/ 0 w 65"/>
                <a:gd name="T2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95">
                  <a:moveTo>
                    <a:pt x="0" y="2"/>
                  </a:moveTo>
                  <a:cubicBezTo>
                    <a:pt x="30" y="2"/>
                    <a:pt x="30" y="2"/>
                    <a:pt x="30" y="2"/>
                  </a:cubicBezTo>
                  <a:cubicBezTo>
                    <a:pt x="30" y="18"/>
                    <a:pt x="30" y="18"/>
                    <a:pt x="30" y="18"/>
                  </a:cubicBezTo>
                  <a:cubicBezTo>
                    <a:pt x="30" y="18"/>
                    <a:pt x="30" y="18"/>
                    <a:pt x="30" y="18"/>
                  </a:cubicBezTo>
                  <a:cubicBezTo>
                    <a:pt x="34" y="6"/>
                    <a:pt x="45" y="0"/>
                    <a:pt x="58" y="0"/>
                  </a:cubicBezTo>
                  <a:cubicBezTo>
                    <a:pt x="60" y="0"/>
                    <a:pt x="63" y="0"/>
                    <a:pt x="65" y="0"/>
                  </a:cubicBezTo>
                  <a:cubicBezTo>
                    <a:pt x="65" y="28"/>
                    <a:pt x="65" y="28"/>
                    <a:pt x="65" y="28"/>
                  </a:cubicBezTo>
                  <a:cubicBezTo>
                    <a:pt x="61" y="27"/>
                    <a:pt x="58" y="26"/>
                    <a:pt x="53" y="26"/>
                  </a:cubicBezTo>
                  <a:cubicBezTo>
                    <a:pt x="38" y="26"/>
                    <a:pt x="30" y="37"/>
                    <a:pt x="30" y="49"/>
                  </a:cubicBezTo>
                  <a:cubicBezTo>
                    <a:pt x="30" y="95"/>
                    <a:pt x="30" y="95"/>
                    <a:pt x="30" y="95"/>
                  </a:cubicBezTo>
                  <a:cubicBezTo>
                    <a:pt x="0" y="95"/>
                    <a:pt x="0" y="95"/>
                    <a:pt x="0" y="95"/>
                  </a:cubicBezTo>
                  <a:lnTo>
                    <a:pt x="0" y="2"/>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62" name="Freeform 37"/>
            <p:cNvSpPr>
              <a:spLocks noEditPoints="1"/>
            </p:cNvSpPr>
            <p:nvPr/>
          </p:nvSpPr>
          <p:spPr bwMode="auto">
            <a:xfrm>
              <a:off x="4609046" y="5811453"/>
              <a:ext cx="362677" cy="355877"/>
            </a:xfrm>
            <a:custGeom>
              <a:avLst/>
              <a:gdLst>
                <a:gd name="T0" fmla="*/ 68 w 100"/>
                <a:gd name="T1" fmla="*/ 39 h 98"/>
                <a:gd name="T2" fmla="*/ 50 w 100"/>
                <a:gd name="T3" fmla="*/ 20 h 98"/>
                <a:gd name="T4" fmla="*/ 30 w 100"/>
                <a:gd name="T5" fmla="*/ 39 h 98"/>
                <a:gd name="T6" fmla="*/ 68 w 100"/>
                <a:gd name="T7" fmla="*/ 39 h 98"/>
                <a:gd name="T8" fmla="*/ 30 w 100"/>
                <a:gd name="T9" fmla="*/ 57 h 98"/>
                <a:gd name="T10" fmla="*/ 51 w 100"/>
                <a:gd name="T11" fmla="*/ 78 h 98"/>
                <a:gd name="T12" fmla="*/ 68 w 100"/>
                <a:gd name="T13" fmla="*/ 67 h 98"/>
                <a:gd name="T14" fmla="*/ 97 w 100"/>
                <a:gd name="T15" fmla="*/ 67 h 98"/>
                <a:gd name="T16" fmla="*/ 51 w 100"/>
                <a:gd name="T17" fmla="*/ 98 h 98"/>
                <a:gd name="T18" fmla="*/ 0 w 100"/>
                <a:gd name="T19" fmla="*/ 49 h 98"/>
                <a:gd name="T20" fmla="*/ 50 w 100"/>
                <a:gd name="T21" fmla="*/ 0 h 98"/>
                <a:gd name="T22" fmla="*/ 99 w 100"/>
                <a:gd name="T23" fmla="*/ 57 h 98"/>
                <a:gd name="T24" fmla="*/ 30 w 100"/>
                <a:gd name="T25" fmla="*/ 5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98">
                  <a:moveTo>
                    <a:pt x="68" y="39"/>
                  </a:moveTo>
                  <a:cubicBezTo>
                    <a:pt x="68" y="29"/>
                    <a:pt x="60" y="20"/>
                    <a:pt x="50" y="20"/>
                  </a:cubicBezTo>
                  <a:cubicBezTo>
                    <a:pt x="39" y="20"/>
                    <a:pt x="32" y="28"/>
                    <a:pt x="30" y="39"/>
                  </a:cubicBezTo>
                  <a:lnTo>
                    <a:pt x="68" y="39"/>
                  </a:lnTo>
                  <a:close/>
                  <a:moveTo>
                    <a:pt x="30" y="57"/>
                  </a:moveTo>
                  <a:cubicBezTo>
                    <a:pt x="31" y="69"/>
                    <a:pt x="38" y="78"/>
                    <a:pt x="51" y="78"/>
                  </a:cubicBezTo>
                  <a:cubicBezTo>
                    <a:pt x="58" y="78"/>
                    <a:pt x="66" y="74"/>
                    <a:pt x="68" y="67"/>
                  </a:cubicBezTo>
                  <a:cubicBezTo>
                    <a:pt x="97" y="67"/>
                    <a:pt x="97" y="67"/>
                    <a:pt x="97" y="67"/>
                  </a:cubicBezTo>
                  <a:cubicBezTo>
                    <a:pt x="91" y="89"/>
                    <a:pt x="71" y="98"/>
                    <a:pt x="51" y="98"/>
                  </a:cubicBezTo>
                  <a:cubicBezTo>
                    <a:pt x="20" y="98"/>
                    <a:pt x="0" y="80"/>
                    <a:pt x="0" y="49"/>
                  </a:cubicBezTo>
                  <a:cubicBezTo>
                    <a:pt x="0" y="20"/>
                    <a:pt x="23" y="0"/>
                    <a:pt x="50" y="0"/>
                  </a:cubicBezTo>
                  <a:cubicBezTo>
                    <a:pt x="83" y="0"/>
                    <a:pt x="100" y="25"/>
                    <a:pt x="99" y="57"/>
                  </a:cubicBezTo>
                  <a:lnTo>
                    <a:pt x="30" y="57"/>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63" name="Freeform 38"/>
            <p:cNvSpPr>
              <a:spLocks noEditPoints="1"/>
            </p:cNvSpPr>
            <p:nvPr/>
          </p:nvSpPr>
          <p:spPr bwMode="auto">
            <a:xfrm>
              <a:off x="4993257" y="5811453"/>
              <a:ext cx="344543" cy="355877"/>
            </a:xfrm>
            <a:custGeom>
              <a:avLst/>
              <a:gdLst>
                <a:gd name="T0" fmla="*/ 43 w 95"/>
                <a:gd name="T1" fmla="*/ 79 h 98"/>
                <a:gd name="T2" fmla="*/ 62 w 95"/>
                <a:gd name="T3" fmla="*/ 52 h 98"/>
                <a:gd name="T4" fmla="*/ 43 w 95"/>
                <a:gd name="T5" fmla="*/ 57 h 98"/>
                <a:gd name="T6" fmla="*/ 30 w 95"/>
                <a:gd name="T7" fmla="*/ 69 h 98"/>
                <a:gd name="T8" fmla="*/ 43 w 95"/>
                <a:gd name="T9" fmla="*/ 79 h 98"/>
                <a:gd name="T10" fmla="*/ 4 w 95"/>
                <a:gd name="T11" fmla="*/ 31 h 98"/>
                <a:gd name="T12" fmla="*/ 18 w 95"/>
                <a:gd name="T13" fmla="*/ 6 h 98"/>
                <a:gd name="T14" fmla="*/ 48 w 95"/>
                <a:gd name="T15" fmla="*/ 0 h 98"/>
                <a:gd name="T16" fmla="*/ 91 w 95"/>
                <a:gd name="T17" fmla="*/ 31 h 98"/>
                <a:gd name="T18" fmla="*/ 91 w 95"/>
                <a:gd name="T19" fmla="*/ 72 h 98"/>
                <a:gd name="T20" fmla="*/ 95 w 95"/>
                <a:gd name="T21" fmla="*/ 96 h 98"/>
                <a:gd name="T22" fmla="*/ 64 w 95"/>
                <a:gd name="T23" fmla="*/ 96 h 98"/>
                <a:gd name="T24" fmla="*/ 62 w 95"/>
                <a:gd name="T25" fmla="*/ 87 h 98"/>
                <a:gd name="T26" fmla="*/ 32 w 95"/>
                <a:gd name="T27" fmla="*/ 98 h 98"/>
                <a:gd name="T28" fmla="*/ 0 w 95"/>
                <a:gd name="T29" fmla="*/ 70 h 98"/>
                <a:gd name="T30" fmla="*/ 54 w 95"/>
                <a:gd name="T31" fmla="*/ 38 h 98"/>
                <a:gd name="T32" fmla="*/ 62 w 95"/>
                <a:gd name="T33" fmla="*/ 29 h 98"/>
                <a:gd name="T34" fmla="*/ 47 w 95"/>
                <a:gd name="T35" fmla="*/ 20 h 98"/>
                <a:gd name="T36" fmla="*/ 32 w 95"/>
                <a:gd name="T37" fmla="*/ 31 h 98"/>
                <a:gd name="T38" fmla="*/ 4 w 95"/>
                <a:gd name="T39" fmla="*/ 3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98">
                  <a:moveTo>
                    <a:pt x="43" y="79"/>
                  </a:moveTo>
                  <a:cubicBezTo>
                    <a:pt x="58" y="79"/>
                    <a:pt x="62" y="71"/>
                    <a:pt x="62" y="52"/>
                  </a:cubicBezTo>
                  <a:cubicBezTo>
                    <a:pt x="57" y="55"/>
                    <a:pt x="50" y="55"/>
                    <a:pt x="43" y="57"/>
                  </a:cubicBezTo>
                  <a:cubicBezTo>
                    <a:pt x="36" y="59"/>
                    <a:pt x="30" y="62"/>
                    <a:pt x="30" y="69"/>
                  </a:cubicBezTo>
                  <a:cubicBezTo>
                    <a:pt x="30" y="76"/>
                    <a:pt x="36" y="79"/>
                    <a:pt x="43" y="79"/>
                  </a:cubicBezTo>
                  <a:moveTo>
                    <a:pt x="4" y="31"/>
                  </a:moveTo>
                  <a:cubicBezTo>
                    <a:pt x="4" y="19"/>
                    <a:pt x="10" y="11"/>
                    <a:pt x="18" y="6"/>
                  </a:cubicBezTo>
                  <a:cubicBezTo>
                    <a:pt x="26" y="2"/>
                    <a:pt x="37" y="0"/>
                    <a:pt x="48" y="0"/>
                  </a:cubicBezTo>
                  <a:cubicBezTo>
                    <a:pt x="70" y="0"/>
                    <a:pt x="91" y="5"/>
                    <a:pt x="91" y="31"/>
                  </a:cubicBezTo>
                  <a:cubicBezTo>
                    <a:pt x="91" y="72"/>
                    <a:pt x="91" y="72"/>
                    <a:pt x="91" y="72"/>
                  </a:cubicBezTo>
                  <a:cubicBezTo>
                    <a:pt x="91" y="80"/>
                    <a:pt x="91" y="88"/>
                    <a:pt x="95" y="96"/>
                  </a:cubicBezTo>
                  <a:cubicBezTo>
                    <a:pt x="64" y="96"/>
                    <a:pt x="64" y="96"/>
                    <a:pt x="64" y="96"/>
                  </a:cubicBezTo>
                  <a:cubicBezTo>
                    <a:pt x="63" y="93"/>
                    <a:pt x="63" y="90"/>
                    <a:pt x="62" y="87"/>
                  </a:cubicBezTo>
                  <a:cubicBezTo>
                    <a:pt x="54" y="95"/>
                    <a:pt x="43" y="98"/>
                    <a:pt x="32" y="98"/>
                  </a:cubicBezTo>
                  <a:cubicBezTo>
                    <a:pt x="14" y="98"/>
                    <a:pt x="0" y="89"/>
                    <a:pt x="0" y="70"/>
                  </a:cubicBezTo>
                  <a:cubicBezTo>
                    <a:pt x="0" y="40"/>
                    <a:pt x="33" y="42"/>
                    <a:pt x="54" y="38"/>
                  </a:cubicBezTo>
                  <a:cubicBezTo>
                    <a:pt x="59" y="37"/>
                    <a:pt x="62" y="35"/>
                    <a:pt x="62" y="29"/>
                  </a:cubicBezTo>
                  <a:cubicBezTo>
                    <a:pt x="62" y="22"/>
                    <a:pt x="54" y="20"/>
                    <a:pt x="47" y="20"/>
                  </a:cubicBezTo>
                  <a:cubicBezTo>
                    <a:pt x="39" y="20"/>
                    <a:pt x="34" y="23"/>
                    <a:pt x="32" y="31"/>
                  </a:cubicBezTo>
                  <a:lnTo>
                    <a:pt x="4" y="31"/>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64" name="Freeform 39"/>
            <p:cNvSpPr>
              <a:spLocks/>
            </p:cNvSpPr>
            <p:nvPr/>
          </p:nvSpPr>
          <p:spPr bwMode="auto">
            <a:xfrm>
              <a:off x="5348001" y="5716250"/>
              <a:ext cx="235740" cy="446546"/>
            </a:xfrm>
            <a:custGeom>
              <a:avLst/>
              <a:gdLst>
                <a:gd name="T0" fmla="*/ 65 w 65"/>
                <a:gd name="T1" fmla="*/ 48 h 123"/>
                <a:gd name="T2" fmla="*/ 46 w 65"/>
                <a:gd name="T3" fmla="*/ 48 h 123"/>
                <a:gd name="T4" fmla="*/ 46 w 65"/>
                <a:gd name="T5" fmla="*/ 91 h 123"/>
                <a:gd name="T6" fmla="*/ 57 w 65"/>
                <a:gd name="T7" fmla="*/ 100 h 123"/>
                <a:gd name="T8" fmla="*/ 65 w 65"/>
                <a:gd name="T9" fmla="*/ 99 h 123"/>
                <a:gd name="T10" fmla="*/ 65 w 65"/>
                <a:gd name="T11" fmla="*/ 122 h 123"/>
                <a:gd name="T12" fmla="*/ 48 w 65"/>
                <a:gd name="T13" fmla="*/ 123 h 123"/>
                <a:gd name="T14" fmla="*/ 15 w 65"/>
                <a:gd name="T15" fmla="*/ 90 h 123"/>
                <a:gd name="T16" fmla="*/ 15 w 65"/>
                <a:gd name="T17" fmla="*/ 48 h 123"/>
                <a:gd name="T18" fmla="*/ 0 w 65"/>
                <a:gd name="T19" fmla="*/ 48 h 123"/>
                <a:gd name="T20" fmla="*/ 0 w 65"/>
                <a:gd name="T21" fmla="*/ 29 h 123"/>
                <a:gd name="T22" fmla="*/ 15 w 65"/>
                <a:gd name="T23" fmla="*/ 29 h 123"/>
                <a:gd name="T24" fmla="*/ 15 w 65"/>
                <a:gd name="T25" fmla="*/ 0 h 123"/>
                <a:gd name="T26" fmla="*/ 46 w 65"/>
                <a:gd name="T27" fmla="*/ 0 h 123"/>
                <a:gd name="T28" fmla="*/ 46 w 65"/>
                <a:gd name="T29" fmla="*/ 29 h 123"/>
                <a:gd name="T30" fmla="*/ 65 w 65"/>
                <a:gd name="T31" fmla="*/ 29 h 123"/>
                <a:gd name="T32" fmla="*/ 65 w 65"/>
                <a:gd name="T33" fmla="*/ 4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123">
                  <a:moveTo>
                    <a:pt x="65" y="48"/>
                  </a:moveTo>
                  <a:cubicBezTo>
                    <a:pt x="46" y="48"/>
                    <a:pt x="46" y="48"/>
                    <a:pt x="46" y="48"/>
                  </a:cubicBezTo>
                  <a:cubicBezTo>
                    <a:pt x="46" y="91"/>
                    <a:pt x="46" y="91"/>
                    <a:pt x="46" y="91"/>
                  </a:cubicBezTo>
                  <a:cubicBezTo>
                    <a:pt x="46" y="98"/>
                    <a:pt x="50" y="100"/>
                    <a:pt x="57" y="100"/>
                  </a:cubicBezTo>
                  <a:cubicBezTo>
                    <a:pt x="59" y="100"/>
                    <a:pt x="62" y="99"/>
                    <a:pt x="65" y="99"/>
                  </a:cubicBezTo>
                  <a:cubicBezTo>
                    <a:pt x="65" y="122"/>
                    <a:pt x="65" y="122"/>
                    <a:pt x="65" y="122"/>
                  </a:cubicBezTo>
                  <a:cubicBezTo>
                    <a:pt x="59" y="122"/>
                    <a:pt x="54" y="123"/>
                    <a:pt x="48" y="123"/>
                  </a:cubicBezTo>
                  <a:cubicBezTo>
                    <a:pt x="22" y="123"/>
                    <a:pt x="15" y="115"/>
                    <a:pt x="15" y="90"/>
                  </a:cubicBezTo>
                  <a:cubicBezTo>
                    <a:pt x="15" y="48"/>
                    <a:pt x="15" y="48"/>
                    <a:pt x="15" y="48"/>
                  </a:cubicBezTo>
                  <a:cubicBezTo>
                    <a:pt x="0" y="48"/>
                    <a:pt x="0" y="48"/>
                    <a:pt x="0" y="48"/>
                  </a:cubicBezTo>
                  <a:cubicBezTo>
                    <a:pt x="0" y="29"/>
                    <a:pt x="0" y="29"/>
                    <a:pt x="0" y="29"/>
                  </a:cubicBezTo>
                  <a:cubicBezTo>
                    <a:pt x="15" y="29"/>
                    <a:pt x="15" y="29"/>
                    <a:pt x="15" y="29"/>
                  </a:cubicBezTo>
                  <a:cubicBezTo>
                    <a:pt x="15" y="0"/>
                    <a:pt x="15" y="0"/>
                    <a:pt x="15" y="0"/>
                  </a:cubicBezTo>
                  <a:cubicBezTo>
                    <a:pt x="46" y="0"/>
                    <a:pt x="46" y="0"/>
                    <a:pt x="46" y="0"/>
                  </a:cubicBezTo>
                  <a:cubicBezTo>
                    <a:pt x="46" y="29"/>
                    <a:pt x="46" y="29"/>
                    <a:pt x="46" y="29"/>
                  </a:cubicBezTo>
                  <a:cubicBezTo>
                    <a:pt x="65" y="29"/>
                    <a:pt x="65" y="29"/>
                    <a:pt x="65" y="29"/>
                  </a:cubicBezTo>
                  <a:lnTo>
                    <a:pt x="65" y="48"/>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65" name="Freeform 40"/>
            <p:cNvSpPr>
              <a:spLocks/>
            </p:cNvSpPr>
            <p:nvPr/>
          </p:nvSpPr>
          <p:spPr bwMode="auto">
            <a:xfrm>
              <a:off x="2938464" y="4148805"/>
              <a:ext cx="2178330" cy="1357773"/>
            </a:xfrm>
            <a:custGeom>
              <a:avLst/>
              <a:gdLst>
                <a:gd name="T0" fmla="*/ 97 w 601"/>
                <a:gd name="T1" fmla="*/ 90 h 374"/>
                <a:gd name="T2" fmla="*/ 32 w 601"/>
                <a:gd name="T3" fmla="*/ 161 h 374"/>
                <a:gd name="T4" fmla="*/ 64 w 601"/>
                <a:gd name="T5" fmla="*/ 374 h 374"/>
                <a:gd name="T6" fmla="*/ 216 w 601"/>
                <a:gd name="T7" fmla="*/ 374 h 374"/>
                <a:gd name="T8" fmla="*/ 205 w 601"/>
                <a:gd name="T9" fmla="*/ 161 h 374"/>
                <a:gd name="T10" fmla="*/ 255 w 601"/>
                <a:gd name="T11" fmla="*/ 134 h 374"/>
                <a:gd name="T12" fmla="*/ 601 w 601"/>
                <a:gd name="T13" fmla="*/ 204 h 374"/>
                <a:gd name="T14" fmla="*/ 97 w 601"/>
                <a:gd name="T15" fmla="*/ 90 h 3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1" h="374">
                  <a:moveTo>
                    <a:pt x="97" y="90"/>
                  </a:moveTo>
                  <a:cubicBezTo>
                    <a:pt x="68" y="106"/>
                    <a:pt x="45" y="131"/>
                    <a:pt x="32" y="161"/>
                  </a:cubicBezTo>
                  <a:cubicBezTo>
                    <a:pt x="0" y="243"/>
                    <a:pt x="42" y="335"/>
                    <a:pt x="64" y="374"/>
                  </a:cubicBezTo>
                  <a:cubicBezTo>
                    <a:pt x="216" y="374"/>
                    <a:pt x="216" y="374"/>
                    <a:pt x="216" y="374"/>
                  </a:cubicBezTo>
                  <a:cubicBezTo>
                    <a:pt x="162" y="245"/>
                    <a:pt x="180" y="190"/>
                    <a:pt x="205" y="161"/>
                  </a:cubicBezTo>
                  <a:cubicBezTo>
                    <a:pt x="218" y="147"/>
                    <a:pt x="236" y="137"/>
                    <a:pt x="255" y="134"/>
                  </a:cubicBezTo>
                  <a:cubicBezTo>
                    <a:pt x="406" y="104"/>
                    <a:pt x="560" y="183"/>
                    <a:pt x="601" y="204"/>
                  </a:cubicBezTo>
                  <a:cubicBezTo>
                    <a:pt x="341" y="0"/>
                    <a:pt x="170" y="51"/>
                    <a:pt x="97" y="90"/>
                  </a:cubicBezTo>
                </a:path>
              </a:pathLst>
            </a:custGeom>
            <a:solidFill>
              <a:srgbClr val="BABABA"/>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66" name="Freeform 41"/>
            <p:cNvSpPr>
              <a:spLocks/>
            </p:cNvSpPr>
            <p:nvPr/>
          </p:nvSpPr>
          <p:spPr bwMode="auto">
            <a:xfrm>
              <a:off x="5790014" y="5041898"/>
              <a:ext cx="2178330" cy="1364573"/>
            </a:xfrm>
            <a:custGeom>
              <a:avLst/>
              <a:gdLst>
                <a:gd name="T0" fmla="*/ 535 w 601"/>
                <a:gd name="T1" fmla="*/ 0 h 376"/>
                <a:gd name="T2" fmla="*/ 384 w 601"/>
                <a:gd name="T3" fmla="*/ 0 h 376"/>
                <a:gd name="T4" fmla="*/ 395 w 601"/>
                <a:gd name="T5" fmla="*/ 215 h 376"/>
                <a:gd name="T6" fmla="*/ 346 w 601"/>
                <a:gd name="T7" fmla="*/ 242 h 376"/>
                <a:gd name="T8" fmla="*/ 0 w 601"/>
                <a:gd name="T9" fmla="*/ 172 h 376"/>
                <a:gd name="T10" fmla="*/ 504 w 601"/>
                <a:gd name="T11" fmla="*/ 286 h 376"/>
                <a:gd name="T12" fmla="*/ 568 w 601"/>
                <a:gd name="T13" fmla="*/ 215 h 376"/>
                <a:gd name="T14" fmla="*/ 535 w 601"/>
                <a:gd name="T15" fmla="*/ 0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1" h="376">
                  <a:moveTo>
                    <a:pt x="535" y="0"/>
                  </a:moveTo>
                  <a:cubicBezTo>
                    <a:pt x="384" y="0"/>
                    <a:pt x="384" y="0"/>
                    <a:pt x="384" y="0"/>
                  </a:cubicBezTo>
                  <a:cubicBezTo>
                    <a:pt x="439" y="130"/>
                    <a:pt x="421" y="186"/>
                    <a:pt x="395" y="215"/>
                  </a:cubicBezTo>
                  <a:cubicBezTo>
                    <a:pt x="382" y="229"/>
                    <a:pt x="365" y="239"/>
                    <a:pt x="346" y="242"/>
                  </a:cubicBezTo>
                  <a:cubicBezTo>
                    <a:pt x="194" y="272"/>
                    <a:pt x="41" y="193"/>
                    <a:pt x="0" y="172"/>
                  </a:cubicBezTo>
                  <a:cubicBezTo>
                    <a:pt x="260" y="376"/>
                    <a:pt x="431" y="325"/>
                    <a:pt x="504" y="286"/>
                  </a:cubicBezTo>
                  <a:cubicBezTo>
                    <a:pt x="533" y="270"/>
                    <a:pt x="556" y="245"/>
                    <a:pt x="568" y="215"/>
                  </a:cubicBezTo>
                  <a:cubicBezTo>
                    <a:pt x="601" y="132"/>
                    <a:pt x="557" y="39"/>
                    <a:pt x="535" y="0"/>
                  </a:cubicBezTo>
                </a:path>
              </a:pathLst>
            </a:custGeom>
            <a:solidFill>
              <a:srgbClr val="FF5000"/>
            </a:solidFill>
            <a:ln>
              <a:noFill/>
            </a:ln>
            <a:extLst/>
          </p:spPr>
          <p:txBody>
            <a:bodyPr vert="horz" wrap="square" lIns="91440" tIns="45720" rIns="91440" bIns="45720" numCol="1" anchor="t" anchorCtr="0" compatLnSpc="1">
              <a:prstTxWarp prst="textNoShape">
                <a:avLst/>
              </a:prstTxWarp>
            </a:bodyPr>
            <a:lstStyle/>
            <a:p>
              <a:endParaRPr lang="en-GB"/>
            </a:p>
          </p:txBody>
        </p:sp>
      </p:grpSp>
      <p:grpSp>
        <p:nvGrpSpPr>
          <p:cNvPr id="67" name="Group 66"/>
          <p:cNvGrpSpPr/>
          <p:nvPr userDrawn="1"/>
        </p:nvGrpSpPr>
        <p:grpSpPr>
          <a:xfrm>
            <a:off x="1033272" y="1579828"/>
            <a:ext cx="2732999" cy="4191939"/>
            <a:chOff x="6093599" y="3429000"/>
            <a:chExt cx="1745126" cy="2676717"/>
          </a:xfrm>
        </p:grpSpPr>
        <p:sp>
          <p:nvSpPr>
            <p:cNvPr id="68" name="Rectangle 84"/>
            <p:cNvSpPr>
              <a:spLocks noChangeArrowheads="1"/>
            </p:cNvSpPr>
            <p:nvPr/>
          </p:nvSpPr>
          <p:spPr bwMode="auto">
            <a:xfrm>
              <a:off x="6183753" y="3677997"/>
              <a:ext cx="1564818" cy="2180870"/>
            </a:xfrm>
            <a:prstGeom prst="rect">
              <a:avLst/>
            </a:prstGeom>
            <a:solidFill>
              <a:srgbClr val="D73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85"/>
            <p:cNvSpPr>
              <a:spLocks/>
            </p:cNvSpPr>
            <p:nvPr/>
          </p:nvSpPr>
          <p:spPr bwMode="auto">
            <a:xfrm>
              <a:off x="6093599" y="5893211"/>
              <a:ext cx="1745126" cy="212506"/>
            </a:xfrm>
            <a:custGeom>
              <a:avLst/>
              <a:gdLst>
                <a:gd name="T0" fmla="*/ 42 w 813"/>
                <a:gd name="T1" fmla="*/ 0 h 99"/>
                <a:gd name="T2" fmla="*/ 771 w 813"/>
                <a:gd name="T3" fmla="*/ 0 h 99"/>
                <a:gd name="T4" fmla="*/ 813 w 813"/>
                <a:gd name="T5" fmla="*/ 99 h 99"/>
                <a:gd name="T6" fmla="*/ 0 w 813"/>
                <a:gd name="T7" fmla="*/ 99 h 99"/>
                <a:gd name="T8" fmla="*/ 42 w 813"/>
                <a:gd name="T9" fmla="*/ 0 h 99"/>
              </a:gdLst>
              <a:ahLst/>
              <a:cxnLst>
                <a:cxn ang="0">
                  <a:pos x="T0" y="T1"/>
                </a:cxn>
                <a:cxn ang="0">
                  <a:pos x="T2" y="T3"/>
                </a:cxn>
                <a:cxn ang="0">
                  <a:pos x="T4" y="T5"/>
                </a:cxn>
                <a:cxn ang="0">
                  <a:pos x="T6" y="T7"/>
                </a:cxn>
                <a:cxn ang="0">
                  <a:pos x="T8" y="T9"/>
                </a:cxn>
              </a:cxnLst>
              <a:rect l="0" t="0" r="r" b="b"/>
              <a:pathLst>
                <a:path w="813" h="99">
                  <a:moveTo>
                    <a:pt x="42" y="0"/>
                  </a:moveTo>
                  <a:lnTo>
                    <a:pt x="771" y="0"/>
                  </a:lnTo>
                  <a:lnTo>
                    <a:pt x="813" y="99"/>
                  </a:lnTo>
                  <a:lnTo>
                    <a:pt x="0" y="99"/>
                  </a:lnTo>
                  <a:lnTo>
                    <a:pt x="42" y="0"/>
                  </a:lnTo>
                  <a:close/>
                </a:path>
              </a:pathLst>
            </a:custGeom>
            <a:solidFill>
              <a:srgbClr val="D730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86"/>
            <p:cNvSpPr>
              <a:spLocks/>
            </p:cNvSpPr>
            <p:nvPr/>
          </p:nvSpPr>
          <p:spPr bwMode="auto">
            <a:xfrm>
              <a:off x="6093599" y="3429000"/>
              <a:ext cx="1745126" cy="212506"/>
            </a:xfrm>
            <a:custGeom>
              <a:avLst/>
              <a:gdLst>
                <a:gd name="T0" fmla="*/ 771 w 813"/>
                <a:gd name="T1" fmla="*/ 99 h 99"/>
                <a:gd name="T2" fmla="*/ 42 w 813"/>
                <a:gd name="T3" fmla="*/ 99 h 99"/>
                <a:gd name="T4" fmla="*/ 0 w 813"/>
                <a:gd name="T5" fmla="*/ 0 h 99"/>
                <a:gd name="T6" fmla="*/ 813 w 813"/>
                <a:gd name="T7" fmla="*/ 0 h 99"/>
                <a:gd name="T8" fmla="*/ 771 w 813"/>
                <a:gd name="T9" fmla="*/ 99 h 99"/>
              </a:gdLst>
              <a:ahLst/>
              <a:cxnLst>
                <a:cxn ang="0">
                  <a:pos x="T0" y="T1"/>
                </a:cxn>
                <a:cxn ang="0">
                  <a:pos x="T2" y="T3"/>
                </a:cxn>
                <a:cxn ang="0">
                  <a:pos x="T4" y="T5"/>
                </a:cxn>
                <a:cxn ang="0">
                  <a:pos x="T6" y="T7"/>
                </a:cxn>
                <a:cxn ang="0">
                  <a:pos x="T8" y="T9"/>
                </a:cxn>
              </a:cxnLst>
              <a:rect l="0" t="0" r="r" b="b"/>
              <a:pathLst>
                <a:path w="813" h="99">
                  <a:moveTo>
                    <a:pt x="771" y="99"/>
                  </a:moveTo>
                  <a:lnTo>
                    <a:pt x="42" y="99"/>
                  </a:lnTo>
                  <a:lnTo>
                    <a:pt x="0" y="0"/>
                  </a:lnTo>
                  <a:lnTo>
                    <a:pt x="813" y="0"/>
                  </a:lnTo>
                  <a:lnTo>
                    <a:pt x="771" y="99"/>
                  </a:lnTo>
                  <a:close/>
                </a:path>
              </a:pathLst>
            </a:custGeom>
            <a:solidFill>
              <a:srgbClr val="D730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87"/>
            <p:cNvSpPr>
              <a:spLocks/>
            </p:cNvSpPr>
            <p:nvPr/>
          </p:nvSpPr>
          <p:spPr bwMode="auto">
            <a:xfrm>
              <a:off x="6542223" y="4377764"/>
              <a:ext cx="197480" cy="145964"/>
            </a:xfrm>
            <a:custGeom>
              <a:avLst/>
              <a:gdLst>
                <a:gd name="T0" fmla="*/ 73 w 92"/>
                <a:gd name="T1" fmla="*/ 68 h 68"/>
                <a:gd name="T2" fmla="*/ 55 w 92"/>
                <a:gd name="T3" fmla="*/ 68 h 68"/>
                <a:gd name="T4" fmla="*/ 46 w 92"/>
                <a:gd name="T5" fmla="*/ 21 h 68"/>
                <a:gd name="T6" fmla="*/ 46 w 92"/>
                <a:gd name="T7" fmla="*/ 21 h 68"/>
                <a:gd name="T8" fmla="*/ 36 w 92"/>
                <a:gd name="T9" fmla="*/ 68 h 68"/>
                <a:gd name="T10" fmla="*/ 18 w 92"/>
                <a:gd name="T11" fmla="*/ 68 h 68"/>
                <a:gd name="T12" fmla="*/ 0 w 92"/>
                <a:gd name="T13" fmla="*/ 0 h 68"/>
                <a:gd name="T14" fmla="*/ 18 w 92"/>
                <a:gd name="T15" fmla="*/ 0 h 68"/>
                <a:gd name="T16" fmla="*/ 27 w 92"/>
                <a:gd name="T17" fmla="*/ 50 h 68"/>
                <a:gd name="T18" fmla="*/ 27 w 92"/>
                <a:gd name="T19" fmla="*/ 50 h 68"/>
                <a:gd name="T20" fmla="*/ 37 w 92"/>
                <a:gd name="T21" fmla="*/ 0 h 68"/>
                <a:gd name="T22" fmla="*/ 54 w 92"/>
                <a:gd name="T23" fmla="*/ 0 h 68"/>
                <a:gd name="T24" fmla="*/ 64 w 92"/>
                <a:gd name="T25" fmla="*/ 50 h 68"/>
                <a:gd name="T26" fmla="*/ 64 w 92"/>
                <a:gd name="T27" fmla="*/ 50 h 68"/>
                <a:gd name="T28" fmla="*/ 74 w 92"/>
                <a:gd name="T29" fmla="*/ 0 h 68"/>
                <a:gd name="T30" fmla="*/ 92 w 92"/>
                <a:gd name="T31" fmla="*/ 0 h 68"/>
                <a:gd name="T32" fmla="*/ 73 w 92"/>
                <a:gd name="T3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 h="68">
                  <a:moveTo>
                    <a:pt x="73" y="68"/>
                  </a:moveTo>
                  <a:lnTo>
                    <a:pt x="55" y="68"/>
                  </a:lnTo>
                  <a:lnTo>
                    <a:pt x="46" y="21"/>
                  </a:lnTo>
                  <a:lnTo>
                    <a:pt x="46" y="21"/>
                  </a:lnTo>
                  <a:lnTo>
                    <a:pt x="36" y="68"/>
                  </a:lnTo>
                  <a:lnTo>
                    <a:pt x="18" y="68"/>
                  </a:lnTo>
                  <a:lnTo>
                    <a:pt x="0" y="0"/>
                  </a:lnTo>
                  <a:lnTo>
                    <a:pt x="18" y="0"/>
                  </a:lnTo>
                  <a:lnTo>
                    <a:pt x="27" y="50"/>
                  </a:lnTo>
                  <a:lnTo>
                    <a:pt x="27" y="50"/>
                  </a:lnTo>
                  <a:lnTo>
                    <a:pt x="37" y="0"/>
                  </a:lnTo>
                  <a:lnTo>
                    <a:pt x="54" y="0"/>
                  </a:lnTo>
                  <a:lnTo>
                    <a:pt x="64" y="50"/>
                  </a:lnTo>
                  <a:lnTo>
                    <a:pt x="64" y="50"/>
                  </a:lnTo>
                  <a:lnTo>
                    <a:pt x="74" y="0"/>
                  </a:lnTo>
                  <a:lnTo>
                    <a:pt x="92" y="0"/>
                  </a:lnTo>
                  <a:lnTo>
                    <a:pt x="73"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88"/>
            <p:cNvSpPr>
              <a:spLocks noEditPoints="1"/>
            </p:cNvSpPr>
            <p:nvPr/>
          </p:nvSpPr>
          <p:spPr bwMode="auto">
            <a:xfrm>
              <a:off x="6741850" y="4414255"/>
              <a:ext cx="111619" cy="113766"/>
            </a:xfrm>
            <a:custGeom>
              <a:avLst/>
              <a:gdLst>
                <a:gd name="T0" fmla="*/ 166 w 332"/>
                <a:gd name="T1" fmla="*/ 0 h 333"/>
                <a:gd name="T2" fmla="*/ 332 w 332"/>
                <a:gd name="T3" fmla="*/ 167 h 333"/>
                <a:gd name="T4" fmla="*/ 166 w 332"/>
                <a:gd name="T5" fmla="*/ 333 h 333"/>
                <a:gd name="T6" fmla="*/ 0 w 332"/>
                <a:gd name="T7" fmla="*/ 167 h 333"/>
                <a:gd name="T8" fmla="*/ 166 w 332"/>
                <a:gd name="T9" fmla="*/ 0 h 333"/>
                <a:gd name="T10" fmla="*/ 166 w 332"/>
                <a:gd name="T11" fmla="*/ 254 h 333"/>
                <a:gd name="T12" fmla="*/ 229 w 332"/>
                <a:gd name="T13" fmla="*/ 167 h 333"/>
                <a:gd name="T14" fmla="*/ 166 w 332"/>
                <a:gd name="T15" fmla="*/ 79 h 333"/>
                <a:gd name="T16" fmla="*/ 103 w 332"/>
                <a:gd name="T17" fmla="*/ 167 h 333"/>
                <a:gd name="T18" fmla="*/ 166 w 332"/>
                <a:gd name="T19" fmla="*/ 25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2" h="333">
                  <a:moveTo>
                    <a:pt x="166" y="0"/>
                  </a:moveTo>
                  <a:cubicBezTo>
                    <a:pt x="263" y="0"/>
                    <a:pt x="332" y="72"/>
                    <a:pt x="332" y="167"/>
                  </a:cubicBezTo>
                  <a:cubicBezTo>
                    <a:pt x="332" y="261"/>
                    <a:pt x="263" y="333"/>
                    <a:pt x="166" y="333"/>
                  </a:cubicBezTo>
                  <a:cubicBezTo>
                    <a:pt x="68" y="333"/>
                    <a:pt x="0" y="261"/>
                    <a:pt x="0" y="167"/>
                  </a:cubicBezTo>
                  <a:cubicBezTo>
                    <a:pt x="0" y="72"/>
                    <a:pt x="68" y="0"/>
                    <a:pt x="166" y="0"/>
                  </a:cubicBezTo>
                  <a:close/>
                  <a:moveTo>
                    <a:pt x="166" y="254"/>
                  </a:moveTo>
                  <a:cubicBezTo>
                    <a:pt x="213" y="254"/>
                    <a:pt x="229" y="207"/>
                    <a:pt x="229" y="167"/>
                  </a:cubicBezTo>
                  <a:cubicBezTo>
                    <a:pt x="229" y="127"/>
                    <a:pt x="213" y="79"/>
                    <a:pt x="166" y="79"/>
                  </a:cubicBezTo>
                  <a:cubicBezTo>
                    <a:pt x="118" y="79"/>
                    <a:pt x="103" y="127"/>
                    <a:pt x="103" y="167"/>
                  </a:cubicBezTo>
                  <a:cubicBezTo>
                    <a:pt x="103" y="207"/>
                    <a:pt x="118" y="254"/>
                    <a:pt x="166" y="2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89"/>
            <p:cNvSpPr>
              <a:spLocks/>
            </p:cNvSpPr>
            <p:nvPr/>
          </p:nvSpPr>
          <p:spPr bwMode="auto">
            <a:xfrm>
              <a:off x="6872788" y="4416402"/>
              <a:ext cx="75128" cy="107326"/>
            </a:xfrm>
            <a:custGeom>
              <a:avLst/>
              <a:gdLst>
                <a:gd name="T0" fmla="*/ 0 w 220"/>
                <a:gd name="T1" fmla="*/ 6 h 321"/>
                <a:gd name="T2" fmla="*/ 100 w 220"/>
                <a:gd name="T3" fmla="*/ 6 h 321"/>
                <a:gd name="T4" fmla="*/ 100 w 220"/>
                <a:gd name="T5" fmla="*/ 61 h 321"/>
                <a:gd name="T6" fmla="*/ 102 w 220"/>
                <a:gd name="T7" fmla="*/ 61 h 321"/>
                <a:gd name="T8" fmla="*/ 196 w 220"/>
                <a:gd name="T9" fmla="*/ 0 h 321"/>
                <a:gd name="T10" fmla="*/ 220 w 220"/>
                <a:gd name="T11" fmla="*/ 3 h 321"/>
                <a:gd name="T12" fmla="*/ 220 w 220"/>
                <a:gd name="T13" fmla="*/ 97 h 321"/>
                <a:gd name="T14" fmla="*/ 181 w 220"/>
                <a:gd name="T15" fmla="*/ 90 h 321"/>
                <a:gd name="T16" fmla="*/ 103 w 220"/>
                <a:gd name="T17" fmla="*/ 165 h 321"/>
                <a:gd name="T18" fmla="*/ 103 w 220"/>
                <a:gd name="T19" fmla="*/ 321 h 321"/>
                <a:gd name="T20" fmla="*/ 0 w 220"/>
                <a:gd name="T21" fmla="*/ 321 h 321"/>
                <a:gd name="T22" fmla="*/ 0 w 220"/>
                <a:gd name="T23" fmla="*/ 6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0" h="321">
                  <a:moveTo>
                    <a:pt x="0" y="6"/>
                  </a:moveTo>
                  <a:cubicBezTo>
                    <a:pt x="100" y="6"/>
                    <a:pt x="100" y="6"/>
                    <a:pt x="100" y="6"/>
                  </a:cubicBezTo>
                  <a:cubicBezTo>
                    <a:pt x="100" y="61"/>
                    <a:pt x="100" y="61"/>
                    <a:pt x="100" y="61"/>
                  </a:cubicBezTo>
                  <a:cubicBezTo>
                    <a:pt x="102" y="61"/>
                    <a:pt x="102" y="61"/>
                    <a:pt x="102" y="61"/>
                  </a:cubicBezTo>
                  <a:cubicBezTo>
                    <a:pt x="117" y="21"/>
                    <a:pt x="152" y="0"/>
                    <a:pt x="196" y="0"/>
                  </a:cubicBezTo>
                  <a:cubicBezTo>
                    <a:pt x="204" y="0"/>
                    <a:pt x="213" y="1"/>
                    <a:pt x="220" y="3"/>
                  </a:cubicBezTo>
                  <a:cubicBezTo>
                    <a:pt x="220" y="97"/>
                    <a:pt x="220" y="97"/>
                    <a:pt x="220" y="97"/>
                  </a:cubicBezTo>
                  <a:cubicBezTo>
                    <a:pt x="207" y="93"/>
                    <a:pt x="195" y="90"/>
                    <a:pt x="181" y="90"/>
                  </a:cubicBezTo>
                  <a:cubicBezTo>
                    <a:pt x="130" y="90"/>
                    <a:pt x="103" y="126"/>
                    <a:pt x="103" y="165"/>
                  </a:cubicBezTo>
                  <a:cubicBezTo>
                    <a:pt x="103" y="321"/>
                    <a:pt x="103" y="321"/>
                    <a:pt x="103" y="321"/>
                  </a:cubicBezTo>
                  <a:cubicBezTo>
                    <a:pt x="0" y="321"/>
                    <a:pt x="0" y="321"/>
                    <a:pt x="0" y="321"/>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90"/>
            <p:cNvSpPr>
              <a:spLocks/>
            </p:cNvSpPr>
            <p:nvPr/>
          </p:nvSpPr>
          <p:spPr bwMode="auto">
            <a:xfrm>
              <a:off x="6960796" y="4377764"/>
              <a:ext cx="111619" cy="145964"/>
            </a:xfrm>
            <a:custGeom>
              <a:avLst/>
              <a:gdLst>
                <a:gd name="T0" fmla="*/ 0 w 52"/>
                <a:gd name="T1" fmla="*/ 0 h 68"/>
                <a:gd name="T2" fmla="*/ 16 w 52"/>
                <a:gd name="T3" fmla="*/ 0 h 68"/>
                <a:gd name="T4" fmla="*/ 16 w 52"/>
                <a:gd name="T5" fmla="*/ 35 h 68"/>
                <a:gd name="T6" fmla="*/ 31 w 52"/>
                <a:gd name="T7" fmla="*/ 19 h 68"/>
                <a:gd name="T8" fmla="*/ 50 w 52"/>
                <a:gd name="T9" fmla="*/ 19 h 68"/>
                <a:gd name="T10" fmla="*/ 32 w 52"/>
                <a:gd name="T11" fmla="*/ 38 h 68"/>
                <a:gd name="T12" fmla="*/ 52 w 52"/>
                <a:gd name="T13" fmla="*/ 68 h 68"/>
                <a:gd name="T14" fmla="*/ 33 w 52"/>
                <a:gd name="T15" fmla="*/ 68 h 68"/>
                <a:gd name="T16" fmla="*/ 20 w 52"/>
                <a:gd name="T17" fmla="*/ 48 h 68"/>
                <a:gd name="T18" fmla="*/ 16 w 52"/>
                <a:gd name="T19" fmla="*/ 53 h 68"/>
                <a:gd name="T20" fmla="*/ 16 w 52"/>
                <a:gd name="T21" fmla="*/ 68 h 68"/>
                <a:gd name="T22" fmla="*/ 0 w 52"/>
                <a:gd name="T23" fmla="*/ 68 h 68"/>
                <a:gd name="T24" fmla="*/ 0 w 52"/>
                <a:gd name="T2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68">
                  <a:moveTo>
                    <a:pt x="0" y="0"/>
                  </a:moveTo>
                  <a:lnTo>
                    <a:pt x="16" y="0"/>
                  </a:lnTo>
                  <a:lnTo>
                    <a:pt x="16" y="35"/>
                  </a:lnTo>
                  <a:lnTo>
                    <a:pt x="31" y="19"/>
                  </a:lnTo>
                  <a:lnTo>
                    <a:pt x="50" y="19"/>
                  </a:lnTo>
                  <a:lnTo>
                    <a:pt x="32" y="38"/>
                  </a:lnTo>
                  <a:lnTo>
                    <a:pt x="52" y="68"/>
                  </a:lnTo>
                  <a:lnTo>
                    <a:pt x="33" y="68"/>
                  </a:lnTo>
                  <a:lnTo>
                    <a:pt x="20" y="48"/>
                  </a:lnTo>
                  <a:lnTo>
                    <a:pt x="16" y="53"/>
                  </a:lnTo>
                  <a:lnTo>
                    <a:pt x="16" y="68"/>
                  </a:lnTo>
                  <a:lnTo>
                    <a:pt x="0" y="6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91"/>
            <p:cNvSpPr>
              <a:spLocks noEditPoints="1"/>
            </p:cNvSpPr>
            <p:nvPr/>
          </p:nvSpPr>
          <p:spPr bwMode="auto">
            <a:xfrm>
              <a:off x="7085294" y="4377764"/>
              <a:ext cx="34344" cy="145964"/>
            </a:xfrm>
            <a:custGeom>
              <a:avLst/>
              <a:gdLst>
                <a:gd name="T0" fmla="*/ 16 w 16"/>
                <a:gd name="T1" fmla="*/ 13 h 68"/>
                <a:gd name="T2" fmla="*/ 0 w 16"/>
                <a:gd name="T3" fmla="*/ 13 h 68"/>
                <a:gd name="T4" fmla="*/ 0 w 16"/>
                <a:gd name="T5" fmla="*/ 0 h 68"/>
                <a:gd name="T6" fmla="*/ 16 w 16"/>
                <a:gd name="T7" fmla="*/ 0 h 68"/>
                <a:gd name="T8" fmla="*/ 16 w 16"/>
                <a:gd name="T9" fmla="*/ 13 h 68"/>
                <a:gd name="T10" fmla="*/ 0 w 16"/>
                <a:gd name="T11" fmla="*/ 19 h 68"/>
                <a:gd name="T12" fmla="*/ 16 w 16"/>
                <a:gd name="T13" fmla="*/ 19 h 68"/>
                <a:gd name="T14" fmla="*/ 16 w 16"/>
                <a:gd name="T15" fmla="*/ 68 h 68"/>
                <a:gd name="T16" fmla="*/ 0 w 16"/>
                <a:gd name="T17" fmla="*/ 68 h 68"/>
                <a:gd name="T18" fmla="*/ 0 w 16"/>
                <a:gd name="T19"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68">
                  <a:moveTo>
                    <a:pt x="16" y="13"/>
                  </a:moveTo>
                  <a:lnTo>
                    <a:pt x="0" y="13"/>
                  </a:lnTo>
                  <a:lnTo>
                    <a:pt x="0" y="0"/>
                  </a:lnTo>
                  <a:lnTo>
                    <a:pt x="16" y="0"/>
                  </a:lnTo>
                  <a:lnTo>
                    <a:pt x="16" y="13"/>
                  </a:lnTo>
                  <a:close/>
                  <a:moveTo>
                    <a:pt x="0" y="19"/>
                  </a:moveTo>
                  <a:lnTo>
                    <a:pt x="16" y="19"/>
                  </a:lnTo>
                  <a:lnTo>
                    <a:pt x="16" y="68"/>
                  </a:lnTo>
                  <a:lnTo>
                    <a:pt x="0" y="68"/>
                  </a:ln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92"/>
            <p:cNvSpPr>
              <a:spLocks/>
            </p:cNvSpPr>
            <p:nvPr/>
          </p:nvSpPr>
          <p:spPr bwMode="auto">
            <a:xfrm>
              <a:off x="7145397" y="4414255"/>
              <a:ext cx="105180" cy="109473"/>
            </a:xfrm>
            <a:custGeom>
              <a:avLst/>
              <a:gdLst>
                <a:gd name="T0" fmla="*/ 0 w 313"/>
                <a:gd name="T1" fmla="*/ 9 h 324"/>
                <a:gd name="T2" fmla="*/ 100 w 313"/>
                <a:gd name="T3" fmla="*/ 9 h 324"/>
                <a:gd name="T4" fmla="*/ 100 w 313"/>
                <a:gd name="T5" fmla="*/ 52 h 324"/>
                <a:gd name="T6" fmla="*/ 101 w 313"/>
                <a:gd name="T7" fmla="*/ 52 h 324"/>
                <a:gd name="T8" fmla="*/ 200 w 313"/>
                <a:gd name="T9" fmla="*/ 0 h 324"/>
                <a:gd name="T10" fmla="*/ 313 w 313"/>
                <a:gd name="T11" fmla="*/ 122 h 324"/>
                <a:gd name="T12" fmla="*/ 313 w 313"/>
                <a:gd name="T13" fmla="*/ 324 h 324"/>
                <a:gd name="T14" fmla="*/ 210 w 313"/>
                <a:gd name="T15" fmla="*/ 324 h 324"/>
                <a:gd name="T16" fmla="*/ 210 w 313"/>
                <a:gd name="T17" fmla="*/ 172 h 324"/>
                <a:gd name="T18" fmla="*/ 159 w 313"/>
                <a:gd name="T19" fmla="*/ 85 h 324"/>
                <a:gd name="T20" fmla="*/ 103 w 313"/>
                <a:gd name="T21" fmla="*/ 152 h 324"/>
                <a:gd name="T22" fmla="*/ 103 w 313"/>
                <a:gd name="T23" fmla="*/ 324 h 324"/>
                <a:gd name="T24" fmla="*/ 0 w 313"/>
                <a:gd name="T25" fmla="*/ 324 h 324"/>
                <a:gd name="T26" fmla="*/ 0 w 313"/>
                <a:gd name="T27" fmla="*/ 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3" h="324">
                  <a:moveTo>
                    <a:pt x="0" y="9"/>
                  </a:moveTo>
                  <a:cubicBezTo>
                    <a:pt x="100" y="9"/>
                    <a:pt x="100" y="9"/>
                    <a:pt x="100" y="9"/>
                  </a:cubicBezTo>
                  <a:cubicBezTo>
                    <a:pt x="100" y="52"/>
                    <a:pt x="100" y="52"/>
                    <a:pt x="100" y="52"/>
                  </a:cubicBezTo>
                  <a:cubicBezTo>
                    <a:pt x="101" y="52"/>
                    <a:pt x="101" y="52"/>
                    <a:pt x="101" y="52"/>
                  </a:cubicBezTo>
                  <a:cubicBezTo>
                    <a:pt x="120" y="20"/>
                    <a:pt x="162" y="0"/>
                    <a:pt x="200" y="0"/>
                  </a:cubicBezTo>
                  <a:cubicBezTo>
                    <a:pt x="305" y="0"/>
                    <a:pt x="313" y="77"/>
                    <a:pt x="313" y="122"/>
                  </a:cubicBezTo>
                  <a:cubicBezTo>
                    <a:pt x="313" y="324"/>
                    <a:pt x="313" y="324"/>
                    <a:pt x="313" y="324"/>
                  </a:cubicBezTo>
                  <a:cubicBezTo>
                    <a:pt x="210" y="324"/>
                    <a:pt x="210" y="324"/>
                    <a:pt x="210" y="324"/>
                  </a:cubicBezTo>
                  <a:cubicBezTo>
                    <a:pt x="210" y="172"/>
                    <a:pt x="210" y="172"/>
                    <a:pt x="210" y="172"/>
                  </a:cubicBezTo>
                  <a:cubicBezTo>
                    <a:pt x="210" y="129"/>
                    <a:pt x="215" y="85"/>
                    <a:pt x="159" y="85"/>
                  </a:cubicBezTo>
                  <a:cubicBezTo>
                    <a:pt x="120" y="85"/>
                    <a:pt x="103" y="118"/>
                    <a:pt x="103" y="152"/>
                  </a:cubicBezTo>
                  <a:cubicBezTo>
                    <a:pt x="103" y="324"/>
                    <a:pt x="103" y="324"/>
                    <a:pt x="103" y="324"/>
                  </a:cubicBezTo>
                  <a:cubicBezTo>
                    <a:pt x="0" y="324"/>
                    <a:pt x="0" y="324"/>
                    <a:pt x="0" y="324"/>
                  </a:cubicBez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93"/>
            <p:cNvSpPr>
              <a:spLocks noEditPoints="1"/>
            </p:cNvSpPr>
            <p:nvPr/>
          </p:nvSpPr>
          <p:spPr bwMode="auto">
            <a:xfrm>
              <a:off x="7269896" y="4414255"/>
              <a:ext cx="109473" cy="148110"/>
            </a:xfrm>
            <a:custGeom>
              <a:avLst/>
              <a:gdLst>
                <a:gd name="T0" fmla="*/ 322 w 322"/>
                <a:gd name="T1" fmla="*/ 286 h 434"/>
                <a:gd name="T2" fmla="*/ 165 w 322"/>
                <a:gd name="T3" fmla="*/ 434 h 434"/>
                <a:gd name="T4" fmla="*/ 10 w 322"/>
                <a:gd name="T5" fmla="*/ 333 h 434"/>
                <a:gd name="T6" fmla="*/ 113 w 322"/>
                <a:gd name="T7" fmla="*/ 333 h 434"/>
                <a:gd name="T8" fmla="*/ 131 w 322"/>
                <a:gd name="T9" fmla="*/ 361 h 434"/>
                <a:gd name="T10" fmla="*/ 169 w 322"/>
                <a:gd name="T11" fmla="*/ 367 h 434"/>
                <a:gd name="T12" fmla="*/ 223 w 322"/>
                <a:gd name="T13" fmla="*/ 294 h 434"/>
                <a:gd name="T14" fmla="*/ 223 w 322"/>
                <a:gd name="T15" fmla="*/ 264 h 434"/>
                <a:gd name="T16" fmla="*/ 221 w 322"/>
                <a:gd name="T17" fmla="*/ 264 h 434"/>
                <a:gd name="T18" fmla="*/ 138 w 322"/>
                <a:gd name="T19" fmla="*/ 310 h 434"/>
                <a:gd name="T20" fmla="*/ 0 w 322"/>
                <a:gd name="T21" fmla="*/ 154 h 434"/>
                <a:gd name="T22" fmla="*/ 138 w 322"/>
                <a:gd name="T23" fmla="*/ 0 h 434"/>
                <a:gd name="T24" fmla="*/ 222 w 322"/>
                <a:gd name="T25" fmla="*/ 49 h 434"/>
                <a:gd name="T26" fmla="*/ 223 w 322"/>
                <a:gd name="T27" fmla="*/ 49 h 434"/>
                <a:gd name="T28" fmla="*/ 223 w 322"/>
                <a:gd name="T29" fmla="*/ 9 h 434"/>
                <a:gd name="T30" fmla="*/ 322 w 322"/>
                <a:gd name="T31" fmla="*/ 9 h 434"/>
                <a:gd name="T32" fmla="*/ 322 w 322"/>
                <a:gd name="T33" fmla="*/ 286 h 434"/>
                <a:gd name="T34" fmla="*/ 163 w 322"/>
                <a:gd name="T35" fmla="*/ 79 h 434"/>
                <a:gd name="T36" fmla="*/ 103 w 322"/>
                <a:gd name="T37" fmla="*/ 158 h 434"/>
                <a:gd name="T38" fmla="*/ 162 w 322"/>
                <a:gd name="T39" fmla="*/ 232 h 434"/>
                <a:gd name="T40" fmla="*/ 224 w 322"/>
                <a:gd name="T41" fmla="*/ 158 h 434"/>
                <a:gd name="T42" fmla="*/ 163 w 322"/>
                <a:gd name="T43" fmla="*/ 79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2" h="434">
                  <a:moveTo>
                    <a:pt x="322" y="286"/>
                  </a:moveTo>
                  <a:cubicBezTo>
                    <a:pt x="322" y="337"/>
                    <a:pt x="312" y="434"/>
                    <a:pt x="165" y="434"/>
                  </a:cubicBezTo>
                  <a:cubicBezTo>
                    <a:pt x="92" y="434"/>
                    <a:pt x="23" y="418"/>
                    <a:pt x="10" y="333"/>
                  </a:cubicBezTo>
                  <a:cubicBezTo>
                    <a:pt x="113" y="333"/>
                    <a:pt x="113" y="333"/>
                    <a:pt x="113" y="333"/>
                  </a:cubicBezTo>
                  <a:cubicBezTo>
                    <a:pt x="116" y="347"/>
                    <a:pt x="121" y="356"/>
                    <a:pt x="131" y="361"/>
                  </a:cubicBezTo>
                  <a:cubicBezTo>
                    <a:pt x="140" y="366"/>
                    <a:pt x="153" y="367"/>
                    <a:pt x="169" y="367"/>
                  </a:cubicBezTo>
                  <a:cubicBezTo>
                    <a:pt x="218" y="367"/>
                    <a:pt x="223" y="333"/>
                    <a:pt x="223" y="294"/>
                  </a:cubicBezTo>
                  <a:cubicBezTo>
                    <a:pt x="223" y="264"/>
                    <a:pt x="223" y="264"/>
                    <a:pt x="223" y="264"/>
                  </a:cubicBezTo>
                  <a:cubicBezTo>
                    <a:pt x="221" y="264"/>
                    <a:pt x="221" y="264"/>
                    <a:pt x="221" y="264"/>
                  </a:cubicBezTo>
                  <a:cubicBezTo>
                    <a:pt x="203" y="293"/>
                    <a:pt x="171" y="310"/>
                    <a:pt x="138" y="310"/>
                  </a:cubicBezTo>
                  <a:cubicBezTo>
                    <a:pt x="43" y="310"/>
                    <a:pt x="0" y="243"/>
                    <a:pt x="0" y="154"/>
                  </a:cubicBezTo>
                  <a:cubicBezTo>
                    <a:pt x="0" y="70"/>
                    <a:pt x="49" y="0"/>
                    <a:pt x="138" y="0"/>
                  </a:cubicBezTo>
                  <a:cubicBezTo>
                    <a:pt x="175" y="0"/>
                    <a:pt x="204" y="17"/>
                    <a:pt x="222" y="49"/>
                  </a:cubicBezTo>
                  <a:cubicBezTo>
                    <a:pt x="223" y="49"/>
                    <a:pt x="223" y="49"/>
                    <a:pt x="223" y="49"/>
                  </a:cubicBezTo>
                  <a:cubicBezTo>
                    <a:pt x="223" y="9"/>
                    <a:pt x="223" y="9"/>
                    <a:pt x="223" y="9"/>
                  </a:cubicBezTo>
                  <a:cubicBezTo>
                    <a:pt x="322" y="9"/>
                    <a:pt x="322" y="9"/>
                    <a:pt x="322" y="9"/>
                  </a:cubicBezTo>
                  <a:lnTo>
                    <a:pt x="322" y="286"/>
                  </a:lnTo>
                  <a:close/>
                  <a:moveTo>
                    <a:pt x="163" y="79"/>
                  </a:moveTo>
                  <a:cubicBezTo>
                    <a:pt x="117" y="79"/>
                    <a:pt x="103" y="119"/>
                    <a:pt x="103" y="158"/>
                  </a:cubicBezTo>
                  <a:cubicBezTo>
                    <a:pt x="103" y="195"/>
                    <a:pt x="120" y="232"/>
                    <a:pt x="162" y="232"/>
                  </a:cubicBezTo>
                  <a:cubicBezTo>
                    <a:pt x="206" y="232"/>
                    <a:pt x="224" y="198"/>
                    <a:pt x="224" y="158"/>
                  </a:cubicBezTo>
                  <a:cubicBezTo>
                    <a:pt x="224" y="118"/>
                    <a:pt x="209" y="79"/>
                    <a:pt x="163"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94"/>
            <p:cNvSpPr>
              <a:spLocks/>
            </p:cNvSpPr>
            <p:nvPr/>
          </p:nvSpPr>
          <p:spPr bwMode="auto">
            <a:xfrm>
              <a:off x="6443483" y="4654666"/>
              <a:ext cx="103033" cy="111619"/>
            </a:xfrm>
            <a:custGeom>
              <a:avLst/>
              <a:gdLst>
                <a:gd name="T0" fmla="*/ 98 w 304"/>
                <a:gd name="T1" fmla="*/ 220 h 333"/>
                <a:gd name="T2" fmla="*/ 115 w 304"/>
                <a:gd name="T3" fmla="*/ 255 h 333"/>
                <a:gd name="T4" fmla="*/ 153 w 304"/>
                <a:gd name="T5" fmla="*/ 266 h 333"/>
                <a:gd name="T6" fmla="*/ 201 w 304"/>
                <a:gd name="T7" fmla="*/ 233 h 333"/>
                <a:gd name="T8" fmla="*/ 151 w 304"/>
                <a:gd name="T9" fmla="*/ 199 h 333"/>
                <a:gd name="T10" fmla="*/ 5 w 304"/>
                <a:gd name="T11" fmla="*/ 96 h 333"/>
                <a:gd name="T12" fmla="*/ 149 w 304"/>
                <a:gd name="T13" fmla="*/ 0 h 333"/>
                <a:gd name="T14" fmla="*/ 294 w 304"/>
                <a:gd name="T15" fmla="*/ 102 h 333"/>
                <a:gd name="T16" fmla="*/ 198 w 304"/>
                <a:gd name="T17" fmla="*/ 102 h 333"/>
                <a:gd name="T18" fmla="*/ 185 w 304"/>
                <a:gd name="T19" fmla="*/ 75 h 333"/>
                <a:gd name="T20" fmla="*/ 152 w 304"/>
                <a:gd name="T21" fmla="*/ 67 h 333"/>
                <a:gd name="T22" fmla="*/ 108 w 304"/>
                <a:gd name="T23" fmla="*/ 90 h 333"/>
                <a:gd name="T24" fmla="*/ 224 w 304"/>
                <a:gd name="T25" fmla="*/ 136 h 333"/>
                <a:gd name="T26" fmla="*/ 304 w 304"/>
                <a:gd name="T27" fmla="*/ 221 h 333"/>
                <a:gd name="T28" fmla="*/ 154 w 304"/>
                <a:gd name="T29" fmla="*/ 333 h 333"/>
                <a:gd name="T30" fmla="*/ 0 w 304"/>
                <a:gd name="T31" fmla="*/ 220 h 333"/>
                <a:gd name="T32" fmla="*/ 98 w 304"/>
                <a:gd name="T33" fmla="*/ 22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4" h="333">
                  <a:moveTo>
                    <a:pt x="98" y="220"/>
                  </a:moveTo>
                  <a:cubicBezTo>
                    <a:pt x="98" y="236"/>
                    <a:pt x="104" y="247"/>
                    <a:pt x="115" y="255"/>
                  </a:cubicBezTo>
                  <a:cubicBezTo>
                    <a:pt x="124" y="262"/>
                    <a:pt x="138" y="266"/>
                    <a:pt x="153" y="266"/>
                  </a:cubicBezTo>
                  <a:cubicBezTo>
                    <a:pt x="173" y="266"/>
                    <a:pt x="201" y="258"/>
                    <a:pt x="201" y="233"/>
                  </a:cubicBezTo>
                  <a:cubicBezTo>
                    <a:pt x="201" y="209"/>
                    <a:pt x="169" y="204"/>
                    <a:pt x="151" y="199"/>
                  </a:cubicBezTo>
                  <a:cubicBezTo>
                    <a:pt x="86" y="183"/>
                    <a:pt x="5" y="181"/>
                    <a:pt x="5" y="96"/>
                  </a:cubicBezTo>
                  <a:cubicBezTo>
                    <a:pt x="5" y="21"/>
                    <a:pt x="87" y="0"/>
                    <a:pt x="149" y="0"/>
                  </a:cubicBezTo>
                  <a:cubicBezTo>
                    <a:pt x="218" y="0"/>
                    <a:pt x="290" y="20"/>
                    <a:pt x="294" y="102"/>
                  </a:cubicBezTo>
                  <a:cubicBezTo>
                    <a:pt x="198" y="102"/>
                    <a:pt x="198" y="102"/>
                    <a:pt x="198" y="102"/>
                  </a:cubicBezTo>
                  <a:cubicBezTo>
                    <a:pt x="198" y="89"/>
                    <a:pt x="194" y="80"/>
                    <a:pt x="185" y="75"/>
                  </a:cubicBezTo>
                  <a:cubicBezTo>
                    <a:pt x="177" y="69"/>
                    <a:pt x="165" y="67"/>
                    <a:pt x="152" y="67"/>
                  </a:cubicBezTo>
                  <a:cubicBezTo>
                    <a:pt x="135" y="67"/>
                    <a:pt x="108" y="69"/>
                    <a:pt x="108" y="90"/>
                  </a:cubicBezTo>
                  <a:cubicBezTo>
                    <a:pt x="108" y="120"/>
                    <a:pt x="177" y="126"/>
                    <a:pt x="224" y="136"/>
                  </a:cubicBezTo>
                  <a:cubicBezTo>
                    <a:pt x="288" y="149"/>
                    <a:pt x="304" y="195"/>
                    <a:pt x="304" y="221"/>
                  </a:cubicBezTo>
                  <a:cubicBezTo>
                    <a:pt x="304" y="305"/>
                    <a:pt x="224" y="333"/>
                    <a:pt x="154" y="333"/>
                  </a:cubicBezTo>
                  <a:cubicBezTo>
                    <a:pt x="79" y="333"/>
                    <a:pt x="3" y="308"/>
                    <a:pt x="0" y="220"/>
                  </a:cubicBezTo>
                  <a:lnTo>
                    <a:pt x="98" y="2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95"/>
            <p:cNvSpPr>
              <a:spLocks noEditPoints="1"/>
            </p:cNvSpPr>
            <p:nvPr/>
          </p:nvSpPr>
          <p:spPr bwMode="auto">
            <a:xfrm>
              <a:off x="6559396" y="4654666"/>
              <a:ext cx="109473" cy="111619"/>
            </a:xfrm>
            <a:custGeom>
              <a:avLst/>
              <a:gdLst>
                <a:gd name="T0" fmla="*/ 13 w 321"/>
                <a:gd name="T1" fmla="*/ 106 h 333"/>
                <a:gd name="T2" fmla="*/ 62 w 321"/>
                <a:gd name="T3" fmla="*/ 22 h 333"/>
                <a:gd name="T4" fmla="*/ 162 w 321"/>
                <a:gd name="T5" fmla="*/ 0 h 333"/>
                <a:gd name="T6" fmla="*/ 309 w 321"/>
                <a:gd name="T7" fmla="*/ 105 h 333"/>
                <a:gd name="T8" fmla="*/ 309 w 321"/>
                <a:gd name="T9" fmla="*/ 243 h 333"/>
                <a:gd name="T10" fmla="*/ 321 w 321"/>
                <a:gd name="T11" fmla="*/ 324 h 333"/>
                <a:gd name="T12" fmla="*/ 217 w 321"/>
                <a:gd name="T13" fmla="*/ 324 h 333"/>
                <a:gd name="T14" fmla="*/ 211 w 321"/>
                <a:gd name="T15" fmla="*/ 294 h 333"/>
                <a:gd name="T16" fmla="*/ 108 w 321"/>
                <a:gd name="T17" fmla="*/ 333 h 333"/>
                <a:gd name="T18" fmla="*/ 0 w 321"/>
                <a:gd name="T19" fmla="*/ 238 h 333"/>
                <a:gd name="T20" fmla="*/ 183 w 321"/>
                <a:gd name="T21" fmla="*/ 129 h 333"/>
                <a:gd name="T22" fmla="*/ 211 w 321"/>
                <a:gd name="T23" fmla="*/ 99 h 333"/>
                <a:gd name="T24" fmla="*/ 161 w 321"/>
                <a:gd name="T25" fmla="*/ 67 h 333"/>
                <a:gd name="T26" fmla="*/ 109 w 321"/>
                <a:gd name="T27" fmla="*/ 106 h 333"/>
                <a:gd name="T28" fmla="*/ 13 w 321"/>
                <a:gd name="T29" fmla="*/ 106 h 333"/>
                <a:gd name="T30" fmla="*/ 146 w 321"/>
                <a:gd name="T31" fmla="*/ 269 h 333"/>
                <a:gd name="T32" fmla="*/ 209 w 321"/>
                <a:gd name="T33" fmla="*/ 176 h 333"/>
                <a:gd name="T34" fmla="*/ 146 w 321"/>
                <a:gd name="T35" fmla="*/ 193 h 333"/>
                <a:gd name="T36" fmla="*/ 103 w 321"/>
                <a:gd name="T37" fmla="*/ 233 h 333"/>
                <a:gd name="T38" fmla="*/ 146 w 321"/>
                <a:gd name="T39" fmla="*/ 269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1" h="333">
                  <a:moveTo>
                    <a:pt x="13" y="106"/>
                  </a:moveTo>
                  <a:cubicBezTo>
                    <a:pt x="15" y="65"/>
                    <a:pt x="34" y="38"/>
                    <a:pt x="62" y="22"/>
                  </a:cubicBezTo>
                  <a:cubicBezTo>
                    <a:pt x="90" y="6"/>
                    <a:pt x="126" y="0"/>
                    <a:pt x="162" y="0"/>
                  </a:cubicBezTo>
                  <a:cubicBezTo>
                    <a:pt x="237" y="0"/>
                    <a:pt x="309" y="16"/>
                    <a:pt x="309" y="105"/>
                  </a:cubicBezTo>
                  <a:cubicBezTo>
                    <a:pt x="309" y="243"/>
                    <a:pt x="309" y="243"/>
                    <a:pt x="309" y="243"/>
                  </a:cubicBezTo>
                  <a:cubicBezTo>
                    <a:pt x="309" y="270"/>
                    <a:pt x="309" y="299"/>
                    <a:pt x="321" y="324"/>
                  </a:cubicBezTo>
                  <a:cubicBezTo>
                    <a:pt x="217" y="324"/>
                    <a:pt x="217" y="324"/>
                    <a:pt x="217" y="324"/>
                  </a:cubicBezTo>
                  <a:cubicBezTo>
                    <a:pt x="214" y="314"/>
                    <a:pt x="212" y="304"/>
                    <a:pt x="211" y="294"/>
                  </a:cubicBezTo>
                  <a:cubicBezTo>
                    <a:pt x="185" y="322"/>
                    <a:pt x="145" y="333"/>
                    <a:pt x="108" y="333"/>
                  </a:cubicBezTo>
                  <a:cubicBezTo>
                    <a:pt x="48" y="333"/>
                    <a:pt x="0" y="302"/>
                    <a:pt x="0" y="238"/>
                  </a:cubicBezTo>
                  <a:cubicBezTo>
                    <a:pt x="0" y="135"/>
                    <a:pt x="112" y="143"/>
                    <a:pt x="183" y="129"/>
                  </a:cubicBezTo>
                  <a:cubicBezTo>
                    <a:pt x="201" y="125"/>
                    <a:pt x="211" y="119"/>
                    <a:pt x="211" y="99"/>
                  </a:cubicBezTo>
                  <a:cubicBezTo>
                    <a:pt x="211" y="76"/>
                    <a:pt x="182" y="67"/>
                    <a:pt x="161" y="67"/>
                  </a:cubicBezTo>
                  <a:cubicBezTo>
                    <a:pt x="132" y="67"/>
                    <a:pt x="114" y="79"/>
                    <a:pt x="109" y="106"/>
                  </a:cubicBezTo>
                  <a:lnTo>
                    <a:pt x="13" y="106"/>
                  </a:lnTo>
                  <a:close/>
                  <a:moveTo>
                    <a:pt x="146" y="269"/>
                  </a:moveTo>
                  <a:cubicBezTo>
                    <a:pt x="195" y="269"/>
                    <a:pt x="212" y="241"/>
                    <a:pt x="209" y="176"/>
                  </a:cubicBezTo>
                  <a:cubicBezTo>
                    <a:pt x="195" y="185"/>
                    <a:pt x="168" y="187"/>
                    <a:pt x="146" y="193"/>
                  </a:cubicBezTo>
                  <a:cubicBezTo>
                    <a:pt x="123" y="199"/>
                    <a:pt x="103" y="209"/>
                    <a:pt x="103" y="233"/>
                  </a:cubicBezTo>
                  <a:cubicBezTo>
                    <a:pt x="103" y="259"/>
                    <a:pt x="123" y="269"/>
                    <a:pt x="146" y="2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96"/>
            <p:cNvSpPr>
              <a:spLocks/>
            </p:cNvSpPr>
            <p:nvPr/>
          </p:nvSpPr>
          <p:spPr bwMode="auto">
            <a:xfrm>
              <a:off x="6677454" y="4616028"/>
              <a:ext cx="75128" cy="148110"/>
            </a:xfrm>
            <a:custGeom>
              <a:avLst/>
              <a:gdLst>
                <a:gd name="T0" fmla="*/ 50 w 219"/>
                <a:gd name="T1" fmla="*/ 185 h 433"/>
                <a:gd name="T2" fmla="*/ 0 w 219"/>
                <a:gd name="T3" fmla="*/ 185 h 433"/>
                <a:gd name="T4" fmla="*/ 0 w 219"/>
                <a:gd name="T5" fmla="*/ 118 h 433"/>
                <a:gd name="T6" fmla="*/ 50 w 219"/>
                <a:gd name="T7" fmla="*/ 118 h 433"/>
                <a:gd name="T8" fmla="*/ 169 w 219"/>
                <a:gd name="T9" fmla="*/ 0 h 433"/>
                <a:gd name="T10" fmla="*/ 219 w 219"/>
                <a:gd name="T11" fmla="*/ 2 h 433"/>
                <a:gd name="T12" fmla="*/ 219 w 219"/>
                <a:gd name="T13" fmla="*/ 75 h 433"/>
                <a:gd name="T14" fmla="*/ 191 w 219"/>
                <a:gd name="T15" fmla="*/ 73 h 433"/>
                <a:gd name="T16" fmla="*/ 153 w 219"/>
                <a:gd name="T17" fmla="*/ 104 h 433"/>
                <a:gd name="T18" fmla="*/ 153 w 219"/>
                <a:gd name="T19" fmla="*/ 118 h 433"/>
                <a:gd name="T20" fmla="*/ 215 w 219"/>
                <a:gd name="T21" fmla="*/ 118 h 433"/>
                <a:gd name="T22" fmla="*/ 215 w 219"/>
                <a:gd name="T23" fmla="*/ 185 h 433"/>
                <a:gd name="T24" fmla="*/ 153 w 219"/>
                <a:gd name="T25" fmla="*/ 185 h 433"/>
                <a:gd name="T26" fmla="*/ 153 w 219"/>
                <a:gd name="T27" fmla="*/ 433 h 433"/>
                <a:gd name="T28" fmla="*/ 50 w 219"/>
                <a:gd name="T29" fmla="*/ 433 h 433"/>
                <a:gd name="T30" fmla="*/ 50 w 219"/>
                <a:gd name="T31" fmla="*/ 18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9" h="433">
                  <a:moveTo>
                    <a:pt x="50" y="185"/>
                  </a:moveTo>
                  <a:cubicBezTo>
                    <a:pt x="0" y="185"/>
                    <a:pt x="0" y="185"/>
                    <a:pt x="0" y="185"/>
                  </a:cubicBezTo>
                  <a:cubicBezTo>
                    <a:pt x="0" y="118"/>
                    <a:pt x="0" y="118"/>
                    <a:pt x="0" y="118"/>
                  </a:cubicBezTo>
                  <a:cubicBezTo>
                    <a:pt x="50" y="118"/>
                    <a:pt x="50" y="118"/>
                    <a:pt x="50" y="118"/>
                  </a:cubicBezTo>
                  <a:cubicBezTo>
                    <a:pt x="50" y="28"/>
                    <a:pt x="82" y="0"/>
                    <a:pt x="169" y="0"/>
                  </a:cubicBezTo>
                  <a:cubicBezTo>
                    <a:pt x="186" y="0"/>
                    <a:pt x="203" y="1"/>
                    <a:pt x="219" y="2"/>
                  </a:cubicBezTo>
                  <a:cubicBezTo>
                    <a:pt x="219" y="75"/>
                    <a:pt x="219" y="75"/>
                    <a:pt x="219" y="75"/>
                  </a:cubicBezTo>
                  <a:cubicBezTo>
                    <a:pt x="209" y="73"/>
                    <a:pt x="200" y="73"/>
                    <a:pt x="191" y="73"/>
                  </a:cubicBezTo>
                  <a:cubicBezTo>
                    <a:pt x="168" y="73"/>
                    <a:pt x="153" y="76"/>
                    <a:pt x="153" y="104"/>
                  </a:cubicBezTo>
                  <a:cubicBezTo>
                    <a:pt x="153" y="118"/>
                    <a:pt x="153" y="118"/>
                    <a:pt x="153" y="118"/>
                  </a:cubicBezTo>
                  <a:cubicBezTo>
                    <a:pt x="215" y="118"/>
                    <a:pt x="215" y="118"/>
                    <a:pt x="215" y="118"/>
                  </a:cubicBezTo>
                  <a:cubicBezTo>
                    <a:pt x="215" y="185"/>
                    <a:pt x="215" y="185"/>
                    <a:pt x="215" y="185"/>
                  </a:cubicBezTo>
                  <a:cubicBezTo>
                    <a:pt x="153" y="185"/>
                    <a:pt x="153" y="185"/>
                    <a:pt x="153" y="185"/>
                  </a:cubicBezTo>
                  <a:cubicBezTo>
                    <a:pt x="153" y="433"/>
                    <a:pt x="153" y="433"/>
                    <a:pt x="153" y="433"/>
                  </a:cubicBezTo>
                  <a:cubicBezTo>
                    <a:pt x="50" y="433"/>
                    <a:pt x="50" y="433"/>
                    <a:pt x="50" y="433"/>
                  </a:cubicBezTo>
                  <a:lnTo>
                    <a:pt x="50"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97"/>
            <p:cNvSpPr>
              <a:spLocks noEditPoints="1"/>
            </p:cNvSpPr>
            <p:nvPr/>
          </p:nvSpPr>
          <p:spPr bwMode="auto">
            <a:xfrm>
              <a:off x="6759022" y="4654666"/>
              <a:ext cx="113766" cy="111619"/>
            </a:xfrm>
            <a:custGeom>
              <a:avLst/>
              <a:gdLst>
                <a:gd name="T0" fmla="*/ 103 w 339"/>
                <a:gd name="T1" fmla="*/ 192 h 333"/>
                <a:gd name="T2" fmla="*/ 173 w 339"/>
                <a:gd name="T3" fmla="*/ 263 h 333"/>
                <a:gd name="T4" fmla="*/ 232 w 339"/>
                <a:gd name="T5" fmla="*/ 229 h 333"/>
                <a:gd name="T6" fmla="*/ 328 w 339"/>
                <a:gd name="T7" fmla="*/ 229 h 333"/>
                <a:gd name="T8" fmla="*/ 172 w 339"/>
                <a:gd name="T9" fmla="*/ 333 h 333"/>
                <a:gd name="T10" fmla="*/ 0 w 339"/>
                <a:gd name="T11" fmla="*/ 165 h 333"/>
                <a:gd name="T12" fmla="*/ 169 w 339"/>
                <a:gd name="T13" fmla="*/ 0 h 333"/>
                <a:gd name="T14" fmla="*/ 334 w 339"/>
                <a:gd name="T15" fmla="*/ 192 h 333"/>
                <a:gd name="T16" fmla="*/ 103 w 339"/>
                <a:gd name="T17" fmla="*/ 192 h 333"/>
                <a:gd name="T18" fmla="*/ 231 w 339"/>
                <a:gd name="T19" fmla="*/ 134 h 333"/>
                <a:gd name="T20" fmla="*/ 169 w 339"/>
                <a:gd name="T21" fmla="*/ 70 h 333"/>
                <a:gd name="T22" fmla="*/ 103 w 339"/>
                <a:gd name="T23" fmla="*/ 134 h 333"/>
                <a:gd name="T24" fmla="*/ 231 w 339"/>
                <a:gd name="T25" fmla="*/ 13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9" h="333">
                  <a:moveTo>
                    <a:pt x="103" y="192"/>
                  </a:moveTo>
                  <a:cubicBezTo>
                    <a:pt x="105" y="235"/>
                    <a:pt x="129" y="263"/>
                    <a:pt x="173" y="263"/>
                  </a:cubicBezTo>
                  <a:cubicBezTo>
                    <a:pt x="198" y="263"/>
                    <a:pt x="222" y="252"/>
                    <a:pt x="232" y="229"/>
                  </a:cubicBezTo>
                  <a:cubicBezTo>
                    <a:pt x="328" y="229"/>
                    <a:pt x="328" y="229"/>
                    <a:pt x="328" y="229"/>
                  </a:cubicBezTo>
                  <a:cubicBezTo>
                    <a:pt x="309" y="301"/>
                    <a:pt x="242" y="333"/>
                    <a:pt x="172" y="333"/>
                  </a:cubicBezTo>
                  <a:cubicBezTo>
                    <a:pt x="69" y="333"/>
                    <a:pt x="0" y="271"/>
                    <a:pt x="0" y="165"/>
                  </a:cubicBezTo>
                  <a:cubicBezTo>
                    <a:pt x="0" y="69"/>
                    <a:pt x="77" y="0"/>
                    <a:pt x="169" y="0"/>
                  </a:cubicBezTo>
                  <a:cubicBezTo>
                    <a:pt x="282" y="0"/>
                    <a:pt x="339" y="85"/>
                    <a:pt x="334" y="192"/>
                  </a:cubicBezTo>
                  <a:lnTo>
                    <a:pt x="103" y="192"/>
                  </a:lnTo>
                  <a:close/>
                  <a:moveTo>
                    <a:pt x="231" y="134"/>
                  </a:moveTo>
                  <a:cubicBezTo>
                    <a:pt x="229" y="99"/>
                    <a:pt x="204" y="70"/>
                    <a:pt x="169" y="70"/>
                  </a:cubicBezTo>
                  <a:cubicBezTo>
                    <a:pt x="133" y="70"/>
                    <a:pt x="109" y="96"/>
                    <a:pt x="103" y="134"/>
                  </a:cubicBezTo>
                  <a:lnTo>
                    <a:pt x="231" y="1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Rectangle 98"/>
            <p:cNvSpPr>
              <a:spLocks noChangeArrowheads="1"/>
            </p:cNvSpPr>
            <p:nvPr/>
          </p:nvSpPr>
          <p:spPr bwMode="auto">
            <a:xfrm>
              <a:off x="6889961" y="4616028"/>
              <a:ext cx="36491" cy="148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99"/>
            <p:cNvSpPr>
              <a:spLocks/>
            </p:cNvSpPr>
            <p:nvPr/>
          </p:nvSpPr>
          <p:spPr bwMode="auto">
            <a:xfrm>
              <a:off x="6939331" y="4656812"/>
              <a:ext cx="111619" cy="141671"/>
            </a:xfrm>
            <a:custGeom>
              <a:avLst/>
              <a:gdLst>
                <a:gd name="T0" fmla="*/ 210 w 334"/>
                <a:gd name="T1" fmla="*/ 343 h 420"/>
                <a:gd name="T2" fmla="*/ 79 w 334"/>
                <a:gd name="T3" fmla="*/ 420 h 420"/>
                <a:gd name="T4" fmla="*/ 30 w 334"/>
                <a:gd name="T5" fmla="*/ 420 h 420"/>
                <a:gd name="T6" fmla="*/ 30 w 334"/>
                <a:gd name="T7" fmla="*/ 336 h 420"/>
                <a:gd name="T8" fmla="*/ 66 w 334"/>
                <a:gd name="T9" fmla="*/ 336 h 420"/>
                <a:gd name="T10" fmla="*/ 107 w 334"/>
                <a:gd name="T11" fmla="*/ 301 h 420"/>
                <a:gd name="T12" fmla="*/ 81 w 334"/>
                <a:gd name="T13" fmla="*/ 219 h 420"/>
                <a:gd name="T14" fmla="*/ 0 w 334"/>
                <a:gd name="T15" fmla="*/ 0 h 420"/>
                <a:gd name="T16" fmla="*/ 109 w 334"/>
                <a:gd name="T17" fmla="*/ 0 h 420"/>
                <a:gd name="T18" fmla="*/ 168 w 334"/>
                <a:gd name="T19" fmla="*/ 205 h 420"/>
                <a:gd name="T20" fmla="*/ 170 w 334"/>
                <a:gd name="T21" fmla="*/ 205 h 420"/>
                <a:gd name="T22" fmla="*/ 229 w 334"/>
                <a:gd name="T23" fmla="*/ 0 h 420"/>
                <a:gd name="T24" fmla="*/ 334 w 334"/>
                <a:gd name="T25" fmla="*/ 0 h 420"/>
                <a:gd name="T26" fmla="*/ 210 w 334"/>
                <a:gd name="T27" fmla="*/ 34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4" h="420">
                  <a:moveTo>
                    <a:pt x="210" y="343"/>
                  </a:moveTo>
                  <a:cubicBezTo>
                    <a:pt x="185" y="412"/>
                    <a:pt x="148" y="420"/>
                    <a:pt x="79" y="420"/>
                  </a:cubicBezTo>
                  <a:cubicBezTo>
                    <a:pt x="30" y="420"/>
                    <a:pt x="30" y="420"/>
                    <a:pt x="30" y="420"/>
                  </a:cubicBezTo>
                  <a:cubicBezTo>
                    <a:pt x="30" y="336"/>
                    <a:pt x="30" y="336"/>
                    <a:pt x="30" y="336"/>
                  </a:cubicBezTo>
                  <a:cubicBezTo>
                    <a:pt x="66" y="336"/>
                    <a:pt x="66" y="336"/>
                    <a:pt x="66" y="336"/>
                  </a:cubicBezTo>
                  <a:cubicBezTo>
                    <a:pt x="90" y="336"/>
                    <a:pt x="107" y="323"/>
                    <a:pt x="107" y="301"/>
                  </a:cubicBezTo>
                  <a:cubicBezTo>
                    <a:pt x="107" y="284"/>
                    <a:pt x="87" y="236"/>
                    <a:pt x="81" y="219"/>
                  </a:cubicBezTo>
                  <a:cubicBezTo>
                    <a:pt x="0" y="0"/>
                    <a:pt x="0" y="0"/>
                    <a:pt x="0" y="0"/>
                  </a:cubicBezTo>
                  <a:cubicBezTo>
                    <a:pt x="109" y="0"/>
                    <a:pt x="109" y="0"/>
                    <a:pt x="109" y="0"/>
                  </a:cubicBezTo>
                  <a:cubicBezTo>
                    <a:pt x="168" y="205"/>
                    <a:pt x="168" y="205"/>
                    <a:pt x="168" y="205"/>
                  </a:cubicBezTo>
                  <a:cubicBezTo>
                    <a:pt x="170" y="205"/>
                    <a:pt x="170" y="205"/>
                    <a:pt x="170" y="205"/>
                  </a:cubicBezTo>
                  <a:cubicBezTo>
                    <a:pt x="229" y="0"/>
                    <a:pt x="229" y="0"/>
                    <a:pt x="229" y="0"/>
                  </a:cubicBezTo>
                  <a:cubicBezTo>
                    <a:pt x="334" y="0"/>
                    <a:pt x="334" y="0"/>
                    <a:pt x="334" y="0"/>
                  </a:cubicBezTo>
                  <a:lnTo>
                    <a:pt x="210"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100"/>
            <p:cNvSpPr>
              <a:spLocks noEditPoints="1"/>
            </p:cNvSpPr>
            <p:nvPr/>
          </p:nvSpPr>
          <p:spPr bwMode="auto">
            <a:xfrm>
              <a:off x="7117492" y="4654666"/>
              <a:ext cx="107326" cy="111619"/>
            </a:xfrm>
            <a:custGeom>
              <a:avLst/>
              <a:gdLst>
                <a:gd name="T0" fmla="*/ 13 w 321"/>
                <a:gd name="T1" fmla="*/ 106 h 333"/>
                <a:gd name="T2" fmla="*/ 62 w 321"/>
                <a:gd name="T3" fmla="*/ 22 h 333"/>
                <a:gd name="T4" fmla="*/ 162 w 321"/>
                <a:gd name="T5" fmla="*/ 0 h 333"/>
                <a:gd name="T6" fmla="*/ 309 w 321"/>
                <a:gd name="T7" fmla="*/ 105 h 333"/>
                <a:gd name="T8" fmla="*/ 309 w 321"/>
                <a:gd name="T9" fmla="*/ 243 h 333"/>
                <a:gd name="T10" fmla="*/ 321 w 321"/>
                <a:gd name="T11" fmla="*/ 324 h 333"/>
                <a:gd name="T12" fmla="*/ 217 w 321"/>
                <a:gd name="T13" fmla="*/ 324 h 333"/>
                <a:gd name="T14" fmla="*/ 211 w 321"/>
                <a:gd name="T15" fmla="*/ 294 h 333"/>
                <a:gd name="T16" fmla="*/ 107 w 321"/>
                <a:gd name="T17" fmla="*/ 333 h 333"/>
                <a:gd name="T18" fmla="*/ 0 w 321"/>
                <a:gd name="T19" fmla="*/ 238 h 333"/>
                <a:gd name="T20" fmla="*/ 183 w 321"/>
                <a:gd name="T21" fmla="*/ 129 h 333"/>
                <a:gd name="T22" fmla="*/ 210 w 321"/>
                <a:gd name="T23" fmla="*/ 99 h 333"/>
                <a:gd name="T24" fmla="*/ 161 w 321"/>
                <a:gd name="T25" fmla="*/ 67 h 333"/>
                <a:gd name="T26" fmla="*/ 109 w 321"/>
                <a:gd name="T27" fmla="*/ 106 h 333"/>
                <a:gd name="T28" fmla="*/ 13 w 321"/>
                <a:gd name="T29" fmla="*/ 106 h 333"/>
                <a:gd name="T30" fmla="*/ 146 w 321"/>
                <a:gd name="T31" fmla="*/ 269 h 333"/>
                <a:gd name="T32" fmla="*/ 209 w 321"/>
                <a:gd name="T33" fmla="*/ 176 h 333"/>
                <a:gd name="T34" fmla="*/ 146 w 321"/>
                <a:gd name="T35" fmla="*/ 193 h 333"/>
                <a:gd name="T36" fmla="*/ 103 w 321"/>
                <a:gd name="T37" fmla="*/ 233 h 333"/>
                <a:gd name="T38" fmla="*/ 146 w 321"/>
                <a:gd name="T39" fmla="*/ 269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1" h="333">
                  <a:moveTo>
                    <a:pt x="13" y="106"/>
                  </a:moveTo>
                  <a:cubicBezTo>
                    <a:pt x="15" y="65"/>
                    <a:pt x="34" y="38"/>
                    <a:pt x="62" y="22"/>
                  </a:cubicBezTo>
                  <a:cubicBezTo>
                    <a:pt x="90" y="6"/>
                    <a:pt x="126" y="0"/>
                    <a:pt x="162" y="0"/>
                  </a:cubicBezTo>
                  <a:cubicBezTo>
                    <a:pt x="237" y="0"/>
                    <a:pt x="309" y="16"/>
                    <a:pt x="309" y="105"/>
                  </a:cubicBezTo>
                  <a:cubicBezTo>
                    <a:pt x="309" y="243"/>
                    <a:pt x="309" y="243"/>
                    <a:pt x="309" y="243"/>
                  </a:cubicBezTo>
                  <a:cubicBezTo>
                    <a:pt x="309" y="270"/>
                    <a:pt x="309" y="299"/>
                    <a:pt x="321" y="324"/>
                  </a:cubicBezTo>
                  <a:cubicBezTo>
                    <a:pt x="217" y="324"/>
                    <a:pt x="217" y="324"/>
                    <a:pt x="217" y="324"/>
                  </a:cubicBezTo>
                  <a:cubicBezTo>
                    <a:pt x="214" y="314"/>
                    <a:pt x="212" y="304"/>
                    <a:pt x="211" y="294"/>
                  </a:cubicBezTo>
                  <a:cubicBezTo>
                    <a:pt x="184" y="322"/>
                    <a:pt x="145" y="333"/>
                    <a:pt x="107" y="333"/>
                  </a:cubicBezTo>
                  <a:cubicBezTo>
                    <a:pt x="47" y="333"/>
                    <a:pt x="0" y="302"/>
                    <a:pt x="0" y="238"/>
                  </a:cubicBezTo>
                  <a:cubicBezTo>
                    <a:pt x="0" y="135"/>
                    <a:pt x="112" y="143"/>
                    <a:pt x="183" y="129"/>
                  </a:cubicBezTo>
                  <a:cubicBezTo>
                    <a:pt x="201" y="125"/>
                    <a:pt x="210" y="119"/>
                    <a:pt x="210" y="99"/>
                  </a:cubicBezTo>
                  <a:cubicBezTo>
                    <a:pt x="210" y="76"/>
                    <a:pt x="182" y="67"/>
                    <a:pt x="161" y="67"/>
                  </a:cubicBezTo>
                  <a:cubicBezTo>
                    <a:pt x="132" y="67"/>
                    <a:pt x="114" y="79"/>
                    <a:pt x="109" y="106"/>
                  </a:cubicBezTo>
                  <a:lnTo>
                    <a:pt x="13" y="106"/>
                  </a:lnTo>
                  <a:close/>
                  <a:moveTo>
                    <a:pt x="146" y="269"/>
                  </a:moveTo>
                  <a:cubicBezTo>
                    <a:pt x="195" y="269"/>
                    <a:pt x="212" y="241"/>
                    <a:pt x="209" y="176"/>
                  </a:cubicBezTo>
                  <a:cubicBezTo>
                    <a:pt x="195" y="185"/>
                    <a:pt x="168" y="187"/>
                    <a:pt x="146" y="193"/>
                  </a:cubicBezTo>
                  <a:cubicBezTo>
                    <a:pt x="123" y="199"/>
                    <a:pt x="103" y="209"/>
                    <a:pt x="103" y="233"/>
                  </a:cubicBezTo>
                  <a:cubicBezTo>
                    <a:pt x="103" y="259"/>
                    <a:pt x="123" y="269"/>
                    <a:pt x="146" y="2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101"/>
            <p:cNvSpPr>
              <a:spLocks/>
            </p:cNvSpPr>
            <p:nvPr/>
          </p:nvSpPr>
          <p:spPr bwMode="auto">
            <a:xfrm>
              <a:off x="7246284" y="4654666"/>
              <a:ext cx="105180" cy="109473"/>
            </a:xfrm>
            <a:custGeom>
              <a:avLst/>
              <a:gdLst>
                <a:gd name="T0" fmla="*/ 0 w 314"/>
                <a:gd name="T1" fmla="*/ 9 h 324"/>
                <a:gd name="T2" fmla="*/ 100 w 314"/>
                <a:gd name="T3" fmla="*/ 9 h 324"/>
                <a:gd name="T4" fmla="*/ 100 w 314"/>
                <a:gd name="T5" fmla="*/ 52 h 324"/>
                <a:gd name="T6" fmla="*/ 102 w 314"/>
                <a:gd name="T7" fmla="*/ 52 h 324"/>
                <a:gd name="T8" fmla="*/ 200 w 314"/>
                <a:gd name="T9" fmla="*/ 0 h 324"/>
                <a:gd name="T10" fmla="*/ 314 w 314"/>
                <a:gd name="T11" fmla="*/ 122 h 324"/>
                <a:gd name="T12" fmla="*/ 314 w 314"/>
                <a:gd name="T13" fmla="*/ 324 h 324"/>
                <a:gd name="T14" fmla="*/ 211 w 314"/>
                <a:gd name="T15" fmla="*/ 324 h 324"/>
                <a:gd name="T16" fmla="*/ 211 w 314"/>
                <a:gd name="T17" fmla="*/ 172 h 324"/>
                <a:gd name="T18" fmla="*/ 159 w 314"/>
                <a:gd name="T19" fmla="*/ 85 h 324"/>
                <a:gd name="T20" fmla="*/ 103 w 314"/>
                <a:gd name="T21" fmla="*/ 152 h 324"/>
                <a:gd name="T22" fmla="*/ 103 w 314"/>
                <a:gd name="T23" fmla="*/ 324 h 324"/>
                <a:gd name="T24" fmla="*/ 0 w 314"/>
                <a:gd name="T25" fmla="*/ 324 h 324"/>
                <a:gd name="T26" fmla="*/ 0 w 314"/>
                <a:gd name="T27" fmla="*/ 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4" h="324">
                  <a:moveTo>
                    <a:pt x="0" y="9"/>
                  </a:moveTo>
                  <a:cubicBezTo>
                    <a:pt x="100" y="9"/>
                    <a:pt x="100" y="9"/>
                    <a:pt x="100" y="9"/>
                  </a:cubicBezTo>
                  <a:cubicBezTo>
                    <a:pt x="100" y="52"/>
                    <a:pt x="100" y="52"/>
                    <a:pt x="100" y="52"/>
                  </a:cubicBezTo>
                  <a:cubicBezTo>
                    <a:pt x="102" y="52"/>
                    <a:pt x="102" y="52"/>
                    <a:pt x="102" y="52"/>
                  </a:cubicBezTo>
                  <a:cubicBezTo>
                    <a:pt x="120" y="20"/>
                    <a:pt x="163" y="0"/>
                    <a:pt x="200" y="0"/>
                  </a:cubicBezTo>
                  <a:cubicBezTo>
                    <a:pt x="305" y="0"/>
                    <a:pt x="314" y="76"/>
                    <a:pt x="314" y="122"/>
                  </a:cubicBezTo>
                  <a:cubicBezTo>
                    <a:pt x="314" y="324"/>
                    <a:pt x="314" y="324"/>
                    <a:pt x="314" y="324"/>
                  </a:cubicBezTo>
                  <a:cubicBezTo>
                    <a:pt x="211" y="324"/>
                    <a:pt x="211" y="324"/>
                    <a:pt x="211" y="324"/>
                  </a:cubicBezTo>
                  <a:cubicBezTo>
                    <a:pt x="211" y="172"/>
                    <a:pt x="211" y="172"/>
                    <a:pt x="211" y="172"/>
                  </a:cubicBezTo>
                  <a:cubicBezTo>
                    <a:pt x="211" y="129"/>
                    <a:pt x="216" y="85"/>
                    <a:pt x="159" y="85"/>
                  </a:cubicBezTo>
                  <a:cubicBezTo>
                    <a:pt x="120" y="85"/>
                    <a:pt x="103" y="118"/>
                    <a:pt x="103" y="152"/>
                  </a:cubicBezTo>
                  <a:cubicBezTo>
                    <a:pt x="103" y="324"/>
                    <a:pt x="103" y="324"/>
                    <a:pt x="103" y="324"/>
                  </a:cubicBezTo>
                  <a:cubicBezTo>
                    <a:pt x="0" y="324"/>
                    <a:pt x="0" y="324"/>
                    <a:pt x="0" y="324"/>
                  </a:cubicBez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102"/>
            <p:cNvSpPr>
              <a:spLocks noEditPoints="1"/>
            </p:cNvSpPr>
            <p:nvPr/>
          </p:nvSpPr>
          <p:spPr bwMode="auto">
            <a:xfrm>
              <a:off x="7370782" y="4616028"/>
              <a:ext cx="111619" cy="150257"/>
            </a:xfrm>
            <a:custGeom>
              <a:avLst/>
              <a:gdLst>
                <a:gd name="T0" fmla="*/ 327 w 327"/>
                <a:gd name="T1" fmla="*/ 433 h 442"/>
                <a:gd name="T2" fmla="*/ 229 w 327"/>
                <a:gd name="T3" fmla="*/ 433 h 442"/>
                <a:gd name="T4" fmla="*/ 229 w 327"/>
                <a:gd name="T5" fmla="*/ 396 h 442"/>
                <a:gd name="T6" fmla="*/ 228 w 327"/>
                <a:gd name="T7" fmla="*/ 396 h 442"/>
                <a:gd name="T8" fmla="*/ 141 w 327"/>
                <a:gd name="T9" fmla="*/ 442 h 442"/>
                <a:gd name="T10" fmla="*/ 0 w 327"/>
                <a:gd name="T11" fmla="*/ 268 h 442"/>
                <a:gd name="T12" fmla="*/ 133 w 327"/>
                <a:gd name="T13" fmla="*/ 109 h 442"/>
                <a:gd name="T14" fmla="*/ 223 w 327"/>
                <a:gd name="T15" fmla="*/ 152 h 442"/>
                <a:gd name="T16" fmla="*/ 224 w 327"/>
                <a:gd name="T17" fmla="*/ 152 h 442"/>
                <a:gd name="T18" fmla="*/ 224 w 327"/>
                <a:gd name="T19" fmla="*/ 0 h 442"/>
                <a:gd name="T20" fmla="*/ 327 w 327"/>
                <a:gd name="T21" fmla="*/ 0 h 442"/>
                <a:gd name="T22" fmla="*/ 327 w 327"/>
                <a:gd name="T23" fmla="*/ 433 h 442"/>
                <a:gd name="T24" fmla="*/ 103 w 327"/>
                <a:gd name="T25" fmla="*/ 272 h 442"/>
                <a:gd name="T26" fmla="*/ 166 w 327"/>
                <a:gd name="T27" fmla="*/ 363 h 442"/>
                <a:gd name="T28" fmla="*/ 228 w 327"/>
                <a:gd name="T29" fmla="*/ 275 h 442"/>
                <a:gd name="T30" fmla="*/ 166 w 327"/>
                <a:gd name="T31" fmla="*/ 188 h 442"/>
                <a:gd name="T32" fmla="*/ 103 w 327"/>
                <a:gd name="T33" fmla="*/ 27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7" h="442">
                  <a:moveTo>
                    <a:pt x="327" y="433"/>
                  </a:moveTo>
                  <a:cubicBezTo>
                    <a:pt x="229" y="433"/>
                    <a:pt x="229" y="433"/>
                    <a:pt x="229" y="433"/>
                  </a:cubicBezTo>
                  <a:cubicBezTo>
                    <a:pt x="229" y="396"/>
                    <a:pt x="229" y="396"/>
                    <a:pt x="229" y="396"/>
                  </a:cubicBezTo>
                  <a:cubicBezTo>
                    <a:pt x="228" y="396"/>
                    <a:pt x="228" y="396"/>
                    <a:pt x="228" y="396"/>
                  </a:cubicBezTo>
                  <a:cubicBezTo>
                    <a:pt x="208" y="426"/>
                    <a:pt x="177" y="442"/>
                    <a:pt x="141" y="442"/>
                  </a:cubicBezTo>
                  <a:cubicBezTo>
                    <a:pt x="42" y="442"/>
                    <a:pt x="0" y="357"/>
                    <a:pt x="0" y="268"/>
                  </a:cubicBezTo>
                  <a:cubicBezTo>
                    <a:pt x="0" y="187"/>
                    <a:pt x="44" y="109"/>
                    <a:pt x="133" y="109"/>
                  </a:cubicBezTo>
                  <a:cubicBezTo>
                    <a:pt x="172" y="109"/>
                    <a:pt x="202" y="124"/>
                    <a:pt x="223" y="152"/>
                  </a:cubicBezTo>
                  <a:cubicBezTo>
                    <a:pt x="224" y="152"/>
                    <a:pt x="224" y="152"/>
                    <a:pt x="224" y="152"/>
                  </a:cubicBezTo>
                  <a:cubicBezTo>
                    <a:pt x="224" y="0"/>
                    <a:pt x="224" y="0"/>
                    <a:pt x="224" y="0"/>
                  </a:cubicBezTo>
                  <a:cubicBezTo>
                    <a:pt x="327" y="0"/>
                    <a:pt x="327" y="0"/>
                    <a:pt x="327" y="0"/>
                  </a:cubicBezTo>
                  <a:lnTo>
                    <a:pt x="327" y="433"/>
                  </a:lnTo>
                  <a:close/>
                  <a:moveTo>
                    <a:pt x="103" y="272"/>
                  </a:moveTo>
                  <a:cubicBezTo>
                    <a:pt x="103" y="315"/>
                    <a:pt x="119" y="363"/>
                    <a:pt x="166" y="363"/>
                  </a:cubicBezTo>
                  <a:cubicBezTo>
                    <a:pt x="217" y="363"/>
                    <a:pt x="228" y="315"/>
                    <a:pt x="228" y="275"/>
                  </a:cubicBezTo>
                  <a:cubicBezTo>
                    <a:pt x="228" y="230"/>
                    <a:pt x="211" y="188"/>
                    <a:pt x="166" y="188"/>
                  </a:cubicBezTo>
                  <a:cubicBezTo>
                    <a:pt x="119" y="188"/>
                    <a:pt x="103" y="232"/>
                    <a:pt x="103" y="27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103"/>
            <p:cNvSpPr>
              <a:spLocks/>
            </p:cNvSpPr>
            <p:nvPr/>
          </p:nvSpPr>
          <p:spPr bwMode="auto">
            <a:xfrm>
              <a:off x="6379087" y="4892930"/>
              <a:ext cx="103033" cy="111619"/>
            </a:xfrm>
            <a:custGeom>
              <a:avLst/>
              <a:gdLst>
                <a:gd name="T0" fmla="*/ 99 w 305"/>
                <a:gd name="T1" fmla="*/ 220 h 333"/>
                <a:gd name="T2" fmla="*/ 115 w 305"/>
                <a:gd name="T3" fmla="*/ 255 h 333"/>
                <a:gd name="T4" fmla="*/ 154 w 305"/>
                <a:gd name="T5" fmla="*/ 266 h 333"/>
                <a:gd name="T6" fmla="*/ 202 w 305"/>
                <a:gd name="T7" fmla="*/ 233 h 333"/>
                <a:gd name="T8" fmla="*/ 152 w 305"/>
                <a:gd name="T9" fmla="*/ 199 h 333"/>
                <a:gd name="T10" fmla="*/ 6 w 305"/>
                <a:gd name="T11" fmla="*/ 96 h 333"/>
                <a:gd name="T12" fmla="*/ 149 w 305"/>
                <a:gd name="T13" fmla="*/ 0 h 333"/>
                <a:gd name="T14" fmla="*/ 294 w 305"/>
                <a:gd name="T15" fmla="*/ 102 h 333"/>
                <a:gd name="T16" fmla="*/ 199 w 305"/>
                <a:gd name="T17" fmla="*/ 102 h 333"/>
                <a:gd name="T18" fmla="*/ 186 w 305"/>
                <a:gd name="T19" fmla="*/ 74 h 333"/>
                <a:gd name="T20" fmla="*/ 153 w 305"/>
                <a:gd name="T21" fmla="*/ 67 h 333"/>
                <a:gd name="T22" fmla="*/ 109 w 305"/>
                <a:gd name="T23" fmla="*/ 90 h 333"/>
                <a:gd name="T24" fmla="*/ 225 w 305"/>
                <a:gd name="T25" fmla="*/ 136 h 333"/>
                <a:gd name="T26" fmla="*/ 305 w 305"/>
                <a:gd name="T27" fmla="*/ 221 h 333"/>
                <a:gd name="T28" fmla="*/ 154 w 305"/>
                <a:gd name="T29" fmla="*/ 333 h 333"/>
                <a:gd name="T30" fmla="*/ 0 w 305"/>
                <a:gd name="T31" fmla="*/ 220 h 333"/>
                <a:gd name="T32" fmla="*/ 99 w 305"/>
                <a:gd name="T33" fmla="*/ 22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5" h="333">
                  <a:moveTo>
                    <a:pt x="99" y="220"/>
                  </a:moveTo>
                  <a:cubicBezTo>
                    <a:pt x="99" y="236"/>
                    <a:pt x="105" y="247"/>
                    <a:pt x="115" y="255"/>
                  </a:cubicBezTo>
                  <a:cubicBezTo>
                    <a:pt x="125" y="262"/>
                    <a:pt x="139" y="266"/>
                    <a:pt x="154" y="266"/>
                  </a:cubicBezTo>
                  <a:cubicBezTo>
                    <a:pt x="174" y="266"/>
                    <a:pt x="202" y="257"/>
                    <a:pt x="202" y="233"/>
                  </a:cubicBezTo>
                  <a:cubicBezTo>
                    <a:pt x="202" y="208"/>
                    <a:pt x="170" y="204"/>
                    <a:pt x="152" y="199"/>
                  </a:cubicBezTo>
                  <a:cubicBezTo>
                    <a:pt x="87" y="183"/>
                    <a:pt x="6" y="181"/>
                    <a:pt x="6" y="96"/>
                  </a:cubicBezTo>
                  <a:cubicBezTo>
                    <a:pt x="6" y="21"/>
                    <a:pt x="88" y="0"/>
                    <a:pt x="149" y="0"/>
                  </a:cubicBezTo>
                  <a:cubicBezTo>
                    <a:pt x="218" y="0"/>
                    <a:pt x="291" y="20"/>
                    <a:pt x="294" y="102"/>
                  </a:cubicBezTo>
                  <a:cubicBezTo>
                    <a:pt x="199" y="102"/>
                    <a:pt x="199" y="102"/>
                    <a:pt x="199" y="102"/>
                  </a:cubicBezTo>
                  <a:cubicBezTo>
                    <a:pt x="199" y="88"/>
                    <a:pt x="194" y="80"/>
                    <a:pt x="186" y="74"/>
                  </a:cubicBezTo>
                  <a:cubicBezTo>
                    <a:pt x="177" y="69"/>
                    <a:pt x="166" y="67"/>
                    <a:pt x="153" y="67"/>
                  </a:cubicBezTo>
                  <a:cubicBezTo>
                    <a:pt x="136" y="67"/>
                    <a:pt x="109" y="68"/>
                    <a:pt x="109" y="90"/>
                  </a:cubicBezTo>
                  <a:cubicBezTo>
                    <a:pt x="109" y="120"/>
                    <a:pt x="178" y="125"/>
                    <a:pt x="225" y="136"/>
                  </a:cubicBezTo>
                  <a:cubicBezTo>
                    <a:pt x="289" y="148"/>
                    <a:pt x="305" y="194"/>
                    <a:pt x="305" y="221"/>
                  </a:cubicBezTo>
                  <a:cubicBezTo>
                    <a:pt x="305" y="305"/>
                    <a:pt x="225" y="333"/>
                    <a:pt x="154" y="333"/>
                  </a:cubicBezTo>
                  <a:cubicBezTo>
                    <a:pt x="80" y="333"/>
                    <a:pt x="3" y="308"/>
                    <a:pt x="0" y="220"/>
                  </a:cubicBezTo>
                  <a:lnTo>
                    <a:pt x="99" y="2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104"/>
            <p:cNvSpPr>
              <a:spLocks/>
            </p:cNvSpPr>
            <p:nvPr/>
          </p:nvSpPr>
          <p:spPr bwMode="auto">
            <a:xfrm>
              <a:off x="6501439" y="4895077"/>
              <a:ext cx="105180" cy="109473"/>
            </a:xfrm>
            <a:custGeom>
              <a:avLst/>
              <a:gdLst>
                <a:gd name="T0" fmla="*/ 313 w 313"/>
                <a:gd name="T1" fmla="*/ 315 h 324"/>
                <a:gd name="T2" fmla="*/ 213 w 313"/>
                <a:gd name="T3" fmla="*/ 315 h 324"/>
                <a:gd name="T4" fmla="*/ 213 w 313"/>
                <a:gd name="T5" fmla="*/ 271 h 324"/>
                <a:gd name="T6" fmla="*/ 212 w 313"/>
                <a:gd name="T7" fmla="*/ 271 h 324"/>
                <a:gd name="T8" fmla="*/ 116 w 313"/>
                <a:gd name="T9" fmla="*/ 324 h 324"/>
                <a:gd name="T10" fmla="*/ 0 w 313"/>
                <a:gd name="T11" fmla="*/ 189 h 324"/>
                <a:gd name="T12" fmla="*/ 0 w 313"/>
                <a:gd name="T13" fmla="*/ 0 h 324"/>
                <a:gd name="T14" fmla="*/ 103 w 313"/>
                <a:gd name="T15" fmla="*/ 0 h 324"/>
                <a:gd name="T16" fmla="*/ 103 w 313"/>
                <a:gd name="T17" fmla="*/ 182 h 324"/>
                <a:gd name="T18" fmla="*/ 153 w 313"/>
                <a:gd name="T19" fmla="*/ 239 h 324"/>
                <a:gd name="T20" fmla="*/ 210 w 313"/>
                <a:gd name="T21" fmla="*/ 168 h 324"/>
                <a:gd name="T22" fmla="*/ 210 w 313"/>
                <a:gd name="T23" fmla="*/ 0 h 324"/>
                <a:gd name="T24" fmla="*/ 313 w 313"/>
                <a:gd name="T25" fmla="*/ 0 h 324"/>
                <a:gd name="T26" fmla="*/ 313 w 313"/>
                <a:gd name="T27" fmla="*/ 315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3" h="324">
                  <a:moveTo>
                    <a:pt x="313" y="315"/>
                  </a:moveTo>
                  <a:cubicBezTo>
                    <a:pt x="213" y="315"/>
                    <a:pt x="213" y="315"/>
                    <a:pt x="213" y="315"/>
                  </a:cubicBezTo>
                  <a:cubicBezTo>
                    <a:pt x="213" y="271"/>
                    <a:pt x="213" y="271"/>
                    <a:pt x="213" y="271"/>
                  </a:cubicBezTo>
                  <a:cubicBezTo>
                    <a:pt x="212" y="271"/>
                    <a:pt x="212" y="271"/>
                    <a:pt x="212" y="271"/>
                  </a:cubicBezTo>
                  <a:cubicBezTo>
                    <a:pt x="192" y="304"/>
                    <a:pt x="152" y="324"/>
                    <a:pt x="116" y="324"/>
                  </a:cubicBezTo>
                  <a:cubicBezTo>
                    <a:pt x="26" y="324"/>
                    <a:pt x="0" y="271"/>
                    <a:pt x="0" y="189"/>
                  </a:cubicBezTo>
                  <a:cubicBezTo>
                    <a:pt x="0" y="0"/>
                    <a:pt x="0" y="0"/>
                    <a:pt x="0" y="0"/>
                  </a:cubicBezTo>
                  <a:cubicBezTo>
                    <a:pt x="103" y="0"/>
                    <a:pt x="103" y="0"/>
                    <a:pt x="103" y="0"/>
                  </a:cubicBezTo>
                  <a:cubicBezTo>
                    <a:pt x="103" y="182"/>
                    <a:pt x="103" y="182"/>
                    <a:pt x="103" y="182"/>
                  </a:cubicBezTo>
                  <a:cubicBezTo>
                    <a:pt x="103" y="224"/>
                    <a:pt x="121" y="239"/>
                    <a:pt x="153" y="239"/>
                  </a:cubicBezTo>
                  <a:cubicBezTo>
                    <a:pt x="176" y="239"/>
                    <a:pt x="210" y="224"/>
                    <a:pt x="210" y="168"/>
                  </a:cubicBezTo>
                  <a:cubicBezTo>
                    <a:pt x="210" y="0"/>
                    <a:pt x="210" y="0"/>
                    <a:pt x="210" y="0"/>
                  </a:cubicBezTo>
                  <a:cubicBezTo>
                    <a:pt x="313" y="0"/>
                    <a:pt x="313" y="0"/>
                    <a:pt x="313" y="0"/>
                  </a:cubicBezTo>
                  <a:lnTo>
                    <a:pt x="313" y="3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105"/>
            <p:cNvSpPr>
              <a:spLocks/>
            </p:cNvSpPr>
            <p:nvPr/>
          </p:nvSpPr>
          <p:spPr bwMode="auto">
            <a:xfrm>
              <a:off x="6625938" y="4892930"/>
              <a:ext cx="103033" cy="111619"/>
            </a:xfrm>
            <a:custGeom>
              <a:avLst/>
              <a:gdLst>
                <a:gd name="T0" fmla="*/ 98 w 305"/>
                <a:gd name="T1" fmla="*/ 220 h 333"/>
                <a:gd name="T2" fmla="*/ 115 w 305"/>
                <a:gd name="T3" fmla="*/ 255 h 333"/>
                <a:gd name="T4" fmla="*/ 153 w 305"/>
                <a:gd name="T5" fmla="*/ 266 h 333"/>
                <a:gd name="T6" fmla="*/ 202 w 305"/>
                <a:gd name="T7" fmla="*/ 233 h 333"/>
                <a:gd name="T8" fmla="*/ 151 w 305"/>
                <a:gd name="T9" fmla="*/ 199 h 333"/>
                <a:gd name="T10" fmla="*/ 5 w 305"/>
                <a:gd name="T11" fmla="*/ 96 h 333"/>
                <a:gd name="T12" fmla="*/ 149 w 305"/>
                <a:gd name="T13" fmla="*/ 0 h 333"/>
                <a:gd name="T14" fmla="*/ 294 w 305"/>
                <a:gd name="T15" fmla="*/ 102 h 333"/>
                <a:gd name="T16" fmla="*/ 199 w 305"/>
                <a:gd name="T17" fmla="*/ 102 h 333"/>
                <a:gd name="T18" fmla="*/ 185 w 305"/>
                <a:gd name="T19" fmla="*/ 74 h 333"/>
                <a:gd name="T20" fmla="*/ 153 w 305"/>
                <a:gd name="T21" fmla="*/ 67 h 333"/>
                <a:gd name="T22" fmla="*/ 108 w 305"/>
                <a:gd name="T23" fmla="*/ 90 h 333"/>
                <a:gd name="T24" fmla="*/ 225 w 305"/>
                <a:gd name="T25" fmla="*/ 136 h 333"/>
                <a:gd name="T26" fmla="*/ 305 w 305"/>
                <a:gd name="T27" fmla="*/ 221 h 333"/>
                <a:gd name="T28" fmla="*/ 154 w 305"/>
                <a:gd name="T29" fmla="*/ 333 h 333"/>
                <a:gd name="T30" fmla="*/ 0 w 305"/>
                <a:gd name="T31" fmla="*/ 220 h 333"/>
                <a:gd name="T32" fmla="*/ 98 w 305"/>
                <a:gd name="T33" fmla="*/ 22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5" h="333">
                  <a:moveTo>
                    <a:pt x="98" y="220"/>
                  </a:moveTo>
                  <a:cubicBezTo>
                    <a:pt x="98" y="236"/>
                    <a:pt x="105" y="247"/>
                    <a:pt x="115" y="255"/>
                  </a:cubicBezTo>
                  <a:cubicBezTo>
                    <a:pt x="125" y="262"/>
                    <a:pt x="139" y="266"/>
                    <a:pt x="153" y="266"/>
                  </a:cubicBezTo>
                  <a:cubicBezTo>
                    <a:pt x="173" y="266"/>
                    <a:pt x="202" y="257"/>
                    <a:pt x="202" y="233"/>
                  </a:cubicBezTo>
                  <a:cubicBezTo>
                    <a:pt x="202" y="208"/>
                    <a:pt x="170" y="204"/>
                    <a:pt x="151" y="199"/>
                  </a:cubicBezTo>
                  <a:cubicBezTo>
                    <a:pt x="86" y="183"/>
                    <a:pt x="5" y="181"/>
                    <a:pt x="5" y="96"/>
                  </a:cubicBezTo>
                  <a:cubicBezTo>
                    <a:pt x="5" y="21"/>
                    <a:pt x="87" y="0"/>
                    <a:pt x="149" y="0"/>
                  </a:cubicBezTo>
                  <a:cubicBezTo>
                    <a:pt x="218" y="0"/>
                    <a:pt x="290" y="20"/>
                    <a:pt x="294" y="102"/>
                  </a:cubicBezTo>
                  <a:cubicBezTo>
                    <a:pt x="199" y="102"/>
                    <a:pt x="199" y="102"/>
                    <a:pt x="199" y="102"/>
                  </a:cubicBezTo>
                  <a:cubicBezTo>
                    <a:pt x="199" y="88"/>
                    <a:pt x="194" y="80"/>
                    <a:pt x="185" y="74"/>
                  </a:cubicBezTo>
                  <a:cubicBezTo>
                    <a:pt x="177" y="69"/>
                    <a:pt x="165" y="67"/>
                    <a:pt x="153" y="67"/>
                  </a:cubicBezTo>
                  <a:cubicBezTo>
                    <a:pt x="136" y="67"/>
                    <a:pt x="108" y="68"/>
                    <a:pt x="108" y="90"/>
                  </a:cubicBezTo>
                  <a:cubicBezTo>
                    <a:pt x="108" y="120"/>
                    <a:pt x="177" y="125"/>
                    <a:pt x="225" y="136"/>
                  </a:cubicBezTo>
                  <a:cubicBezTo>
                    <a:pt x="288" y="148"/>
                    <a:pt x="305" y="194"/>
                    <a:pt x="305" y="221"/>
                  </a:cubicBezTo>
                  <a:cubicBezTo>
                    <a:pt x="305" y="305"/>
                    <a:pt x="225" y="333"/>
                    <a:pt x="154" y="333"/>
                  </a:cubicBezTo>
                  <a:cubicBezTo>
                    <a:pt x="79" y="333"/>
                    <a:pt x="3" y="308"/>
                    <a:pt x="0" y="220"/>
                  </a:cubicBezTo>
                  <a:lnTo>
                    <a:pt x="98" y="2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106"/>
            <p:cNvSpPr>
              <a:spLocks/>
            </p:cNvSpPr>
            <p:nvPr/>
          </p:nvSpPr>
          <p:spPr bwMode="auto">
            <a:xfrm>
              <a:off x="6737557" y="4862879"/>
              <a:ext cx="72982" cy="139524"/>
            </a:xfrm>
            <a:custGeom>
              <a:avLst/>
              <a:gdLst>
                <a:gd name="T0" fmla="*/ 218 w 218"/>
                <a:gd name="T1" fmla="*/ 162 h 413"/>
                <a:gd name="T2" fmla="*/ 155 w 218"/>
                <a:gd name="T3" fmla="*/ 162 h 413"/>
                <a:gd name="T4" fmla="*/ 155 w 218"/>
                <a:gd name="T5" fmla="*/ 305 h 413"/>
                <a:gd name="T6" fmla="*/ 192 w 218"/>
                <a:gd name="T7" fmla="*/ 335 h 413"/>
                <a:gd name="T8" fmla="*/ 218 w 218"/>
                <a:gd name="T9" fmla="*/ 334 h 413"/>
                <a:gd name="T10" fmla="*/ 218 w 218"/>
                <a:gd name="T11" fmla="*/ 410 h 413"/>
                <a:gd name="T12" fmla="*/ 162 w 218"/>
                <a:gd name="T13" fmla="*/ 413 h 413"/>
                <a:gd name="T14" fmla="*/ 52 w 218"/>
                <a:gd name="T15" fmla="*/ 302 h 413"/>
                <a:gd name="T16" fmla="*/ 52 w 218"/>
                <a:gd name="T17" fmla="*/ 162 h 413"/>
                <a:gd name="T18" fmla="*/ 0 w 218"/>
                <a:gd name="T19" fmla="*/ 162 h 413"/>
                <a:gd name="T20" fmla="*/ 0 w 218"/>
                <a:gd name="T21" fmla="*/ 95 h 413"/>
                <a:gd name="T22" fmla="*/ 52 w 218"/>
                <a:gd name="T23" fmla="*/ 95 h 413"/>
                <a:gd name="T24" fmla="*/ 52 w 218"/>
                <a:gd name="T25" fmla="*/ 0 h 413"/>
                <a:gd name="T26" fmla="*/ 155 w 218"/>
                <a:gd name="T27" fmla="*/ 0 h 413"/>
                <a:gd name="T28" fmla="*/ 155 w 218"/>
                <a:gd name="T29" fmla="*/ 95 h 413"/>
                <a:gd name="T30" fmla="*/ 218 w 218"/>
                <a:gd name="T31" fmla="*/ 95 h 413"/>
                <a:gd name="T32" fmla="*/ 218 w 218"/>
                <a:gd name="T33" fmla="*/ 162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8" h="413">
                  <a:moveTo>
                    <a:pt x="218" y="162"/>
                  </a:moveTo>
                  <a:cubicBezTo>
                    <a:pt x="155" y="162"/>
                    <a:pt x="155" y="162"/>
                    <a:pt x="155" y="162"/>
                  </a:cubicBezTo>
                  <a:cubicBezTo>
                    <a:pt x="155" y="305"/>
                    <a:pt x="155" y="305"/>
                    <a:pt x="155" y="305"/>
                  </a:cubicBezTo>
                  <a:cubicBezTo>
                    <a:pt x="155" y="330"/>
                    <a:pt x="169" y="335"/>
                    <a:pt x="192" y="335"/>
                  </a:cubicBezTo>
                  <a:cubicBezTo>
                    <a:pt x="200" y="335"/>
                    <a:pt x="209" y="334"/>
                    <a:pt x="218" y="334"/>
                  </a:cubicBezTo>
                  <a:cubicBezTo>
                    <a:pt x="218" y="410"/>
                    <a:pt x="218" y="410"/>
                    <a:pt x="218" y="410"/>
                  </a:cubicBezTo>
                  <a:cubicBezTo>
                    <a:pt x="200" y="410"/>
                    <a:pt x="181" y="413"/>
                    <a:pt x="162" y="413"/>
                  </a:cubicBezTo>
                  <a:cubicBezTo>
                    <a:pt x="74" y="413"/>
                    <a:pt x="52" y="387"/>
                    <a:pt x="52" y="302"/>
                  </a:cubicBezTo>
                  <a:cubicBezTo>
                    <a:pt x="52" y="162"/>
                    <a:pt x="52" y="162"/>
                    <a:pt x="52" y="162"/>
                  </a:cubicBezTo>
                  <a:cubicBezTo>
                    <a:pt x="0" y="162"/>
                    <a:pt x="0" y="162"/>
                    <a:pt x="0" y="162"/>
                  </a:cubicBezTo>
                  <a:cubicBezTo>
                    <a:pt x="0" y="95"/>
                    <a:pt x="0" y="95"/>
                    <a:pt x="0" y="95"/>
                  </a:cubicBezTo>
                  <a:cubicBezTo>
                    <a:pt x="52" y="95"/>
                    <a:pt x="52" y="95"/>
                    <a:pt x="52" y="95"/>
                  </a:cubicBezTo>
                  <a:cubicBezTo>
                    <a:pt x="52" y="0"/>
                    <a:pt x="52" y="0"/>
                    <a:pt x="52" y="0"/>
                  </a:cubicBezTo>
                  <a:cubicBezTo>
                    <a:pt x="155" y="0"/>
                    <a:pt x="155" y="0"/>
                    <a:pt x="155" y="0"/>
                  </a:cubicBezTo>
                  <a:cubicBezTo>
                    <a:pt x="155" y="95"/>
                    <a:pt x="155" y="95"/>
                    <a:pt x="155" y="95"/>
                  </a:cubicBezTo>
                  <a:cubicBezTo>
                    <a:pt x="218" y="95"/>
                    <a:pt x="218" y="95"/>
                    <a:pt x="218" y="95"/>
                  </a:cubicBezTo>
                  <a:lnTo>
                    <a:pt x="21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107"/>
            <p:cNvSpPr>
              <a:spLocks noEditPoints="1"/>
            </p:cNvSpPr>
            <p:nvPr/>
          </p:nvSpPr>
          <p:spPr bwMode="auto">
            <a:xfrm>
              <a:off x="6823418" y="4892930"/>
              <a:ext cx="109473" cy="111619"/>
            </a:xfrm>
            <a:custGeom>
              <a:avLst/>
              <a:gdLst>
                <a:gd name="T0" fmla="*/ 12 w 320"/>
                <a:gd name="T1" fmla="*/ 106 h 333"/>
                <a:gd name="T2" fmla="*/ 61 w 320"/>
                <a:gd name="T3" fmla="*/ 22 h 333"/>
                <a:gd name="T4" fmla="*/ 161 w 320"/>
                <a:gd name="T5" fmla="*/ 0 h 333"/>
                <a:gd name="T6" fmla="*/ 308 w 320"/>
                <a:gd name="T7" fmla="*/ 105 h 333"/>
                <a:gd name="T8" fmla="*/ 308 w 320"/>
                <a:gd name="T9" fmla="*/ 243 h 333"/>
                <a:gd name="T10" fmla="*/ 320 w 320"/>
                <a:gd name="T11" fmla="*/ 324 h 333"/>
                <a:gd name="T12" fmla="*/ 216 w 320"/>
                <a:gd name="T13" fmla="*/ 324 h 333"/>
                <a:gd name="T14" fmla="*/ 210 w 320"/>
                <a:gd name="T15" fmla="*/ 294 h 333"/>
                <a:gd name="T16" fmla="*/ 107 w 320"/>
                <a:gd name="T17" fmla="*/ 333 h 333"/>
                <a:gd name="T18" fmla="*/ 0 w 320"/>
                <a:gd name="T19" fmla="*/ 237 h 333"/>
                <a:gd name="T20" fmla="*/ 183 w 320"/>
                <a:gd name="T21" fmla="*/ 128 h 333"/>
                <a:gd name="T22" fmla="*/ 210 w 320"/>
                <a:gd name="T23" fmla="*/ 99 h 333"/>
                <a:gd name="T24" fmla="*/ 160 w 320"/>
                <a:gd name="T25" fmla="*/ 67 h 333"/>
                <a:gd name="T26" fmla="*/ 109 w 320"/>
                <a:gd name="T27" fmla="*/ 106 h 333"/>
                <a:gd name="T28" fmla="*/ 12 w 320"/>
                <a:gd name="T29" fmla="*/ 106 h 333"/>
                <a:gd name="T30" fmla="*/ 146 w 320"/>
                <a:gd name="T31" fmla="*/ 269 h 333"/>
                <a:gd name="T32" fmla="*/ 209 w 320"/>
                <a:gd name="T33" fmla="*/ 176 h 333"/>
                <a:gd name="T34" fmla="*/ 145 w 320"/>
                <a:gd name="T35" fmla="*/ 193 h 333"/>
                <a:gd name="T36" fmla="*/ 103 w 320"/>
                <a:gd name="T37" fmla="*/ 233 h 333"/>
                <a:gd name="T38" fmla="*/ 146 w 320"/>
                <a:gd name="T39" fmla="*/ 269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0" h="333">
                  <a:moveTo>
                    <a:pt x="12" y="106"/>
                  </a:moveTo>
                  <a:cubicBezTo>
                    <a:pt x="14" y="65"/>
                    <a:pt x="33" y="38"/>
                    <a:pt x="61" y="22"/>
                  </a:cubicBezTo>
                  <a:cubicBezTo>
                    <a:pt x="89" y="6"/>
                    <a:pt x="126" y="0"/>
                    <a:pt x="161" y="0"/>
                  </a:cubicBezTo>
                  <a:cubicBezTo>
                    <a:pt x="236" y="0"/>
                    <a:pt x="308" y="16"/>
                    <a:pt x="308" y="105"/>
                  </a:cubicBezTo>
                  <a:cubicBezTo>
                    <a:pt x="308" y="243"/>
                    <a:pt x="308" y="243"/>
                    <a:pt x="308" y="243"/>
                  </a:cubicBezTo>
                  <a:cubicBezTo>
                    <a:pt x="308" y="270"/>
                    <a:pt x="308" y="299"/>
                    <a:pt x="320" y="324"/>
                  </a:cubicBezTo>
                  <a:cubicBezTo>
                    <a:pt x="216" y="324"/>
                    <a:pt x="216" y="324"/>
                    <a:pt x="216" y="324"/>
                  </a:cubicBezTo>
                  <a:cubicBezTo>
                    <a:pt x="213" y="314"/>
                    <a:pt x="212" y="304"/>
                    <a:pt x="210" y="294"/>
                  </a:cubicBezTo>
                  <a:cubicBezTo>
                    <a:pt x="184" y="322"/>
                    <a:pt x="144" y="333"/>
                    <a:pt x="107" y="333"/>
                  </a:cubicBezTo>
                  <a:cubicBezTo>
                    <a:pt x="47" y="333"/>
                    <a:pt x="0" y="302"/>
                    <a:pt x="0" y="237"/>
                  </a:cubicBezTo>
                  <a:cubicBezTo>
                    <a:pt x="0" y="135"/>
                    <a:pt x="111" y="143"/>
                    <a:pt x="183" y="128"/>
                  </a:cubicBezTo>
                  <a:cubicBezTo>
                    <a:pt x="200" y="125"/>
                    <a:pt x="210" y="119"/>
                    <a:pt x="210" y="99"/>
                  </a:cubicBezTo>
                  <a:cubicBezTo>
                    <a:pt x="210" y="76"/>
                    <a:pt x="181" y="67"/>
                    <a:pt x="160" y="67"/>
                  </a:cubicBezTo>
                  <a:cubicBezTo>
                    <a:pt x="132" y="67"/>
                    <a:pt x="113" y="79"/>
                    <a:pt x="109" y="106"/>
                  </a:cubicBezTo>
                  <a:lnTo>
                    <a:pt x="12" y="106"/>
                  </a:lnTo>
                  <a:close/>
                  <a:moveTo>
                    <a:pt x="146" y="269"/>
                  </a:moveTo>
                  <a:cubicBezTo>
                    <a:pt x="195" y="269"/>
                    <a:pt x="211" y="241"/>
                    <a:pt x="209" y="176"/>
                  </a:cubicBezTo>
                  <a:cubicBezTo>
                    <a:pt x="194" y="185"/>
                    <a:pt x="167" y="187"/>
                    <a:pt x="145" y="193"/>
                  </a:cubicBezTo>
                  <a:cubicBezTo>
                    <a:pt x="122" y="199"/>
                    <a:pt x="103" y="208"/>
                    <a:pt x="103" y="233"/>
                  </a:cubicBezTo>
                  <a:cubicBezTo>
                    <a:pt x="103" y="259"/>
                    <a:pt x="123" y="269"/>
                    <a:pt x="146" y="2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108"/>
            <p:cNvSpPr>
              <a:spLocks noEditPoints="1"/>
            </p:cNvSpPr>
            <p:nvPr/>
          </p:nvSpPr>
          <p:spPr bwMode="auto">
            <a:xfrm>
              <a:off x="6952210" y="4856439"/>
              <a:ext cx="36491" cy="145964"/>
            </a:xfrm>
            <a:custGeom>
              <a:avLst/>
              <a:gdLst>
                <a:gd name="T0" fmla="*/ 17 w 17"/>
                <a:gd name="T1" fmla="*/ 12 h 68"/>
                <a:gd name="T2" fmla="*/ 0 w 17"/>
                <a:gd name="T3" fmla="*/ 12 h 68"/>
                <a:gd name="T4" fmla="*/ 0 w 17"/>
                <a:gd name="T5" fmla="*/ 0 h 68"/>
                <a:gd name="T6" fmla="*/ 17 w 17"/>
                <a:gd name="T7" fmla="*/ 0 h 68"/>
                <a:gd name="T8" fmla="*/ 17 w 17"/>
                <a:gd name="T9" fmla="*/ 12 h 68"/>
                <a:gd name="T10" fmla="*/ 0 w 17"/>
                <a:gd name="T11" fmla="*/ 18 h 68"/>
                <a:gd name="T12" fmla="*/ 17 w 17"/>
                <a:gd name="T13" fmla="*/ 18 h 68"/>
                <a:gd name="T14" fmla="*/ 17 w 17"/>
                <a:gd name="T15" fmla="*/ 68 h 68"/>
                <a:gd name="T16" fmla="*/ 0 w 17"/>
                <a:gd name="T17" fmla="*/ 68 h 68"/>
                <a:gd name="T18" fmla="*/ 0 w 17"/>
                <a:gd name="T19" fmla="*/ 1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68">
                  <a:moveTo>
                    <a:pt x="17" y="12"/>
                  </a:moveTo>
                  <a:lnTo>
                    <a:pt x="0" y="12"/>
                  </a:lnTo>
                  <a:lnTo>
                    <a:pt x="0" y="0"/>
                  </a:lnTo>
                  <a:lnTo>
                    <a:pt x="17" y="0"/>
                  </a:lnTo>
                  <a:lnTo>
                    <a:pt x="17" y="12"/>
                  </a:lnTo>
                  <a:close/>
                  <a:moveTo>
                    <a:pt x="0" y="18"/>
                  </a:moveTo>
                  <a:lnTo>
                    <a:pt x="17" y="18"/>
                  </a:lnTo>
                  <a:lnTo>
                    <a:pt x="17" y="68"/>
                  </a:lnTo>
                  <a:lnTo>
                    <a:pt x="0" y="68"/>
                  </a:ln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109"/>
            <p:cNvSpPr>
              <a:spLocks/>
            </p:cNvSpPr>
            <p:nvPr/>
          </p:nvSpPr>
          <p:spPr bwMode="auto">
            <a:xfrm>
              <a:off x="7012313" y="4892930"/>
              <a:ext cx="107326" cy="109473"/>
            </a:xfrm>
            <a:custGeom>
              <a:avLst/>
              <a:gdLst>
                <a:gd name="T0" fmla="*/ 0 w 313"/>
                <a:gd name="T1" fmla="*/ 9 h 324"/>
                <a:gd name="T2" fmla="*/ 100 w 313"/>
                <a:gd name="T3" fmla="*/ 9 h 324"/>
                <a:gd name="T4" fmla="*/ 100 w 313"/>
                <a:gd name="T5" fmla="*/ 52 h 324"/>
                <a:gd name="T6" fmla="*/ 101 w 313"/>
                <a:gd name="T7" fmla="*/ 52 h 324"/>
                <a:gd name="T8" fmla="*/ 200 w 313"/>
                <a:gd name="T9" fmla="*/ 0 h 324"/>
                <a:gd name="T10" fmla="*/ 313 w 313"/>
                <a:gd name="T11" fmla="*/ 122 h 324"/>
                <a:gd name="T12" fmla="*/ 313 w 313"/>
                <a:gd name="T13" fmla="*/ 324 h 324"/>
                <a:gd name="T14" fmla="*/ 210 w 313"/>
                <a:gd name="T15" fmla="*/ 324 h 324"/>
                <a:gd name="T16" fmla="*/ 210 w 313"/>
                <a:gd name="T17" fmla="*/ 171 h 324"/>
                <a:gd name="T18" fmla="*/ 159 w 313"/>
                <a:gd name="T19" fmla="*/ 85 h 324"/>
                <a:gd name="T20" fmla="*/ 103 w 313"/>
                <a:gd name="T21" fmla="*/ 152 h 324"/>
                <a:gd name="T22" fmla="*/ 103 w 313"/>
                <a:gd name="T23" fmla="*/ 324 h 324"/>
                <a:gd name="T24" fmla="*/ 0 w 313"/>
                <a:gd name="T25" fmla="*/ 324 h 324"/>
                <a:gd name="T26" fmla="*/ 0 w 313"/>
                <a:gd name="T27" fmla="*/ 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3" h="324">
                  <a:moveTo>
                    <a:pt x="0" y="9"/>
                  </a:moveTo>
                  <a:cubicBezTo>
                    <a:pt x="100" y="9"/>
                    <a:pt x="100" y="9"/>
                    <a:pt x="100" y="9"/>
                  </a:cubicBezTo>
                  <a:cubicBezTo>
                    <a:pt x="100" y="52"/>
                    <a:pt x="100" y="52"/>
                    <a:pt x="100" y="52"/>
                  </a:cubicBezTo>
                  <a:cubicBezTo>
                    <a:pt x="101" y="52"/>
                    <a:pt x="101" y="52"/>
                    <a:pt x="101" y="52"/>
                  </a:cubicBezTo>
                  <a:cubicBezTo>
                    <a:pt x="120" y="20"/>
                    <a:pt x="162" y="0"/>
                    <a:pt x="200" y="0"/>
                  </a:cubicBezTo>
                  <a:cubicBezTo>
                    <a:pt x="305" y="0"/>
                    <a:pt x="313" y="76"/>
                    <a:pt x="313" y="122"/>
                  </a:cubicBezTo>
                  <a:cubicBezTo>
                    <a:pt x="313" y="324"/>
                    <a:pt x="313" y="324"/>
                    <a:pt x="313" y="324"/>
                  </a:cubicBezTo>
                  <a:cubicBezTo>
                    <a:pt x="210" y="324"/>
                    <a:pt x="210" y="324"/>
                    <a:pt x="210" y="324"/>
                  </a:cubicBezTo>
                  <a:cubicBezTo>
                    <a:pt x="210" y="171"/>
                    <a:pt x="210" y="171"/>
                    <a:pt x="210" y="171"/>
                  </a:cubicBezTo>
                  <a:cubicBezTo>
                    <a:pt x="210" y="128"/>
                    <a:pt x="215" y="85"/>
                    <a:pt x="159" y="85"/>
                  </a:cubicBezTo>
                  <a:cubicBezTo>
                    <a:pt x="120" y="85"/>
                    <a:pt x="103" y="117"/>
                    <a:pt x="103" y="152"/>
                  </a:cubicBezTo>
                  <a:cubicBezTo>
                    <a:pt x="103" y="324"/>
                    <a:pt x="103" y="324"/>
                    <a:pt x="103" y="324"/>
                  </a:cubicBezTo>
                  <a:cubicBezTo>
                    <a:pt x="0" y="324"/>
                    <a:pt x="0" y="324"/>
                    <a:pt x="0" y="324"/>
                  </a:cubicBez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110"/>
            <p:cNvSpPr>
              <a:spLocks noEditPoints="1"/>
            </p:cNvSpPr>
            <p:nvPr/>
          </p:nvSpPr>
          <p:spPr bwMode="auto">
            <a:xfrm>
              <a:off x="7136811" y="4892930"/>
              <a:ext cx="109473" cy="111619"/>
            </a:xfrm>
            <a:custGeom>
              <a:avLst/>
              <a:gdLst>
                <a:gd name="T0" fmla="*/ 13 w 321"/>
                <a:gd name="T1" fmla="*/ 106 h 333"/>
                <a:gd name="T2" fmla="*/ 62 w 321"/>
                <a:gd name="T3" fmla="*/ 22 h 333"/>
                <a:gd name="T4" fmla="*/ 162 w 321"/>
                <a:gd name="T5" fmla="*/ 0 h 333"/>
                <a:gd name="T6" fmla="*/ 308 w 321"/>
                <a:gd name="T7" fmla="*/ 105 h 333"/>
                <a:gd name="T8" fmla="*/ 308 w 321"/>
                <a:gd name="T9" fmla="*/ 243 h 333"/>
                <a:gd name="T10" fmla="*/ 321 w 321"/>
                <a:gd name="T11" fmla="*/ 324 h 333"/>
                <a:gd name="T12" fmla="*/ 217 w 321"/>
                <a:gd name="T13" fmla="*/ 324 h 333"/>
                <a:gd name="T14" fmla="*/ 211 w 321"/>
                <a:gd name="T15" fmla="*/ 294 h 333"/>
                <a:gd name="T16" fmla="*/ 107 w 321"/>
                <a:gd name="T17" fmla="*/ 333 h 333"/>
                <a:gd name="T18" fmla="*/ 0 w 321"/>
                <a:gd name="T19" fmla="*/ 237 h 333"/>
                <a:gd name="T20" fmla="*/ 183 w 321"/>
                <a:gd name="T21" fmla="*/ 128 h 333"/>
                <a:gd name="T22" fmla="*/ 210 w 321"/>
                <a:gd name="T23" fmla="*/ 99 h 333"/>
                <a:gd name="T24" fmla="*/ 161 w 321"/>
                <a:gd name="T25" fmla="*/ 67 h 333"/>
                <a:gd name="T26" fmla="*/ 109 w 321"/>
                <a:gd name="T27" fmla="*/ 106 h 333"/>
                <a:gd name="T28" fmla="*/ 13 w 321"/>
                <a:gd name="T29" fmla="*/ 106 h 333"/>
                <a:gd name="T30" fmla="*/ 146 w 321"/>
                <a:gd name="T31" fmla="*/ 269 h 333"/>
                <a:gd name="T32" fmla="*/ 209 w 321"/>
                <a:gd name="T33" fmla="*/ 176 h 333"/>
                <a:gd name="T34" fmla="*/ 145 w 321"/>
                <a:gd name="T35" fmla="*/ 193 h 333"/>
                <a:gd name="T36" fmla="*/ 103 w 321"/>
                <a:gd name="T37" fmla="*/ 233 h 333"/>
                <a:gd name="T38" fmla="*/ 146 w 321"/>
                <a:gd name="T39" fmla="*/ 269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1" h="333">
                  <a:moveTo>
                    <a:pt x="13" y="106"/>
                  </a:moveTo>
                  <a:cubicBezTo>
                    <a:pt x="15" y="65"/>
                    <a:pt x="34" y="38"/>
                    <a:pt x="62" y="22"/>
                  </a:cubicBezTo>
                  <a:cubicBezTo>
                    <a:pt x="90" y="6"/>
                    <a:pt x="126" y="0"/>
                    <a:pt x="162" y="0"/>
                  </a:cubicBezTo>
                  <a:cubicBezTo>
                    <a:pt x="236" y="0"/>
                    <a:pt x="308" y="16"/>
                    <a:pt x="308" y="105"/>
                  </a:cubicBezTo>
                  <a:cubicBezTo>
                    <a:pt x="308" y="243"/>
                    <a:pt x="308" y="243"/>
                    <a:pt x="308" y="243"/>
                  </a:cubicBezTo>
                  <a:cubicBezTo>
                    <a:pt x="308" y="270"/>
                    <a:pt x="308" y="299"/>
                    <a:pt x="321" y="324"/>
                  </a:cubicBezTo>
                  <a:cubicBezTo>
                    <a:pt x="217" y="324"/>
                    <a:pt x="217" y="324"/>
                    <a:pt x="217" y="324"/>
                  </a:cubicBezTo>
                  <a:cubicBezTo>
                    <a:pt x="213" y="314"/>
                    <a:pt x="212" y="304"/>
                    <a:pt x="211" y="294"/>
                  </a:cubicBezTo>
                  <a:cubicBezTo>
                    <a:pt x="184" y="322"/>
                    <a:pt x="145" y="333"/>
                    <a:pt x="107" y="333"/>
                  </a:cubicBezTo>
                  <a:cubicBezTo>
                    <a:pt x="47" y="333"/>
                    <a:pt x="0" y="302"/>
                    <a:pt x="0" y="237"/>
                  </a:cubicBezTo>
                  <a:cubicBezTo>
                    <a:pt x="0" y="135"/>
                    <a:pt x="112" y="143"/>
                    <a:pt x="183" y="128"/>
                  </a:cubicBezTo>
                  <a:cubicBezTo>
                    <a:pt x="201" y="125"/>
                    <a:pt x="210" y="119"/>
                    <a:pt x="210" y="99"/>
                  </a:cubicBezTo>
                  <a:cubicBezTo>
                    <a:pt x="210" y="76"/>
                    <a:pt x="182" y="67"/>
                    <a:pt x="161" y="67"/>
                  </a:cubicBezTo>
                  <a:cubicBezTo>
                    <a:pt x="132" y="67"/>
                    <a:pt x="114" y="79"/>
                    <a:pt x="109" y="106"/>
                  </a:cubicBezTo>
                  <a:lnTo>
                    <a:pt x="13" y="106"/>
                  </a:lnTo>
                  <a:close/>
                  <a:moveTo>
                    <a:pt x="146" y="269"/>
                  </a:moveTo>
                  <a:cubicBezTo>
                    <a:pt x="195" y="269"/>
                    <a:pt x="212" y="241"/>
                    <a:pt x="209" y="176"/>
                  </a:cubicBezTo>
                  <a:cubicBezTo>
                    <a:pt x="195" y="185"/>
                    <a:pt x="168" y="187"/>
                    <a:pt x="145" y="193"/>
                  </a:cubicBezTo>
                  <a:cubicBezTo>
                    <a:pt x="122" y="199"/>
                    <a:pt x="103" y="208"/>
                    <a:pt x="103" y="233"/>
                  </a:cubicBezTo>
                  <a:cubicBezTo>
                    <a:pt x="103" y="259"/>
                    <a:pt x="123" y="269"/>
                    <a:pt x="146" y="2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111"/>
            <p:cNvSpPr>
              <a:spLocks noEditPoints="1"/>
            </p:cNvSpPr>
            <p:nvPr/>
          </p:nvSpPr>
          <p:spPr bwMode="auto">
            <a:xfrm>
              <a:off x="7267749" y="4856439"/>
              <a:ext cx="109473" cy="148110"/>
            </a:xfrm>
            <a:custGeom>
              <a:avLst/>
              <a:gdLst>
                <a:gd name="T0" fmla="*/ 0 w 327"/>
                <a:gd name="T1" fmla="*/ 0 h 442"/>
                <a:gd name="T2" fmla="*/ 103 w 327"/>
                <a:gd name="T3" fmla="*/ 0 h 442"/>
                <a:gd name="T4" fmla="*/ 103 w 327"/>
                <a:gd name="T5" fmla="*/ 153 h 442"/>
                <a:gd name="T6" fmla="*/ 104 w 327"/>
                <a:gd name="T7" fmla="*/ 153 h 442"/>
                <a:gd name="T8" fmla="*/ 194 w 327"/>
                <a:gd name="T9" fmla="*/ 109 h 442"/>
                <a:gd name="T10" fmla="*/ 327 w 327"/>
                <a:gd name="T11" fmla="*/ 268 h 442"/>
                <a:gd name="T12" fmla="*/ 186 w 327"/>
                <a:gd name="T13" fmla="*/ 442 h 442"/>
                <a:gd name="T14" fmla="*/ 100 w 327"/>
                <a:gd name="T15" fmla="*/ 396 h 442"/>
                <a:gd name="T16" fmla="*/ 98 w 327"/>
                <a:gd name="T17" fmla="*/ 396 h 442"/>
                <a:gd name="T18" fmla="*/ 98 w 327"/>
                <a:gd name="T19" fmla="*/ 433 h 442"/>
                <a:gd name="T20" fmla="*/ 0 w 327"/>
                <a:gd name="T21" fmla="*/ 433 h 442"/>
                <a:gd name="T22" fmla="*/ 0 w 327"/>
                <a:gd name="T23" fmla="*/ 0 h 442"/>
                <a:gd name="T24" fmla="*/ 100 w 327"/>
                <a:gd name="T25" fmla="*/ 272 h 442"/>
                <a:gd name="T26" fmla="*/ 162 w 327"/>
                <a:gd name="T27" fmla="*/ 363 h 442"/>
                <a:gd name="T28" fmla="*/ 224 w 327"/>
                <a:gd name="T29" fmla="*/ 272 h 442"/>
                <a:gd name="T30" fmla="*/ 163 w 327"/>
                <a:gd name="T31" fmla="*/ 188 h 442"/>
                <a:gd name="T32" fmla="*/ 100 w 327"/>
                <a:gd name="T33" fmla="*/ 27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7" h="442">
                  <a:moveTo>
                    <a:pt x="0" y="0"/>
                  </a:moveTo>
                  <a:cubicBezTo>
                    <a:pt x="103" y="0"/>
                    <a:pt x="103" y="0"/>
                    <a:pt x="103" y="0"/>
                  </a:cubicBezTo>
                  <a:cubicBezTo>
                    <a:pt x="103" y="153"/>
                    <a:pt x="103" y="153"/>
                    <a:pt x="103" y="153"/>
                  </a:cubicBezTo>
                  <a:cubicBezTo>
                    <a:pt x="104" y="153"/>
                    <a:pt x="104" y="153"/>
                    <a:pt x="104" y="153"/>
                  </a:cubicBezTo>
                  <a:cubicBezTo>
                    <a:pt x="126" y="123"/>
                    <a:pt x="155" y="109"/>
                    <a:pt x="194" y="109"/>
                  </a:cubicBezTo>
                  <a:cubicBezTo>
                    <a:pt x="283" y="109"/>
                    <a:pt x="327" y="186"/>
                    <a:pt x="327" y="268"/>
                  </a:cubicBezTo>
                  <a:cubicBezTo>
                    <a:pt x="327" y="357"/>
                    <a:pt x="285" y="442"/>
                    <a:pt x="186" y="442"/>
                  </a:cubicBezTo>
                  <a:cubicBezTo>
                    <a:pt x="150" y="442"/>
                    <a:pt x="120" y="426"/>
                    <a:pt x="100" y="396"/>
                  </a:cubicBezTo>
                  <a:cubicBezTo>
                    <a:pt x="98" y="396"/>
                    <a:pt x="98" y="396"/>
                    <a:pt x="98" y="396"/>
                  </a:cubicBezTo>
                  <a:cubicBezTo>
                    <a:pt x="98" y="433"/>
                    <a:pt x="98" y="433"/>
                    <a:pt x="98" y="433"/>
                  </a:cubicBezTo>
                  <a:cubicBezTo>
                    <a:pt x="0" y="433"/>
                    <a:pt x="0" y="433"/>
                    <a:pt x="0" y="433"/>
                  </a:cubicBezTo>
                  <a:lnTo>
                    <a:pt x="0" y="0"/>
                  </a:lnTo>
                  <a:close/>
                  <a:moveTo>
                    <a:pt x="100" y="272"/>
                  </a:moveTo>
                  <a:cubicBezTo>
                    <a:pt x="100" y="327"/>
                    <a:pt x="115" y="363"/>
                    <a:pt x="162" y="363"/>
                  </a:cubicBezTo>
                  <a:cubicBezTo>
                    <a:pt x="208" y="363"/>
                    <a:pt x="224" y="315"/>
                    <a:pt x="224" y="272"/>
                  </a:cubicBezTo>
                  <a:cubicBezTo>
                    <a:pt x="224" y="232"/>
                    <a:pt x="208" y="188"/>
                    <a:pt x="163" y="188"/>
                  </a:cubicBezTo>
                  <a:cubicBezTo>
                    <a:pt x="135" y="188"/>
                    <a:pt x="100" y="207"/>
                    <a:pt x="100" y="27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Rectangle 112"/>
            <p:cNvSpPr>
              <a:spLocks noChangeArrowheads="1"/>
            </p:cNvSpPr>
            <p:nvPr/>
          </p:nvSpPr>
          <p:spPr bwMode="auto">
            <a:xfrm>
              <a:off x="7398687" y="4856439"/>
              <a:ext cx="34344" cy="1459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113"/>
            <p:cNvSpPr>
              <a:spLocks/>
            </p:cNvSpPr>
            <p:nvPr/>
          </p:nvSpPr>
          <p:spPr bwMode="auto">
            <a:xfrm>
              <a:off x="7445911" y="4895077"/>
              <a:ext cx="113766" cy="141671"/>
            </a:xfrm>
            <a:custGeom>
              <a:avLst/>
              <a:gdLst>
                <a:gd name="T0" fmla="*/ 210 w 334"/>
                <a:gd name="T1" fmla="*/ 342 h 420"/>
                <a:gd name="T2" fmla="*/ 79 w 334"/>
                <a:gd name="T3" fmla="*/ 420 h 420"/>
                <a:gd name="T4" fmla="*/ 30 w 334"/>
                <a:gd name="T5" fmla="*/ 420 h 420"/>
                <a:gd name="T6" fmla="*/ 30 w 334"/>
                <a:gd name="T7" fmla="*/ 336 h 420"/>
                <a:gd name="T8" fmla="*/ 66 w 334"/>
                <a:gd name="T9" fmla="*/ 336 h 420"/>
                <a:gd name="T10" fmla="*/ 107 w 334"/>
                <a:gd name="T11" fmla="*/ 301 h 420"/>
                <a:gd name="T12" fmla="*/ 81 w 334"/>
                <a:gd name="T13" fmla="*/ 219 h 420"/>
                <a:gd name="T14" fmla="*/ 0 w 334"/>
                <a:gd name="T15" fmla="*/ 0 h 420"/>
                <a:gd name="T16" fmla="*/ 109 w 334"/>
                <a:gd name="T17" fmla="*/ 0 h 420"/>
                <a:gd name="T18" fmla="*/ 168 w 334"/>
                <a:gd name="T19" fmla="*/ 205 h 420"/>
                <a:gd name="T20" fmla="*/ 170 w 334"/>
                <a:gd name="T21" fmla="*/ 205 h 420"/>
                <a:gd name="T22" fmla="*/ 229 w 334"/>
                <a:gd name="T23" fmla="*/ 0 h 420"/>
                <a:gd name="T24" fmla="*/ 334 w 334"/>
                <a:gd name="T25" fmla="*/ 0 h 420"/>
                <a:gd name="T26" fmla="*/ 210 w 334"/>
                <a:gd name="T27" fmla="*/ 342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4" h="420">
                  <a:moveTo>
                    <a:pt x="210" y="342"/>
                  </a:moveTo>
                  <a:cubicBezTo>
                    <a:pt x="185" y="411"/>
                    <a:pt x="148" y="420"/>
                    <a:pt x="79" y="420"/>
                  </a:cubicBezTo>
                  <a:cubicBezTo>
                    <a:pt x="30" y="420"/>
                    <a:pt x="30" y="420"/>
                    <a:pt x="30" y="420"/>
                  </a:cubicBezTo>
                  <a:cubicBezTo>
                    <a:pt x="30" y="336"/>
                    <a:pt x="30" y="336"/>
                    <a:pt x="30" y="336"/>
                  </a:cubicBezTo>
                  <a:cubicBezTo>
                    <a:pt x="66" y="336"/>
                    <a:pt x="66" y="336"/>
                    <a:pt x="66" y="336"/>
                  </a:cubicBezTo>
                  <a:cubicBezTo>
                    <a:pt x="90" y="336"/>
                    <a:pt x="107" y="323"/>
                    <a:pt x="107" y="301"/>
                  </a:cubicBezTo>
                  <a:cubicBezTo>
                    <a:pt x="107" y="284"/>
                    <a:pt x="87" y="236"/>
                    <a:pt x="81" y="219"/>
                  </a:cubicBezTo>
                  <a:cubicBezTo>
                    <a:pt x="0" y="0"/>
                    <a:pt x="0" y="0"/>
                    <a:pt x="0" y="0"/>
                  </a:cubicBezTo>
                  <a:cubicBezTo>
                    <a:pt x="109" y="0"/>
                    <a:pt x="109" y="0"/>
                    <a:pt x="109" y="0"/>
                  </a:cubicBezTo>
                  <a:cubicBezTo>
                    <a:pt x="168" y="205"/>
                    <a:pt x="168" y="205"/>
                    <a:pt x="168" y="205"/>
                  </a:cubicBezTo>
                  <a:cubicBezTo>
                    <a:pt x="170" y="205"/>
                    <a:pt x="170" y="205"/>
                    <a:pt x="170" y="205"/>
                  </a:cubicBezTo>
                  <a:cubicBezTo>
                    <a:pt x="229" y="0"/>
                    <a:pt x="229" y="0"/>
                    <a:pt x="229" y="0"/>
                  </a:cubicBezTo>
                  <a:cubicBezTo>
                    <a:pt x="334" y="0"/>
                    <a:pt x="334" y="0"/>
                    <a:pt x="334" y="0"/>
                  </a:cubicBezTo>
                  <a:lnTo>
                    <a:pt x="210" y="3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98" name="Picture 9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3219" y="6469790"/>
            <a:ext cx="1420469" cy="320557"/>
          </a:xfrm>
          <a:prstGeom prst="rect">
            <a:avLst/>
          </a:prstGeom>
        </p:spPr>
      </p:pic>
      <p:sp>
        <p:nvSpPr>
          <p:cNvPr id="99" name="Text Placeholder 16"/>
          <p:cNvSpPr>
            <a:spLocks noGrp="1"/>
          </p:cNvSpPr>
          <p:nvPr>
            <p:ph type="body" sz="quarter" idx="14"/>
          </p:nvPr>
        </p:nvSpPr>
        <p:spPr>
          <a:xfrm>
            <a:off x="4716016" y="1093172"/>
            <a:ext cx="3960000" cy="5013719"/>
          </a:xfrm>
        </p:spPr>
        <p:txBody>
          <a:bodyPr/>
          <a:lstStyle>
            <a:lvl1pPr>
              <a:defRPr sz="1800" b="0"/>
            </a:lvl1pPr>
            <a:lvl2pPr marL="476634" indent="-285750" algn="l" defTabSz="642974" rtl="0" eaLnBrk="1" latinLnBrk="0" hangingPunct="1">
              <a:lnSpc>
                <a:spcPct val="150000"/>
              </a:lnSpc>
              <a:buClr>
                <a:srgbClr val="D73036"/>
              </a:buClr>
              <a:buFont typeface="Arial" panose="020B0604020202020204" pitchFamily="34" charset="0"/>
              <a:buChar char="•"/>
              <a:defRPr lang="en-US" sz="1600" b="0" i="0" kern="0" dirty="0" smtClean="0">
                <a:solidFill>
                  <a:srgbClr val="D73036"/>
                </a:solidFill>
                <a:latin typeface="Arial" charset="0"/>
                <a:ea typeface="Arial" charset="0"/>
                <a:cs typeface="Arial" charset="0"/>
              </a:defRPr>
            </a:lvl2pPr>
            <a:lvl3pPr marL="771330" indent="-285750">
              <a:buClr>
                <a:srgbClr val="D73036"/>
              </a:buClr>
              <a:buFont typeface="Arial" panose="020B0604020202020204" pitchFamily="34" charset="0"/>
              <a:buChar char="•"/>
              <a:defRPr sz="1400" b="0">
                <a:solidFill>
                  <a:srgbClr val="D73036"/>
                </a:solidFill>
              </a:defRPr>
            </a:lvl3pPr>
            <a:lvl4pPr marL="854610" indent="-171450">
              <a:buClr>
                <a:srgbClr val="D73036"/>
              </a:buClr>
              <a:buSzPct val="95000"/>
              <a:buFont typeface="Arial" panose="020B0604020202020204" pitchFamily="34" charset="0"/>
              <a:buChar char="•"/>
              <a:defRPr sz="1200" i="0">
                <a:solidFill>
                  <a:srgbClr val="D73036"/>
                </a:solidFill>
              </a:defRPr>
            </a:lvl4pPr>
            <a:lvl5pPr>
              <a:buSzPct val="95000"/>
              <a:defRPr sz="1266"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644770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ark blue pillar">
    <p:bg>
      <p:bgPr>
        <a:solidFill>
          <a:schemeClr val="bg1"/>
        </a:solidFill>
        <a:effectLst/>
      </p:bgPr>
    </p:bg>
    <p:spTree>
      <p:nvGrpSpPr>
        <p:cNvPr id="1" name=""/>
        <p:cNvGrpSpPr/>
        <p:nvPr/>
      </p:nvGrpSpPr>
      <p:grpSpPr>
        <a:xfrm>
          <a:off x="0" y="0"/>
          <a:ext cx="0" cy="0"/>
          <a:chOff x="0" y="0"/>
          <a:chExt cx="0" cy="0"/>
        </a:xfrm>
      </p:grpSpPr>
      <p:sp>
        <p:nvSpPr>
          <p:cNvPr id="17" name="bk object 17"/>
          <p:cNvSpPr/>
          <p:nvPr/>
        </p:nvSpPr>
        <p:spPr>
          <a:xfrm>
            <a:off x="446486" y="905639"/>
            <a:ext cx="8251031" cy="0"/>
          </a:xfrm>
          <a:custGeom>
            <a:avLst/>
            <a:gdLst/>
            <a:ahLst/>
            <a:cxnLst/>
            <a:rect l="l" t="t" r="r" b="b"/>
            <a:pathLst>
              <a:path w="11734800">
                <a:moveTo>
                  <a:pt x="0" y="0"/>
                </a:moveTo>
                <a:lnTo>
                  <a:pt x="11734800" y="0"/>
                </a:lnTo>
              </a:path>
            </a:pathLst>
          </a:custGeom>
          <a:ln w="6350">
            <a:solidFill>
              <a:srgbClr val="203664"/>
            </a:solidFill>
          </a:ln>
        </p:spPr>
        <p:txBody>
          <a:bodyPr wrap="square" lIns="0" tIns="0" rIns="0" bIns="0" rtlCol="0"/>
          <a:lstStyle/>
          <a:p>
            <a:endParaRPr sz="890"/>
          </a:p>
        </p:txBody>
      </p:sp>
      <p:sp>
        <p:nvSpPr>
          <p:cNvPr id="23" name="object 2"/>
          <p:cNvSpPr/>
          <p:nvPr userDrawn="1"/>
        </p:nvSpPr>
        <p:spPr bwMode="black">
          <a:xfrm>
            <a:off x="374" y="6411517"/>
            <a:ext cx="9143627" cy="446484"/>
          </a:xfrm>
          <a:custGeom>
            <a:avLst/>
            <a:gdLst/>
            <a:ahLst/>
            <a:cxnLst/>
            <a:rect l="l" t="t" r="r" b="b"/>
            <a:pathLst>
              <a:path w="13004800" h="635000">
                <a:moveTo>
                  <a:pt x="0" y="635000"/>
                </a:moveTo>
                <a:lnTo>
                  <a:pt x="13004800" y="635000"/>
                </a:lnTo>
                <a:lnTo>
                  <a:pt x="13004800" y="0"/>
                </a:lnTo>
                <a:lnTo>
                  <a:pt x="0" y="0"/>
                </a:lnTo>
                <a:lnTo>
                  <a:pt x="0" y="635000"/>
                </a:lnTo>
                <a:close/>
              </a:path>
            </a:pathLst>
          </a:custGeom>
          <a:solidFill>
            <a:schemeClr val="accent6"/>
          </a:solidFill>
        </p:spPr>
        <p:txBody>
          <a:bodyPr wrap="square" lIns="0" tIns="0" rIns="0" bIns="0" rtlCol="0"/>
          <a:lstStyle/>
          <a:p>
            <a:endParaRPr sz="890"/>
          </a:p>
        </p:txBody>
      </p:sp>
      <p:sp>
        <p:nvSpPr>
          <p:cNvPr id="5" name="Title 4"/>
          <p:cNvSpPr>
            <a:spLocks noGrp="1"/>
          </p:cNvSpPr>
          <p:nvPr>
            <p:ph type="title"/>
          </p:nvPr>
        </p:nvSpPr>
        <p:spPr/>
        <p:txBody>
          <a:bodyPr/>
          <a:lstStyle/>
          <a:p>
            <a:r>
              <a:rPr lang="en-US" smtClean="0"/>
              <a:t>Click to edit Master title style</a:t>
            </a:r>
            <a:endParaRPr lang="en-US"/>
          </a:p>
        </p:txBody>
      </p:sp>
      <p:sp>
        <p:nvSpPr>
          <p:cNvPr id="15" name="Holder 5"/>
          <p:cNvSpPr>
            <a:spLocks noGrp="1"/>
          </p:cNvSpPr>
          <p:nvPr>
            <p:ph type="dt" sz="half" idx="6"/>
          </p:nvPr>
        </p:nvSpPr>
        <p:spPr>
          <a:xfrm>
            <a:off x="6597472" y="6624115"/>
            <a:ext cx="1540688" cy="108220"/>
          </a:xfrm>
          <a:prstGeom prst="rect">
            <a:avLst/>
          </a:prstGeom>
        </p:spPr>
        <p:txBody>
          <a:bodyPr wrap="square" lIns="0" tIns="0" rIns="0" bIns="0">
            <a:spAutoFit/>
          </a:bodyPr>
          <a:lstStyle>
            <a:lvl1pPr marL="8929" algn="l" defTabSz="642818" rtl="0" eaLnBrk="1" latinLnBrk="0" hangingPunct="1">
              <a:defRPr lang="en-US" sz="703" b="1" kern="1200" smtClean="0">
                <a:solidFill>
                  <a:schemeClr val="bg2"/>
                </a:solidFill>
                <a:latin typeface="Arial"/>
                <a:ea typeface="+mn-ea"/>
                <a:cs typeface="Arial"/>
              </a:defRPr>
            </a:lvl1pPr>
          </a:lstStyle>
          <a:p>
            <a:fld id="{BFC9C279-8006-0247-AC7D-F8EEC3A1A895}" type="datetime1">
              <a:rPr lang="en-GB" smtClean="0"/>
              <a:t>30/01/2018</a:t>
            </a:fld>
            <a:endParaRPr lang="bg-BG"/>
          </a:p>
        </p:txBody>
      </p:sp>
      <p:sp>
        <p:nvSpPr>
          <p:cNvPr id="16" name="Holder 4"/>
          <p:cNvSpPr>
            <a:spLocks noGrp="1"/>
          </p:cNvSpPr>
          <p:nvPr>
            <p:ph type="ftr" sz="quarter" idx="5"/>
          </p:nvPr>
        </p:nvSpPr>
        <p:spPr>
          <a:xfrm>
            <a:off x="3108960" y="6624115"/>
            <a:ext cx="3357330" cy="108220"/>
          </a:xfrm>
          <a:prstGeom prst="rect">
            <a:avLst/>
          </a:prstGeom>
        </p:spPr>
        <p:txBody>
          <a:bodyPr wrap="square" lIns="0" tIns="0" rIns="0" bIns="0">
            <a:spAutoFit/>
          </a:bodyPr>
          <a:lstStyle>
            <a:lvl1pPr marL="8929" algn="l" defTabSz="642818" rtl="0" eaLnBrk="1" latinLnBrk="0" hangingPunct="1">
              <a:defRPr lang="en-US" sz="703" b="1" kern="1200" dirty="0" smtClean="0">
                <a:solidFill>
                  <a:schemeClr val="bg1"/>
                </a:solidFill>
                <a:latin typeface="Arial"/>
                <a:ea typeface="+mn-ea"/>
                <a:cs typeface="Arial"/>
              </a:defRPr>
            </a:lvl1pPr>
          </a:lstStyle>
          <a:p>
            <a:endParaRPr lang="en-US"/>
          </a:p>
        </p:txBody>
      </p:sp>
      <p:sp>
        <p:nvSpPr>
          <p:cNvPr id="18" name="Holder 6"/>
          <p:cNvSpPr>
            <a:spLocks noGrp="1"/>
          </p:cNvSpPr>
          <p:nvPr>
            <p:ph type="sldNum" sz="quarter" idx="7"/>
          </p:nvPr>
        </p:nvSpPr>
        <p:spPr>
          <a:xfrm>
            <a:off x="8269342" y="6624115"/>
            <a:ext cx="417458" cy="108220"/>
          </a:xfrm>
          <a:prstGeom prst="rect">
            <a:avLst/>
          </a:prstGeom>
        </p:spPr>
        <p:txBody>
          <a:bodyPr wrap="square" lIns="0" tIns="0" rIns="0" bIns="0">
            <a:spAutoFit/>
          </a:bodyPr>
          <a:lstStyle>
            <a:lvl1pPr marL="8929" algn="r" defTabSz="642818" rtl="0" eaLnBrk="1" latinLnBrk="0" hangingPunct="1">
              <a:defRPr lang="uk-UA" sz="703" b="1" kern="1200" smtClean="0">
                <a:solidFill>
                  <a:schemeClr val="bg1"/>
                </a:solidFill>
                <a:latin typeface="Arial"/>
                <a:ea typeface="+mn-ea"/>
                <a:cs typeface="Arial"/>
              </a:defRPr>
            </a:lvl1pPr>
          </a:lstStyle>
          <a:p>
            <a:fld id="{B6F15528-21DE-4FAA-801E-634DDDAF4B2B}" type="slidenum">
              <a:rPr lang="uk-UA" smtClean="0"/>
              <a:pPr/>
              <a:t>‹#›</a:t>
            </a:fld>
            <a:endParaRPr lang="uk-UA"/>
          </a:p>
        </p:txBody>
      </p:sp>
      <p:grpSp>
        <p:nvGrpSpPr>
          <p:cNvPr id="47" name="Group 46"/>
          <p:cNvGrpSpPr/>
          <p:nvPr userDrawn="1"/>
        </p:nvGrpSpPr>
        <p:grpSpPr>
          <a:xfrm>
            <a:off x="7451725" y="220390"/>
            <a:ext cx="1255484" cy="563208"/>
            <a:chOff x="2938464" y="4148805"/>
            <a:chExt cx="5029880" cy="2257666"/>
          </a:xfrm>
        </p:grpSpPr>
        <p:sp>
          <p:nvSpPr>
            <p:cNvPr id="48" name="Freeform 25"/>
            <p:cNvSpPr>
              <a:spLocks/>
            </p:cNvSpPr>
            <p:nvPr/>
          </p:nvSpPr>
          <p:spPr bwMode="auto">
            <a:xfrm>
              <a:off x="3876891" y="5041898"/>
              <a:ext cx="304876" cy="464680"/>
            </a:xfrm>
            <a:custGeom>
              <a:avLst/>
              <a:gdLst>
                <a:gd name="T0" fmla="*/ 0 w 269"/>
                <a:gd name="T1" fmla="*/ 0 h 410"/>
                <a:gd name="T2" fmla="*/ 269 w 269"/>
                <a:gd name="T3" fmla="*/ 0 h 410"/>
                <a:gd name="T4" fmla="*/ 269 w 269"/>
                <a:gd name="T5" fmla="*/ 45 h 410"/>
                <a:gd name="T6" fmla="*/ 54 w 269"/>
                <a:gd name="T7" fmla="*/ 45 h 410"/>
                <a:gd name="T8" fmla="*/ 54 w 269"/>
                <a:gd name="T9" fmla="*/ 176 h 410"/>
                <a:gd name="T10" fmla="*/ 243 w 269"/>
                <a:gd name="T11" fmla="*/ 176 h 410"/>
                <a:gd name="T12" fmla="*/ 243 w 269"/>
                <a:gd name="T13" fmla="*/ 221 h 410"/>
                <a:gd name="T14" fmla="*/ 54 w 269"/>
                <a:gd name="T15" fmla="*/ 221 h 410"/>
                <a:gd name="T16" fmla="*/ 54 w 269"/>
                <a:gd name="T17" fmla="*/ 410 h 410"/>
                <a:gd name="T18" fmla="*/ 0 w 269"/>
                <a:gd name="T19" fmla="*/ 410 h 410"/>
                <a:gd name="T20" fmla="*/ 0 w 269"/>
                <a:gd name="T21" fmla="*/ 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9" h="410">
                  <a:moveTo>
                    <a:pt x="0" y="0"/>
                  </a:moveTo>
                  <a:lnTo>
                    <a:pt x="269" y="0"/>
                  </a:lnTo>
                  <a:lnTo>
                    <a:pt x="269" y="45"/>
                  </a:lnTo>
                  <a:lnTo>
                    <a:pt x="54" y="45"/>
                  </a:lnTo>
                  <a:lnTo>
                    <a:pt x="54" y="176"/>
                  </a:lnTo>
                  <a:lnTo>
                    <a:pt x="243" y="176"/>
                  </a:lnTo>
                  <a:lnTo>
                    <a:pt x="243" y="221"/>
                  </a:lnTo>
                  <a:lnTo>
                    <a:pt x="54" y="221"/>
                  </a:lnTo>
                  <a:lnTo>
                    <a:pt x="54" y="410"/>
                  </a:lnTo>
                  <a:lnTo>
                    <a:pt x="0" y="410"/>
                  </a:lnTo>
                  <a:lnTo>
                    <a:pt x="0" y="0"/>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49" name="Freeform 26"/>
            <p:cNvSpPr>
              <a:spLocks/>
            </p:cNvSpPr>
            <p:nvPr/>
          </p:nvSpPr>
          <p:spPr bwMode="auto">
            <a:xfrm>
              <a:off x="4221435" y="5160901"/>
              <a:ext cx="176805" cy="345677"/>
            </a:xfrm>
            <a:custGeom>
              <a:avLst/>
              <a:gdLst>
                <a:gd name="T0" fmla="*/ 0 w 49"/>
                <a:gd name="T1" fmla="*/ 2 h 95"/>
                <a:gd name="T2" fmla="*/ 14 w 49"/>
                <a:gd name="T3" fmla="*/ 2 h 95"/>
                <a:gd name="T4" fmla="*/ 14 w 49"/>
                <a:gd name="T5" fmla="*/ 22 h 95"/>
                <a:gd name="T6" fmla="*/ 15 w 49"/>
                <a:gd name="T7" fmla="*/ 22 h 95"/>
                <a:gd name="T8" fmla="*/ 49 w 49"/>
                <a:gd name="T9" fmla="*/ 0 h 95"/>
                <a:gd name="T10" fmla="*/ 49 w 49"/>
                <a:gd name="T11" fmla="*/ 16 h 95"/>
                <a:gd name="T12" fmla="*/ 15 w 49"/>
                <a:gd name="T13" fmla="*/ 54 h 95"/>
                <a:gd name="T14" fmla="*/ 15 w 49"/>
                <a:gd name="T15" fmla="*/ 95 h 95"/>
                <a:gd name="T16" fmla="*/ 0 w 49"/>
                <a:gd name="T17" fmla="*/ 95 h 95"/>
                <a:gd name="T18" fmla="*/ 0 w 49"/>
                <a:gd name="T19"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95">
                  <a:moveTo>
                    <a:pt x="0" y="2"/>
                  </a:moveTo>
                  <a:cubicBezTo>
                    <a:pt x="14" y="2"/>
                    <a:pt x="14" y="2"/>
                    <a:pt x="14" y="2"/>
                  </a:cubicBezTo>
                  <a:cubicBezTo>
                    <a:pt x="14" y="22"/>
                    <a:pt x="14" y="22"/>
                    <a:pt x="14" y="22"/>
                  </a:cubicBezTo>
                  <a:cubicBezTo>
                    <a:pt x="15" y="22"/>
                    <a:pt x="15" y="22"/>
                    <a:pt x="15" y="22"/>
                  </a:cubicBezTo>
                  <a:cubicBezTo>
                    <a:pt x="22" y="7"/>
                    <a:pt x="32" y="0"/>
                    <a:pt x="49" y="0"/>
                  </a:cubicBezTo>
                  <a:cubicBezTo>
                    <a:pt x="49" y="16"/>
                    <a:pt x="49" y="16"/>
                    <a:pt x="49" y="16"/>
                  </a:cubicBezTo>
                  <a:cubicBezTo>
                    <a:pt x="24" y="16"/>
                    <a:pt x="15" y="30"/>
                    <a:pt x="15" y="54"/>
                  </a:cubicBezTo>
                  <a:cubicBezTo>
                    <a:pt x="15" y="95"/>
                    <a:pt x="15" y="95"/>
                    <a:pt x="15" y="95"/>
                  </a:cubicBezTo>
                  <a:cubicBezTo>
                    <a:pt x="0" y="95"/>
                    <a:pt x="0" y="95"/>
                    <a:pt x="0" y="95"/>
                  </a:cubicBezTo>
                  <a:lnTo>
                    <a:pt x="0" y="2"/>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0" name="Freeform 27"/>
            <p:cNvSpPr>
              <a:spLocks noEditPoints="1"/>
            </p:cNvSpPr>
            <p:nvPr/>
          </p:nvSpPr>
          <p:spPr bwMode="auto">
            <a:xfrm>
              <a:off x="4412973" y="5160901"/>
              <a:ext cx="326410" cy="352477"/>
            </a:xfrm>
            <a:custGeom>
              <a:avLst/>
              <a:gdLst>
                <a:gd name="T0" fmla="*/ 45 w 90"/>
                <a:gd name="T1" fmla="*/ 84 h 97"/>
                <a:gd name="T2" fmla="*/ 74 w 90"/>
                <a:gd name="T3" fmla="*/ 49 h 97"/>
                <a:gd name="T4" fmla="*/ 45 w 90"/>
                <a:gd name="T5" fmla="*/ 14 h 97"/>
                <a:gd name="T6" fmla="*/ 17 w 90"/>
                <a:gd name="T7" fmla="*/ 49 h 97"/>
                <a:gd name="T8" fmla="*/ 45 w 90"/>
                <a:gd name="T9" fmla="*/ 84 h 97"/>
                <a:gd name="T10" fmla="*/ 45 w 90"/>
                <a:gd name="T11" fmla="*/ 0 h 97"/>
                <a:gd name="T12" fmla="*/ 90 w 90"/>
                <a:gd name="T13" fmla="*/ 49 h 97"/>
                <a:gd name="T14" fmla="*/ 45 w 90"/>
                <a:gd name="T15" fmla="*/ 97 h 97"/>
                <a:gd name="T16" fmla="*/ 0 w 90"/>
                <a:gd name="T17" fmla="*/ 49 h 97"/>
                <a:gd name="T18" fmla="*/ 45 w 90"/>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7">
                  <a:moveTo>
                    <a:pt x="45" y="84"/>
                  </a:moveTo>
                  <a:cubicBezTo>
                    <a:pt x="61" y="84"/>
                    <a:pt x="74" y="71"/>
                    <a:pt x="74" y="49"/>
                  </a:cubicBezTo>
                  <a:cubicBezTo>
                    <a:pt x="74" y="26"/>
                    <a:pt x="61" y="14"/>
                    <a:pt x="45" y="14"/>
                  </a:cubicBezTo>
                  <a:cubicBezTo>
                    <a:pt x="29" y="14"/>
                    <a:pt x="17" y="26"/>
                    <a:pt x="17" y="49"/>
                  </a:cubicBezTo>
                  <a:cubicBezTo>
                    <a:pt x="17" y="71"/>
                    <a:pt x="29" y="84"/>
                    <a:pt x="45" y="84"/>
                  </a:cubicBezTo>
                  <a:moveTo>
                    <a:pt x="45" y="0"/>
                  </a:moveTo>
                  <a:cubicBezTo>
                    <a:pt x="75" y="0"/>
                    <a:pt x="90" y="22"/>
                    <a:pt x="90" y="49"/>
                  </a:cubicBezTo>
                  <a:cubicBezTo>
                    <a:pt x="90" y="76"/>
                    <a:pt x="75" y="97"/>
                    <a:pt x="45" y="97"/>
                  </a:cubicBezTo>
                  <a:cubicBezTo>
                    <a:pt x="16" y="97"/>
                    <a:pt x="0" y="76"/>
                    <a:pt x="0" y="49"/>
                  </a:cubicBezTo>
                  <a:cubicBezTo>
                    <a:pt x="0" y="22"/>
                    <a:pt x="16" y="0"/>
                    <a:pt x="45" y="0"/>
                  </a:cubicBezTo>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1" name="Freeform 28"/>
            <p:cNvSpPr>
              <a:spLocks/>
            </p:cNvSpPr>
            <p:nvPr/>
          </p:nvSpPr>
          <p:spPr bwMode="auto">
            <a:xfrm>
              <a:off x="4786984" y="5160901"/>
              <a:ext cx="470347" cy="345677"/>
            </a:xfrm>
            <a:custGeom>
              <a:avLst/>
              <a:gdLst>
                <a:gd name="T0" fmla="*/ 0 w 130"/>
                <a:gd name="T1" fmla="*/ 2 h 95"/>
                <a:gd name="T2" fmla="*/ 14 w 130"/>
                <a:gd name="T3" fmla="*/ 2 h 95"/>
                <a:gd name="T4" fmla="*/ 14 w 130"/>
                <a:gd name="T5" fmla="*/ 16 h 95"/>
                <a:gd name="T6" fmla="*/ 15 w 130"/>
                <a:gd name="T7" fmla="*/ 16 h 95"/>
                <a:gd name="T8" fmla="*/ 45 w 130"/>
                <a:gd name="T9" fmla="*/ 0 h 95"/>
                <a:gd name="T10" fmla="*/ 70 w 130"/>
                <a:gd name="T11" fmla="*/ 16 h 95"/>
                <a:gd name="T12" fmla="*/ 99 w 130"/>
                <a:gd name="T13" fmla="*/ 0 h 95"/>
                <a:gd name="T14" fmla="*/ 130 w 130"/>
                <a:gd name="T15" fmla="*/ 27 h 95"/>
                <a:gd name="T16" fmla="*/ 130 w 130"/>
                <a:gd name="T17" fmla="*/ 95 h 95"/>
                <a:gd name="T18" fmla="*/ 115 w 130"/>
                <a:gd name="T19" fmla="*/ 95 h 95"/>
                <a:gd name="T20" fmla="*/ 115 w 130"/>
                <a:gd name="T21" fmla="*/ 34 h 95"/>
                <a:gd name="T22" fmla="*/ 97 w 130"/>
                <a:gd name="T23" fmla="*/ 14 h 95"/>
                <a:gd name="T24" fmla="*/ 73 w 130"/>
                <a:gd name="T25" fmla="*/ 37 h 95"/>
                <a:gd name="T26" fmla="*/ 73 w 130"/>
                <a:gd name="T27" fmla="*/ 95 h 95"/>
                <a:gd name="T28" fmla="*/ 58 w 130"/>
                <a:gd name="T29" fmla="*/ 95 h 95"/>
                <a:gd name="T30" fmla="*/ 58 w 130"/>
                <a:gd name="T31" fmla="*/ 34 h 95"/>
                <a:gd name="T32" fmla="*/ 40 w 130"/>
                <a:gd name="T33" fmla="*/ 14 h 95"/>
                <a:gd name="T34" fmla="*/ 15 w 130"/>
                <a:gd name="T35" fmla="*/ 37 h 95"/>
                <a:gd name="T36" fmla="*/ 15 w 130"/>
                <a:gd name="T37" fmla="*/ 95 h 95"/>
                <a:gd name="T38" fmla="*/ 0 w 130"/>
                <a:gd name="T39" fmla="*/ 95 h 95"/>
                <a:gd name="T40" fmla="*/ 0 w 130"/>
                <a:gd name="T41"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95">
                  <a:moveTo>
                    <a:pt x="0" y="2"/>
                  </a:moveTo>
                  <a:cubicBezTo>
                    <a:pt x="14" y="2"/>
                    <a:pt x="14" y="2"/>
                    <a:pt x="14" y="2"/>
                  </a:cubicBezTo>
                  <a:cubicBezTo>
                    <a:pt x="14" y="16"/>
                    <a:pt x="14" y="16"/>
                    <a:pt x="14" y="16"/>
                  </a:cubicBezTo>
                  <a:cubicBezTo>
                    <a:pt x="15" y="16"/>
                    <a:pt x="15" y="16"/>
                    <a:pt x="15" y="16"/>
                  </a:cubicBezTo>
                  <a:cubicBezTo>
                    <a:pt x="22" y="6"/>
                    <a:pt x="32" y="0"/>
                    <a:pt x="45" y="0"/>
                  </a:cubicBezTo>
                  <a:cubicBezTo>
                    <a:pt x="56" y="0"/>
                    <a:pt x="66" y="5"/>
                    <a:pt x="70" y="16"/>
                  </a:cubicBezTo>
                  <a:cubicBezTo>
                    <a:pt x="77" y="6"/>
                    <a:pt x="87" y="0"/>
                    <a:pt x="99" y="0"/>
                  </a:cubicBezTo>
                  <a:cubicBezTo>
                    <a:pt x="118" y="0"/>
                    <a:pt x="130" y="8"/>
                    <a:pt x="130" y="27"/>
                  </a:cubicBezTo>
                  <a:cubicBezTo>
                    <a:pt x="130" y="95"/>
                    <a:pt x="130" y="95"/>
                    <a:pt x="130" y="95"/>
                  </a:cubicBezTo>
                  <a:cubicBezTo>
                    <a:pt x="115" y="95"/>
                    <a:pt x="115" y="95"/>
                    <a:pt x="115" y="95"/>
                  </a:cubicBezTo>
                  <a:cubicBezTo>
                    <a:pt x="115" y="34"/>
                    <a:pt x="115" y="34"/>
                    <a:pt x="115" y="34"/>
                  </a:cubicBezTo>
                  <a:cubicBezTo>
                    <a:pt x="115" y="23"/>
                    <a:pt x="112" y="14"/>
                    <a:pt x="97" y="14"/>
                  </a:cubicBezTo>
                  <a:cubicBezTo>
                    <a:pt x="82" y="14"/>
                    <a:pt x="73" y="23"/>
                    <a:pt x="73" y="37"/>
                  </a:cubicBezTo>
                  <a:cubicBezTo>
                    <a:pt x="73" y="95"/>
                    <a:pt x="73" y="95"/>
                    <a:pt x="73" y="95"/>
                  </a:cubicBezTo>
                  <a:cubicBezTo>
                    <a:pt x="58" y="95"/>
                    <a:pt x="58" y="95"/>
                    <a:pt x="58" y="95"/>
                  </a:cubicBezTo>
                  <a:cubicBezTo>
                    <a:pt x="58" y="34"/>
                    <a:pt x="58" y="34"/>
                    <a:pt x="58" y="34"/>
                  </a:cubicBezTo>
                  <a:cubicBezTo>
                    <a:pt x="58" y="22"/>
                    <a:pt x="54" y="14"/>
                    <a:pt x="40" y="14"/>
                  </a:cubicBezTo>
                  <a:cubicBezTo>
                    <a:pt x="22" y="14"/>
                    <a:pt x="15" y="30"/>
                    <a:pt x="15" y="37"/>
                  </a:cubicBezTo>
                  <a:cubicBezTo>
                    <a:pt x="15" y="95"/>
                    <a:pt x="15" y="95"/>
                    <a:pt x="15" y="95"/>
                  </a:cubicBezTo>
                  <a:cubicBezTo>
                    <a:pt x="0" y="95"/>
                    <a:pt x="0" y="95"/>
                    <a:pt x="0" y="95"/>
                  </a:cubicBezTo>
                  <a:lnTo>
                    <a:pt x="0" y="2"/>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2" name="Freeform 29"/>
            <p:cNvSpPr>
              <a:spLocks/>
            </p:cNvSpPr>
            <p:nvPr/>
          </p:nvSpPr>
          <p:spPr bwMode="auto">
            <a:xfrm>
              <a:off x="5435270" y="5030564"/>
              <a:ext cx="445413" cy="486215"/>
            </a:xfrm>
            <a:custGeom>
              <a:avLst/>
              <a:gdLst>
                <a:gd name="T0" fmla="*/ 123 w 123"/>
                <a:gd name="T1" fmla="*/ 131 h 134"/>
                <a:gd name="T2" fmla="*/ 101 w 123"/>
                <a:gd name="T3" fmla="*/ 131 h 134"/>
                <a:gd name="T4" fmla="*/ 99 w 123"/>
                <a:gd name="T5" fmla="*/ 117 h 134"/>
                <a:gd name="T6" fmla="*/ 64 w 123"/>
                <a:gd name="T7" fmla="*/ 134 h 134"/>
                <a:gd name="T8" fmla="*/ 0 w 123"/>
                <a:gd name="T9" fmla="*/ 67 h 134"/>
                <a:gd name="T10" fmla="*/ 64 w 123"/>
                <a:gd name="T11" fmla="*/ 0 h 134"/>
                <a:gd name="T12" fmla="*/ 122 w 123"/>
                <a:gd name="T13" fmla="*/ 47 h 134"/>
                <a:gd name="T14" fmla="*/ 88 w 123"/>
                <a:gd name="T15" fmla="*/ 47 h 134"/>
                <a:gd name="T16" fmla="*/ 63 w 123"/>
                <a:gd name="T17" fmla="*/ 29 h 134"/>
                <a:gd name="T18" fmla="*/ 33 w 123"/>
                <a:gd name="T19" fmla="*/ 67 h 134"/>
                <a:gd name="T20" fmla="*/ 63 w 123"/>
                <a:gd name="T21" fmla="*/ 105 h 134"/>
                <a:gd name="T22" fmla="*/ 92 w 123"/>
                <a:gd name="T23" fmla="*/ 86 h 134"/>
                <a:gd name="T24" fmla="*/ 69 w 123"/>
                <a:gd name="T25" fmla="*/ 86 h 134"/>
                <a:gd name="T26" fmla="*/ 69 w 123"/>
                <a:gd name="T27" fmla="*/ 61 h 134"/>
                <a:gd name="T28" fmla="*/ 123 w 123"/>
                <a:gd name="T29" fmla="*/ 61 h 134"/>
                <a:gd name="T30" fmla="*/ 123 w 123"/>
                <a:gd name="T31" fmla="*/ 13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3" h="134">
                  <a:moveTo>
                    <a:pt x="123" y="131"/>
                  </a:moveTo>
                  <a:cubicBezTo>
                    <a:pt x="101" y="131"/>
                    <a:pt x="101" y="131"/>
                    <a:pt x="101" y="131"/>
                  </a:cubicBezTo>
                  <a:cubicBezTo>
                    <a:pt x="99" y="117"/>
                    <a:pt x="99" y="117"/>
                    <a:pt x="99" y="117"/>
                  </a:cubicBezTo>
                  <a:cubicBezTo>
                    <a:pt x="91" y="130"/>
                    <a:pt x="76" y="134"/>
                    <a:pt x="64" y="134"/>
                  </a:cubicBezTo>
                  <a:cubicBezTo>
                    <a:pt x="25" y="134"/>
                    <a:pt x="0" y="104"/>
                    <a:pt x="0" y="67"/>
                  </a:cubicBezTo>
                  <a:cubicBezTo>
                    <a:pt x="0" y="30"/>
                    <a:pt x="25" y="0"/>
                    <a:pt x="64" y="0"/>
                  </a:cubicBezTo>
                  <a:cubicBezTo>
                    <a:pt x="90" y="0"/>
                    <a:pt x="119" y="15"/>
                    <a:pt x="122" y="47"/>
                  </a:cubicBezTo>
                  <a:cubicBezTo>
                    <a:pt x="88" y="47"/>
                    <a:pt x="88" y="47"/>
                    <a:pt x="88" y="47"/>
                  </a:cubicBezTo>
                  <a:cubicBezTo>
                    <a:pt x="87" y="36"/>
                    <a:pt x="76" y="29"/>
                    <a:pt x="63" y="29"/>
                  </a:cubicBezTo>
                  <a:cubicBezTo>
                    <a:pt x="41" y="29"/>
                    <a:pt x="33" y="48"/>
                    <a:pt x="33" y="67"/>
                  </a:cubicBezTo>
                  <a:cubicBezTo>
                    <a:pt x="33" y="86"/>
                    <a:pt x="41" y="105"/>
                    <a:pt x="63" y="105"/>
                  </a:cubicBezTo>
                  <a:cubicBezTo>
                    <a:pt x="79" y="105"/>
                    <a:pt x="91" y="97"/>
                    <a:pt x="92" y="86"/>
                  </a:cubicBezTo>
                  <a:cubicBezTo>
                    <a:pt x="69" y="86"/>
                    <a:pt x="69" y="86"/>
                    <a:pt x="69" y="86"/>
                  </a:cubicBezTo>
                  <a:cubicBezTo>
                    <a:pt x="69" y="61"/>
                    <a:pt x="69" y="61"/>
                    <a:pt x="69" y="61"/>
                  </a:cubicBezTo>
                  <a:cubicBezTo>
                    <a:pt x="123" y="61"/>
                    <a:pt x="123" y="61"/>
                    <a:pt x="123" y="61"/>
                  </a:cubicBezTo>
                  <a:lnTo>
                    <a:pt x="123" y="131"/>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3" name="Freeform 30"/>
            <p:cNvSpPr>
              <a:spLocks noEditPoints="1"/>
            </p:cNvSpPr>
            <p:nvPr/>
          </p:nvSpPr>
          <p:spPr bwMode="auto">
            <a:xfrm>
              <a:off x="5913550" y="5157501"/>
              <a:ext cx="354744" cy="359278"/>
            </a:xfrm>
            <a:custGeom>
              <a:avLst/>
              <a:gdLst>
                <a:gd name="T0" fmla="*/ 49 w 98"/>
                <a:gd name="T1" fmla="*/ 75 h 99"/>
                <a:gd name="T2" fmla="*/ 67 w 98"/>
                <a:gd name="T3" fmla="*/ 50 h 99"/>
                <a:gd name="T4" fmla="*/ 49 w 98"/>
                <a:gd name="T5" fmla="*/ 24 h 99"/>
                <a:gd name="T6" fmla="*/ 30 w 98"/>
                <a:gd name="T7" fmla="*/ 50 h 99"/>
                <a:gd name="T8" fmla="*/ 49 w 98"/>
                <a:gd name="T9" fmla="*/ 75 h 99"/>
                <a:gd name="T10" fmla="*/ 49 w 98"/>
                <a:gd name="T11" fmla="*/ 0 h 99"/>
                <a:gd name="T12" fmla="*/ 98 w 98"/>
                <a:gd name="T13" fmla="*/ 50 h 99"/>
                <a:gd name="T14" fmla="*/ 49 w 98"/>
                <a:gd name="T15" fmla="*/ 99 h 99"/>
                <a:gd name="T16" fmla="*/ 0 w 98"/>
                <a:gd name="T17" fmla="*/ 50 h 99"/>
                <a:gd name="T18" fmla="*/ 49 w 98"/>
                <a:gd name="T1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99">
                  <a:moveTo>
                    <a:pt x="49" y="75"/>
                  </a:moveTo>
                  <a:cubicBezTo>
                    <a:pt x="63" y="75"/>
                    <a:pt x="67" y="62"/>
                    <a:pt x="67" y="50"/>
                  </a:cubicBezTo>
                  <a:cubicBezTo>
                    <a:pt x="67" y="38"/>
                    <a:pt x="63" y="24"/>
                    <a:pt x="49" y="24"/>
                  </a:cubicBezTo>
                  <a:cubicBezTo>
                    <a:pt x="35" y="24"/>
                    <a:pt x="30" y="38"/>
                    <a:pt x="30" y="50"/>
                  </a:cubicBezTo>
                  <a:cubicBezTo>
                    <a:pt x="30" y="62"/>
                    <a:pt x="35" y="75"/>
                    <a:pt x="49" y="75"/>
                  </a:cubicBezTo>
                  <a:moveTo>
                    <a:pt x="49" y="0"/>
                  </a:moveTo>
                  <a:cubicBezTo>
                    <a:pt x="78" y="0"/>
                    <a:pt x="98" y="22"/>
                    <a:pt x="98" y="50"/>
                  </a:cubicBezTo>
                  <a:cubicBezTo>
                    <a:pt x="98" y="78"/>
                    <a:pt x="78" y="99"/>
                    <a:pt x="49" y="99"/>
                  </a:cubicBezTo>
                  <a:cubicBezTo>
                    <a:pt x="20" y="99"/>
                    <a:pt x="0" y="78"/>
                    <a:pt x="0" y="50"/>
                  </a:cubicBezTo>
                  <a:cubicBezTo>
                    <a:pt x="0" y="22"/>
                    <a:pt x="20" y="0"/>
                    <a:pt x="49" y="0"/>
                  </a:cubicBezTo>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4" name="Freeform 31"/>
            <p:cNvSpPr>
              <a:spLocks noEditPoints="1"/>
            </p:cNvSpPr>
            <p:nvPr/>
          </p:nvSpPr>
          <p:spPr bwMode="auto">
            <a:xfrm>
              <a:off x="6304562" y="5157501"/>
              <a:ext cx="355877" cy="359278"/>
            </a:xfrm>
            <a:custGeom>
              <a:avLst/>
              <a:gdLst>
                <a:gd name="T0" fmla="*/ 49 w 98"/>
                <a:gd name="T1" fmla="*/ 75 h 99"/>
                <a:gd name="T2" fmla="*/ 67 w 98"/>
                <a:gd name="T3" fmla="*/ 50 h 99"/>
                <a:gd name="T4" fmla="*/ 49 w 98"/>
                <a:gd name="T5" fmla="*/ 24 h 99"/>
                <a:gd name="T6" fmla="*/ 30 w 98"/>
                <a:gd name="T7" fmla="*/ 50 h 99"/>
                <a:gd name="T8" fmla="*/ 49 w 98"/>
                <a:gd name="T9" fmla="*/ 75 h 99"/>
                <a:gd name="T10" fmla="*/ 49 w 98"/>
                <a:gd name="T11" fmla="*/ 0 h 99"/>
                <a:gd name="T12" fmla="*/ 98 w 98"/>
                <a:gd name="T13" fmla="*/ 50 h 99"/>
                <a:gd name="T14" fmla="*/ 49 w 98"/>
                <a:gd name="T15" fmla="*/ 99 h 99"/>
                <a:gd name="T16" fmla="*/ 0 w 98"/>
                <a:gd name="T17" fmla="*/ 50 h 99"/>
                <a:gd name="T18" fmla="*/ 49 w 98"/>
                <a:gd name="T1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99">
                  <a:moveTo>
                    <a:pt x="49" y="75"/>
                  </a:moveTo>
                  <a:cubicBezTo>
                    <a:pt x="63" y="75"/>
                    <a:pt x="67" y="62"/>
                    <a:pt x="67" y="50"/>
                  </a:cubicBezTo>
                  <a:cubicBezTo>
                    <a:pt x="67" y="38"/>
                    <a:pt x="63" y="24"/>
                    <a:pt x="49" y="24"/>
                  </a:cubicBezTo>
                  <a:cubicBezTo>
                    <a:pt x="34" y="24"/>
                    <a:pt x="30" y="38"/>
                    <a:pt x="30" y="50"/>
                  </a:cubicBezTo>
                  <a:cubicBezTo>
                    <a:pt x="30" y="62"/>
                    <a:pt x="34" y="75"/>
                    <a:pt x="49" y="75"/>
                  </a:cubicBezTo>
                  <a:moveTo>
                    <a:pt x="49" y="0"/>
                  </a:moveTo>
                  <a:cubicBezTo>
                    <a:pt x="77" y="0"/>
                    <a:pt x="98" y="22"/>
                    <a:pt x="98" y="50"/>
                  </a:cubicBezTo>
                  <a:cubicBezTo>
                    <a:pt x="98" y="78"/>
                    <a:pt x="77" y="99"/>
                    <a:pt x="49" y="99"/>
                  </a:cubicBezTo>
                  <a:cubicBezTo>
                    <a:pt x="20" y="99"/>
                    <a:pt x="0" y="78"/>
                    <a:pt x="0" y="50"/>
                  </a:cubicBezTo>
                  <a:cubicBezTo>
                    <a:pt x="0" y="22"/>
                    <a:pt x="20" y="0"/>
                    <a:pt x="49" y="0"/>
                  </a:cubicBezTo>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5" name="Freeform 32"/>
            <p:cNvSpPr>
              <a:spLocks noEditPoints="1"/>
            </p:cNvSpPr>
            <p:nvPr/>
          </p:nvSpPr>
          <p:spPr bwMode="auto">
            <a:xfrm>
              <a:off x="6693306" y="5041898"/>
              <a:ext cx="347944" cy="474881"/>
            </a:xfrm>
            <a:custGeom>
              <a:avLst/>
              <a:gdLst>
                <a:gd name="T0" fmla="*/ 30 w 96"/>
                <a:gd name="T1" fmla="*/ 81 h 131"/>
                <a:gd name="T2" fmla="*/ 49 w 96"/>
                <a:gd name="T3" fmla="*/ 107 h 131"/>
                <a:gd name="T4" fmla="*/ 67 w 96"/>
                <a:gd name="T5" fmla="*/ 82 h 131"/>
                <a:gd name="T6" fmla="*/ 49 w 96"/>
                <a:gd name="T7" fmla="*/ 56 h 131"/>
                <a:gd name="T8" fmla="*/ 30 w 96"/>
                <a:gd name="T9" fmla="*/ 81 h 131"/>
                <a:gd name="T10" fmla="*/ 96 w 96"/>
                <a:gd name="T11" fmla="*/ 128 h 131"/>
                <a:gd name="T12" fmla="*/ 67 w 96"/>
                <a:gd name="T13" fmla="*/ 128 h 131"/>
                <a:gd name="T14" fmla="*/ 67 w 96"/>
                <a:gd name="T15" fmla="*/ 117 h 131"/>
                <a:gd name="T16" fmla="*/ 67 w 96"/>
                <a:gd name="T17" fmla="*/ 117 h 131"/>
                <a:gd name="T18" fmla="*/ 41 w 96"/>
                <a:gd name="T19" fmla="*/ 131 h 131"/>
                <a:gd name="T20" fmla="*/ 0 w 96"/>
                <a:gd name="T21" fmla="*/ 80 h 131"/>
                <a:gd name="T22" fmla="*/ 39 w 96"/>
                <a:gd name="T23" fmla="*/ 32 h 131"/>
                <a:gd name="T24" fmla="*/ 65 w 96"/>
                <a:gd name="T25" fmla="*/ 45 h 131"/>
                <a:gd name="T26" fmla="*/ 66 w 96"/>
                <a:gd name="T27" fmla="*/ 45 h 131"/>
                <a:gd name="T28" fmla="*/ 66 w 96"/>
                <a:gd name="T29" fmla="*/ 0 h 131"/>
                <a:gd name="T30" fmla="*/ 96 w 96"/>
                <a:gd name="T31" fmla="*/ 0 h 131"/>
                <a:gd name="T32" fmla="*/ 96 w 96"/>
                <a:gd name="T33" fmla="*/ 12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131">
                  <a:moveTo>
                    <a:pt x="30" y="81"/>
                  </a:moveTo>
                  <a:cubicBezTo>
                    <a:pt x="30" y="93"/>
                    <a:pt x="35" y="107"/>
                    <a:pt x="49" y="107"/>
                  </a:cubicBezTo>
                  <a:cubicBezTo>
                    <a:pt x="64" y="107"/>
                    <a:pt x="67" y="93"/>
                    <a:pt x="67" y="82"/>
                  </a:cubicBezTo>
                  <a:cubicBezTo>
                    <a:pt x="67" y="68"/>
                    <a:pt x="62" y="56"/>
                    <a:pt x="49" y="56"/>
                  </a:cubicBezTo>
                  <a:cubicBezTo>
                    <a:pt x="35" y="56"/>
                    <a:pt x="30" y="69"/>
                    <a:pt x="30" y="81"/>
                  </a:cubicBezTo>
                  <a:moveTo>
                    <a:pt x="96" y="128"/>
                  </a:moveTo>
                  <a:cubicBezTo>
                    <a:pt x="67" y="128"/>
                    <a:pt x="67" y="128"/>
                    <a:pt x="67" y="128"/>
                  </a:cubicBezTo>
                  <a:cubicBezTo>
                    <a:pt x="67" y="117"/>
                    <a:pt x="67" y="117"/>
                    <a:pt x="67" y="117"/>
                  </a:cubicBezTo>
                  <a:cubicBezTo>
                    <a:pt x="67" y="117"/>
                    <a:pt x="67" y="117"/>
                    <a:pt x="67" y="117"/>
                  </a:cubicBezTo>
                  <a:cubicBezTo>
                    <a:pt x="61" y="126"/>
                    <a:pt x="52" y="131"/>
                    <a:pt x="41" y="131"/>
                  </a:cubicBezTo>
                  <a:cubicBezTo>
                    <a:pt x="12" y="131"/>
                    <a:pt x="0" y="106"/>
                    <a:pt x="0" y="80"/>
                  </a:cubicBezTo>
                  <a:cubicBezTo>
                    <a:pt x="0" y="55"/>
                    <a:pt x="12" y="32"/>
                    <a:pt x="39" y="32"/>
                  </a:cubicBezTo>
                  <a:cubicBezTo>
                    <a:pt x="50" y="32"/>
                    <a:pt x="59" y="37"/>
                    <a:pt x="65" y="45"/>
                  </a:cubicBezTo>
                  <a:cubicBezTo>
                    <a:pt x="66" y="45"/>
                    <a:pt x="66" y="45"/>
                    <a:pt x="66" y="45"/>
                  </a:cubicBezTo>
                  <a:cubicBezTo>
                    <a:pt x="66" y="0"/>
                    <a:pt x="66" y="0"/>
                    <a:pt x="66" y="0"/>
                  </a:cubicBezTo>
                  <a:cubicBezTo>
                    <a:pt x="96" y="0"/>
                    <a:pt x="96" y="0"/>
                    <a:pt x="96" y="0"/>
                  </a:cubicBezTo>
                  <a:lnTo>
                    <a:pt x="96" y="128"/>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6" name="Freeform 33"/>
            <p:cNvSpPr>
              <a:spLocks/>
            </p:cNvSpPr>
            <p:nvPr/>
          </p:nvSpPr>
          <p:spPr bwMode="auto">
            <a:xfrm>
              <a:off x="3169671" y="5720784"/>
              <a:ext cx="177939" cy="438613"/>
            </a:xfrm>
            <a:custGeom>
              <a:avLst/>
              <a:gdLst>
                <a:gd name="T0" fmla="*/ 31 w 49"/>
                <a:gd name="T1" fmla="*/ 28 h 121"/>
                <a:gd name="T2" fmla="*/ 49 w 49"/>
                <a:gd name="T3" fmla="*/ 28 h 121"/>
                <a:gd name="T4" fmla="*/ 49 w 49"/>
                <a:gd name="T5" fmla="*/ 41 h 121"/>
                <a:gd name="T6" fmla="*/ 31 w 49"/>
                <a:gd name="T7" fmla="*/ 41 h 121"/>
                <a:gd name="T8" fmla="*/ 31 w 49"/>
                <a:gd name="T9" fmla="*/ 99 h 121"/>
                <a:gd name="T10" fmla="*/ 42 w 49"/>
                <a:gd name="T11" fmla="*/ 107 h 121"/>
                <a:gd name="T12" fmla="*/ 49 w 49"/>
                <a:gd name="T13" fmla="*/ 107 h 121"/>
                <a:gd name="T14" fmla="*/ 49 w 49"/>
                <a:gd name="T15" fmla="*/ 121 h 121"/>
                <a:gd name="T16" fmla="*/ 38 w 49"/>
                <a:gd name="T17" fmla="*/ 121 h 121"/>
                <a:gd name="T18" fmla="*/ 16 w 49"/>
                <a:gd name="T19" fmla="*/ 100 h 121"/>
                <a:gd name="T20" fmla="*/ 16 w 49"/>
                <a:gd name="T21" fmla="*/ 41 h 121"/>
                <a:gd name="T22" fmla="*/ 0 w 49"/>
                <a:gd name="T23" fmla="*/ 41 h 121"/>
                <a:gd name="T24" fmla="*/ 0 w 49"/>
                <a:gd name="T25" fmla="*/ 28 h 121"/>
                <a:gd name="T26" fmla="*/ 16 w 49"/>
                <a:gd name="T27" fmla="*/ 28 h 121"/>
                <a:gd name="T28" fmla="*/ 16 w 49"/>
                <a:gd name="T29" fmla="*/ 0 h 121"/>
                <a:gd name="T30" fmla="*/ 31 w 49"/>
                <a:gd name="T31" fmla="*/ 0 h 121"/>
                <a:gd name="T32" fmla="*/ 31 w 49"/>
                <a:gd name="T33" fmla="*/ 2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121">
                  <a:moveTo>
                    <a:pt x="31" y="28"/>
                  </a:moveTo>
                  <a:cubicBezTo>
                    <a:pt x="49" y="28"/>
                    <a:pt x="49" y="28"/>
                    <a:pt x="49" y="28"/>
                  </a:cubicBezTo>
                  <a:cubicBezTo>
                    <a:pt x="49" y="41"/>
                    <a:pt x="49" y="41"/>
                    <a:pt x="49" y="41"/>
                  </a:cubicBezTo>
                  <a:cubicBezTo>
                    <a:pt x="31" y="41"/>
                    <a:pt x="31" y="41"/>
                    <a:pt x="31" y="41"/>
                  </a:cubicBezTo>
                  <a:cubicBezTo>
                    <a:pt x="31" y="99"/>
                    <a:pt x="31" y="99"/>
                    <a:pt x="31" y="99"/>
                  </a:cubicBezTo>
                  <a:cubicBezTo>
                    <a:pt x="31" y="106"/>
                    <a:pt x="33" y="107"/>
                    <a:pt x="42" y="107"/>
                  </a:cubicBezTo>
                  <a:cubicBezTo>
                    <a:pt x="49" y="107"/>
                    <a:pt x="49" y="107"/>
                    <a:pt x="49" y="107"/>
                  </a:cubicBezTo>
                  <a:cubicBezTo>
                    <a:pt x="49" y="121"/>
                    <a:pt x="49" y="121"/>
                    <a:pt x="49" y="121"/>
                  </a:cubicBezTo>
                  <a:cubicBezTo>
                    <a:pt x="38" y="121"/>
                    <a:pt x="38" y="121"/>
                    <a:pt x="38" y="121"/>
                  </a:cubicBezTo>
                  <a:cubicBezTo>
                    <a:pt x="22" y="121"/>
                    <a:pt x="16" y="117"/>
                    <a:pt x="16" y="100"/>
                  </a:cubicBezTo>
                  <a:cubicBezTo>
                    <a:pt x="16" y="41"/>
                    <a:pt x="16" y="41"/>
                    <a:pt x="16" y="41"/>
                  </a:cubicBezTo>
                  <a:cubicBezTo>
                    <a:pt x="0" y="41"/>
                    <a:pt x="0" y="41"/>
                    <a:pt x="0" y="41"/>
                  </a:cubicBezTo>
                  <a:cubicBezTo>
                    <a:pt x="0" y="28"/>
                    <a:pt x="0" y="28"/>
                    <a:pt x="0" y="28"/>
                  </a:cubicBezTo>
                  <a:cubicBezTo>
                    <a:pt x="16" y="28"/>
                    <a:pt x="16" y="28"/>
                    <a:pt x="16" y="28"/>
                  </a:cubicBezTo>
                  <a:cubicBezTo>
                    <a:pt x="16" y="0"/>
                    <a:pt x="16" y="0"/>
                    <a:pt x="16" y="0"/>
                  </a:cubicBezTo>
                  <a:cubicBezTo>
                    <a:pt x="31" y="0"/>
                    <a:pt x="31" y="0"/>
                    <a:pt x="31" y="0"/>
                  </a:cubicBezTo>
                  <a:lnTo>
                    <a:pt x="31" y="28"/>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7" name="Freeform 34"/>
            <p:cNvSpPr>
              <a:spLocks noEditPoints="1"/>
            </p:cNvSpPr>
            <p:nvPr/>
          </p:nvSpPr>
          <p:spPr bwMode="auto">
            <a:xfrm>
              <a:off x="3372543" y="5814854"/>
              <a:ext cx="326410" cy="352477"/>
            </a:xfrm>
            <a:custGeom>
              <a:avLst/>
              <a:gdLst>
                <a:gd name="T0" fmla="*/ 45 w 90"/>
                <a:gd name="T1" fmla="*/ 83 h 97"/>
                <a:gd name="T2" fmla="*/ 74 w 90"/>
                <a:gd name="T3" fmla="*/ 48 h 97"/>
                <a:gd name="T4" fmla="*/ 45 w 90"/>
                <a:gd name="T5" fmla="*/ 13 h 97"/>
                <a:gd name="T6" fmla="*/ 16 w 90"/>
                <a:gd name="T7" fmla="*/ 48 h 97"/>
                <a:gd name="T8" fmla="*/ 45 w 90"/>
                <a:gd name="T9" fmla="*/ 83 h 97"/>
                <a:gd name="T10" fmla="*/ 45 w 90"/>
                <a:gd name="T11" fmla="*/ 0 h 97"/>
                <a:gd name="T12" fmla="*/ 90 w 90"/>
                <a:gd name="T13" fmla="*/ 48 h 97"/>
                <a:gd name="T14" fmla="*/ 45 w 90"/>
                <a:gd name="T15" fmla="*/ 97 h 97"/>
                <a:gd name="T16" fmla="*/ 0 w 90"/>
                <a:gd name="T17" fmla="*/ 48 h 97"/>
                <a:gd name="T18" fmla="*/ 45 w 90"/>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7">
                  <a:moveTo>
                    <a:pt x="45" y="83"/>
                  </a:moveTo>
                  <a:cubicBezTo>
                    <a:pt x="61" y="83"/>
                    <a:pt x="74" y="71"/>
                    <a:pt x="74" y="48"/>
                  </a:cubicBezTo>
                  <a:cubicBezTo>
                    <a:pt x="74" y="26"/>
                    <a:pt x="61" y="13"/>
                    <a:pt x="45" y="13"/>
                  </a:cubicBezTo>
                  <a:cubicBezTo>
                    <a:pt x="29" y="13"/>
                    <a:pt x="16" y="26"/>
                    <a:pt x="16" y="48"/>
                  </a:cubicBezTo>
                  <a:cubicBezTo>
                    <a:pt x="16" y="71"/>
                    <a:pt x="29" y="83"/>
                    <a:pt x="45" y="83"/>
                  </a:cubicBezTo>
                  <a:moveTo>
                    <a:pt x="45" y="0"/>
                  </a:moveTo>
                  <a:cubicBezTo>
                    <a:pt x="75" y="0"/>
                    <a:pt x="90" y="21"/>
                    <a:pt x="90" y="48"/>
                  </a:cubicBezTo>
                  <a:cubicBezTo>
                    <a:pt x="90" y="75"/>
                    <a:pt x="75" y="97"/>
                    <a:pt x="45" y="97"/>
                  </a:cubicBezTo>
                  <a:cubicBezTo>
                    <a:pt x="16" y="97"/>
                    <a:pt x="0" y="75"/>
                    <a:pt x="0" y="48"/>
                  </a:cubicBezTo>
                  <a:cubicBezTo>
                    <a:pt x="0" y="21"/>
                    <a:pt x="16" y="0"/>
                    <a:pt x="45" y="0"/>
                  </a:cubicBezTo>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8" name="Freeform 35"/>
            <p:cNvSpPr>
              <a:spLocks/>
            </p:cNvSpPr>
            <p:nvPr/>
          </p:nvSpPr>
          <p:spPr bwMode="auto">
            <a:xfrm>
              <a:off x="3862157" y="5684516"/>
              <a:ext cx="445413" cy="482814"/>
            </a:xfrm>
            <a:custGeom>
              <a:avLst/>
              <a:gdLst>
                <a:gd name="T0" fmla="*/ 123 w 123"/>
                <a:gd name="T1" fmla="*/ 131 h 133"/>
                <a:gd name="T2" fmla="*/ 102 w 123"/>
                <a:gd name="T3" fmla="*/ 131 h 133"/>
                <a:gd name="T4" fmla="*/ 100 w 123"/>
                <a:gd name="T5" fmla="*/ 117 h 133"/>
                <a:gd name="T6" fmla="*/ 64 w 123"/>
                <a:gd name="T7" fmla="*/ 133 h 133"/>
                <a:gd name="T8" fmla="*/ 0 w 123"/>
                <a:gd name="T9" fmla="*/ 67 h 133"/>
                <a:gd name="T10" fmla="*/ 64 w 123"/>
                <a:gd name="T11" fmla="*/ 0 h 133"/>
                <a:gd name="T12" fmla="*/ 122 w 123"/>
                <a:gd name="T13" fmla="*/ 46 h 133"/>
                <a:gd name="T14" fmla="*/ 89 w 123"/>
                <a:gd name="T15" fmla="*/ 46 h 133"/>
                <a:gd name="T16" fmla="*/ 63 w 123"/>
                <a:gd name="T17" fmla="*/ 29 h 133"/>
                <a:gd name="T18" fmla="*/ 34 w 123"/>
                <a:gd name="T19" fmla="*/ 67 h 133"/>
                <a:gd name="T20" fmla="*/ 63 w 123"/>
                <a:gd name="T21" fmla="*/ 105 h 133"/>
                <a:gd name="T22" fmla="*/ 93 w 123"/>
                <a:gd name="T23" fmla="*/ 85 h 133"/>
                <a:gd name="T24" fmla="*/ 69 w 123"/>
                <a:gd name="T25" fmla="*/ 85 h 133"/>
                <a:gd name="T26" fmla="*/ 69 w 123"/>
                <a:gd name="T27" fmla="*/ 61 h 133"/>
                <a:gd name="T28" fmla="*/ 123 w 123"/>
                <a:gd name="T29" fmla="*/ 61 h 133"/>
                <a:gd name="T30" fmla="*/ 123 w 123"/>
                <a:gd name="T31" fmla="*/ 13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3" h="133">
                  <a:moveTo>
                    <a:pt x="123" y="131"/>
                  </a:moveTo>
                  <a:cubicBezTo>
                    <a:pt x="102" y="131"/>
                    <a:pt x="102" y="131"/>
                    <a:pt x="102" y="131"/>
                  </a:cubicBezTo>
                  <a:cubicBezTo>
                    <a:pt x="100" y="117"/>
                    <a:pt x="100" y="117"/>
                    <a:pt x="100" y="117"/>
                  </a:cubicBezTo>
                  <a:cubicBezTo>
                    <a:pt x="91" y="129"/>
                    <a:pt x="76" y="133"/>
                    <a:pt x="64" y="133"/>
                  </a:cubicBezTo>
                  <a:cubicBezTo>
                    <a:pt x="25" y="133"/>
                    <a:pt x="0" y="104"/>
                    <a:pt x="0" y="67"/>
                  </a:cubicBezTo>
                  <a:cubicBezTo>
                    <a:pt x="0" y="29"/>
                    <a:pt x="25" y="0"/>
                    <a:pt x="64" y="0"/>
                  </a:cubicBezTo>
                  <a:cubicBezTo>
                    <a:pt x="91" y="0"/>
                    <a:pt x="119" y="14"/>
                    <a:pt x="122" y="46"/>
                  </a:cubicBezTo>
                  <a:cubicBezTo>
                    <a:pt x="89" y="46"/>
                    <a:pt x="89" y="46"/>
                    <a:pt x="89" y="46"/>
                  </a:cubicBezTo>
                  <a:cubicBezTo>
                    <a:pt x="88" y="35"/>
                    <a:pt x="77" y="29"/>
                    <a:pt x="63" y="29"/>
                  </a:cubicBezTo>
                  <a:cubicBezTo>
                    <a:pt x="42" y="29"/>
                    <a:pt x="34" y="48"/>
                    <a:pt x="34" y="67"/>
                  </a:cubicBezTo>
                  <a:cubicBezTo>
                    <a:pt x="34" y="86"/>
                    <a:pt x="42" y="105"/>
                    <a:pt x="63" y="105"/>
                  </a:cubicBezTo>
                  <a:cubicBezTo>
                    <a:pt x="80" y="105"/>
                    <a:pt x="91" y="97"/>
                    <a:pt x="93" y="85"/>
                  </a:cubicBezTo>
                  <a:cubicBezTo>
                    <a:pt x="69" y="85"/>
                    <a:pt x="69" y="85"/>
                    <a:pt x="69" y="85"/>
                  </a:cubicBezTo>
                  <a:cubicBezTo>
                    <a:pt x="69" y="61"/>
                    <a:pt x="69" y="61"/>
                    <a:pt x="69" y="61"/>
                  </a:cubicBezTo>
                  <a:cubicBezTo>
                    <a:pt x="123" y="61"/>
                    <a:pt x="123" y="61"/>
                    <a:pt x="123" y="61"/>
                  </a:cubicBezTo>
                  <a:lnTo>
                    <a:pt x="123" y="131"/>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9" name="Freeform 36"/>
            <p:cNvSpPr>
              <a:spLocks/>
            </p:cNvSpPr>
            <p:nvPr/>
          </p:nvSpPr>
          <p:spPr bwMode="auto">
            <a:xfrm>
              <a:off x="4355172" y="5814854"/>
              <a:ext cx="235740" cy="344543"/>
            </a:xfrm>
            <a:custGeom>
              <a:avLst/>
              <a:gdLst>
                <a:gd name="T0" fmla="*/ 0 w 65"/>
                <a:gd name="T1" fmla="*/ 2 h 95"/>
                <a:gd name="T2" fmla="*/ 30 w 65"/>
                <a:gd name="T3" fmla="*/ 2 h 95"/>
                <a:gd name="T4" fmla="*/ 30 w 65"/>
                <a:gd name="T5" fmla="*/ 18 h 95"/>
                <a:gd name="T6" fmla="*/ 30 w 65"/>
                <a:gd name="T7" fmla="*/ 18 h 95"/>
                <a:gd name="T8" fmla="*/ 58 w 65"/>
                <a:gd name="T9" fmla="*/ 0 h 95"/>
                <a:gd name="T10" fmla="*/ 65 w 65"/>
                <a:gd name="T11" fmla="*/ 0 h 95"/>
                <a:gd name="T12" fmla="*/ 65 w 65"/>
                <a:gd name="T13" fmla="*/ 28 h 95"/>
                <a:gd name="T14" fmla="*/ 53 w 65"/>
                <a:gd name="T15" fmla="*/ 26 h 95"/>
                <a:gd name="T16" fmla="*/ 30 w 65"/>
                <a:gd name="T17" fmla="*/ 49 h 95"/>
                <a:gd name="T18" fmla="*/ 30 w 65"/>
                <a:gd name="T19" fmla="*/ 95 h 95"/>
                <a:gd name="T20" fmla="*/ 0 w 65"/>
                <a:gd name="T21" fmla="*/ 95 h 95"/>
                <a:gd name="T22" fmla="*/ 0 w 65"/>
                <a:gd name="T2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95">
                  <a:moveTo>
                    <a:pt x="0" y="2"/>
                  </a:moveTo>
                  <a:cubicBezTo>
                    <a:pt x="30" y="2"/>
                    <a:pt x="30" y="2"/>
                    <a:pt x="30" y="2"/>
                  </a:cubicBezTo>
                  <a:cubicBezTo>
                    <a:pt x="30" y="18"/>
                    <a:pt x="30" y="18"/>
                    <a:pt x="30" y="18"/>
                  </a:cubicBezTo>
                  <a:cubicBezTo>
                    <a:pt x="30" y="18"/>
                    <a:pt x="30" y="18"/>
                    <a:pt x="30" y="18"/>
                  </a:cubicBezTo>
                  <a:cubicBezTo>
                    <a:pt x="34" y="6"/>
                    <a:pt x="45" y="0"/>
                    <a:pt x="58" y="0"/>
                  </a:cubicBezTo>
                  <a:cubicBezTo>
                    <a:pt x="60" y="0"/>
                    <a:pt x="63" y="0"/>
                    <a:pt x="65" y="0"/>
                  </a:cubicBezTo>
                  <a:cubicBezTo>
                    <a:pt x="65" y="28"/>
                    <a:pt x="65" y="28"/>
                    <a:pt x="65" y="28"/>
                  </a:cubicBezTo>
                  <a:cubicBezTo>
                    <a:pt x="61" y="27"/>
                    <a:pt x="58" y="26"/>
                    <a:pt x="53" y="26"/>
                  </a:cubicBezTo>
                  <a:cubicBezTo>
                    <a:pt x="38" y="26"/>
                    <a:pt x="30" y="37"/>
                    <a:pt x="30" y="49"/>
                  </a:cubicBezTo>
                  <a:cubicBezTo>
                    <a:pt x="30" y="95"/>
                    <a:pt x="30" y="95"/>
                    <a:pt x="30" y="95"/>
                  </a:cubicBezTo>
                  <a:cubicBezTo>
                    <a:pt x="0" y="95"/>
                    <a:pt x="0" y="95"/>
                    <a:pt x="0" y="95"/>
                  </a:cubicBezTo>
                  <a:lnTo>
                    <a:pt x="0" y="2"/>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60" name="Freeform 37"/>
            <p:cNvSpPr>
              <a:spLocks noEditPoints="1"/>
            </p:cNvSpPr>
            <p:nvPr/>
          </p:nvSpPr>
          <p:spPr bwMode="auto">
            <a:xfrm>
              <a:off x="4609046" y="5811453"/>
              <a:ext cx="362677" cy="355877"/>
            </a:xfrm>
            <a:custGeom>
              <a:avLst/>
              <a:gdLst>
                <a:gd name="T0" fmla="*/ 68 w 100"/>
                <a:gd name="T1" fmla="*/ 39 h 98"/>
                <a:gd name="T2" fmla="*/ 50 w 100"/>
                <a:gd name="T3" fmla="*/ 20 h 98"/>
                <a:gd name="T4" fmla="*/ 30 w 100"/>
                <a:gd name="T5" fmla="*/ 39 h 98"/>
                <a:gd name="T6" fmla="*/ 68 w 100"/>
                <a:gd name="T7" fmla="*/ 39 h 98"/>
                <a:gd name="T8" fmla="*/ 30 w 100"/>
                <a:gd name="T9" fmla="*/ 57 h 98"/>
                <a:gd name="T10" fmla="*/ 51 w 100"/>
                <a:gd name="T11" fmla="*/ 78 h 98"/>
                <a:gd name="T12" fmla="*/ 68 w 100"/>
                <a:gd name="T13" fmla="*/ 67 h 98"/>
                <a:gd name="T14" fmla="*/ 97 w 100"/>
                <a:gd name="T15" fmla="*/ 67 h 98"/>
                <a:gd name="T16" fmla="*/ 51 w 100"/>
                <a:gd name="T17" fmla="*/ 98 h 98"/>
                <a:gd name="T18" fmla="*/ 0 w 100"/>
                <a:gd name="T19" fmla="*/ 49 h 98"/>
                <a:gd name="T20" fmla="*/ 50 w 100"/>
                <a:gd name="T21" fmla="*/ 0 h 98"/>
                <a:gd name="T22" fmla="*/ 99 w 100"/>
                <a:gd name="T23" fmla="*/ 57 h 98"/>
                <a:gd name="T24" fmla="*/ 30 w 100"/>
                <a:gd name="T25" fmla="*/ 5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98">
                  <a:moveTo>
                    <a:pt x="68" y="39"/>
                  </a:moveTo>
                  <a:cubicBezTo>
                    <a:pt x="68" y="29"/>
                    <a:pt x="60" y="20"/>
                    <a:pt x="50" y="20"/>
                  </a:cubicBezTo>
                  <a:cubicBezTo>
                    <a:pt x="39" y="20"/>
                    <a:pt x="32" y="28"/>
                    <a:pt x="30" y="39"/>
                  </a:cubicBezTo>
                  <a:lnTo>
                    <a:pt x="68" y="39"/>
                  </a:lnTo>
                  <a:close/>
                  <a:moveTo>
                    <a:pt x="30" y="57"/>
                  </a:moveTo>
                  <a:cubicBezTo>
                    <a:pt x="31" y="69"/>
                    <a:pt x="38" y="78"/>
                    <a:pt x="51" y="78"/>
                  </a:cubicBezTo>
                  <a:cubicBezTo>
                    <a:pt x="58" y="78"/>
                    <a:pt x="66" y="74"/>
                    <a:pt x="68" y="67"/>
                  </a:cubicBezTo>
                  <a:cubicBezTo>
                    <a:pt x="97" y="67"/>
                    <a:pt x="97" y="67"/>
                    <a:pt x="97" y="67"/>
                  </a:cubicBezTo>
                  <a:cubicBezTo>
                    <a:pt x="91" y="89"/>
                    <a:pt x="71" y="98"/>
                    <a:pt x="51" y="98"/>
                  </a:cubicBezTo>
                  <a:cubicBezTo>
                    <a:pt x="20" y="98"/>
                    <a:pt x="0" y="80"/>
                    <a:pt x="0" y="49"/>
                  </a:cubicBezTo>
                  <a:cubicBezTo>
                    <a:pt x="0" y="20"/>
                    <a:pt x="23" y="0"/>
                    <a:pt x="50" y="0"/>
                  </a:cubicBezTo>
                  <a:cubicBezTo>
                    <a:pt x="83" y="0"/>
                    <a:pt x="100" y="25"/>
                    <a:pt x="99" y="57"/>
                  </a:cubicBezTo>
                  <a:lnTo>
                    <a:pt x="30" y="57"/>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61" name="Freeform 38"/>
            <p:cNvSpPr>
              <a:spLocks noEditPoints="1"/>
            </p:cNvSpPr>
            <p:nvPr/>
          </p:nvSpPr>
          <p:spPr bwMode="auto">
            <a:xfrm>
              <a:off x="4993257" y="5811453"/>
              <a:ext cx="344543" cy="355877"/>
            </a:xfrm>
            <a:custGeom>
              <a:avLst/>
              <a:gdLst>
                <a:gd name="T0" fmla="*/ 43 w 95"/>
                <a:gd name="T1" fmla="*/ 79 h 98"/>
                <a:gd name="T2" fmla="*/ 62 w 95"/>
                <a:gd name="T3" fmla="*/ 52 h 98"/>
                <a:gd name="T4" fmla="*/ 43 w 95"/>
                <a:gd name="T5" fmla="*/ 57 h 98"/>
                <a:gd name="T6" fmla="*/ 30 w 95"/>
                <a:gd name="T7" fmla="*/ 69 h 98"/>
                <a:gd name="T8" fmla="*/ 43 w 95"/>
                <a:gd name="T9" fmla="*/ 79 h 98"/>
                <a:gd name="T10" fmla="*/ 4 w 95"/>
                <a:gd name="T11" fmla="*/ 31 h 98"/>
                <a:gd name="T12" fmla="*/ 18 w 95"/>
                <a:gd name="T13" fmla="*/ 6 h 98"/>
                <a:gd name="T14" fmla="*/ 48 w 95"/>
                <a:gd name="T15" fmla="*/ 0 h 98"/>
                <a:gd name="T16" fmla="*/ 91 w 95"/>
                <a:gd name="T17" fmla="*/ 31 h 98"/>
                <a:gd name="T18" fmla="*/ 91 w 95"/>
                <a:gd name="T19" fmla="*/ 72 h 98"/>
                <a:gd name="T20" fmla="*/ 95 w 95"/>
                <a:gd name="T21" fmla="*/ 96 h 98"/>
                <a:gd name="T22" fmla="*/ 64 w 95"/>
                <a:gd name="T23" fmla="*/ 96 h 98"/>
                <a:gd name="T24" fmla="*/ 62 w 95"/>
                <a:gd name="T25" fmla="*/ 87 h 98"/>
                <a:gd name="T26" fmla="*/ 32 w 95"/>
                <a:gd name="T27" fmla="*/ 98 h 98"/>
                <a:gd name="T28" fmla="*/ 0 w 95"/>
                <a:gd name="T29" fmla="*/ 70 h 98"/>
                <a:gd name="T30" fmla="*/ 54 w 95"/>
                <a:gd name="T31" fmla="*/ 38 h 98"/>
                <a:gd name="T32" fmla="*/ 62 w 95"/>
                <a:gd name="T33" fmla="*/ 29 h 98"/>
                <a:gd name="T34" fmla="*/ 47 w 95"/>
                <a:gd name="T35" fmla="*/ 20 h 98"/>
                <a:gd name="T36" fmla="*/ 32 w 95"/>
                <a:gd name="T37" fmla="*/ 31 h 98"/>
                <a:gd name="T38" fmla="*/ 4 w 95"/>
                <a:gd name="T39" fmla="*/ 3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98">
                  <a:moveTo>
                    <a:pt x="43" y="79"/>
                  </a:moveTo>
                  <a:cubicBezTo>
                    <a:pt x="58" y="79"/>
                    <a:pt x="62" y="71"/>
                    <a:pt x="62" y="52"/>
                  </a:cubicBezTo>
                  <a:cubicBezTo>
                    <a:pt x="57" y="55"/>
                    <a:pt x="50" y="55"/>
                    <a:pt x="43" y="57"/>
                  </a:cubicBezTo>
                  <a:cubicBezTo>
                    <a:pt x="36" y="59"/>
                    <a:pt x="30" y="62"/>
                    <a:pt x="30" y="69"/>
                  </a:cubicBezTo>
                  <a:cubicBezTo>
                    <a:pt x="30" y="76"/>
                    <a:pt x="36" y="79"/>
                    <a:pt x="43" y="79"/>
                  </a:cubicBezTo>
                  <a:moveTo>
                    <a:pt x="4" y="31"/>
                  </a:moveTo>
                  <a:cubicBezTo>
                    <a:pt x="4" y="19"/>
                    <a:pt x="10" y="11"/>
                    <a:pt x="18" y="6"/>
                  </a:cubicBezTo>
                  <a:cubicBezTo>
                    <a:pt x="26" y="2"/>
                    <a:pt x="37" y="0"/>
                    <a:pt x="48" y="0"/>
                  </a:cubicBezTo>
                  <a:cubicBezTo>
                    <a:pt x="70" y="0"/>
                    <a:pt x="91" y="5"/>
                    <a:pt x="91" y="31"/>
                  </a:cubicBezTo>
                  <a:cubicBezTo>
                    <a:pt x="91" y="72"/>
                    <a:pt x="91" y="72"/>
                    <a:pt x="91" y="72"/>
                  </a:cubicBezTo>
                  <a:cubicBezTo>
                    <a:pt x="91" y="80"/>
                    <a:pt x="91" y="88"/>
                    <a:pt x="95" y="96"/>
                  </a:cubicBezTo>
                  <a:cubicBezTo>
                    <a:pt x="64" y="96"/>
                    <a:pt x="64" y="96"/>
                    <a:pt x="64" y="96"/>
                  </a:cubicBezTo>
                  <a:cubicBezTo>
                    <a:pt x="63" y="93"/>
                    <a:pt x="63" y="90"/>
                    <a:pt x="62" y="87"/>
                  </a:cubicBezTo>
                  <a:cubicBezTo>
                    <a:pt x="54" y="95"/>
                    <a:pt x="43" y="98"/>
                    <a:pt x="32" y="98"/>
                  </a:cubicBezTo>
                  <a:cubicBezTo>
                    <a:pt x="14" y="98"/>
                    <a:pt x="0" y="89"/>
                    <a:pt x="0" y="70"/>
                  </a:cubicBezTo>
                  <a:cubicBezTo>
                    <a:pt x="0" y="40"/>
                    <a:pt x="33" y="42"/>
                    <a:pt x="54" y="38"/>
                  </a:cubicBezTo>
                  <a:cubicBezTo>
                    <a:pt x="59" y="37"/>
                    <a:pt x="62" y="35"/>
                    <a:pt x="62" y="29"/>
                  </a:cubicBezTo>
                  <a:cubicBezTo>
                    <a:pt x="62" y="22"/>
                    <a:pt x="54" y="20"/>
                    <a:pt x="47" y="20"/>
                  </a:cubicBezTo>
                  <a:cubicBezTo>
                    <a:pt x="39" y="20"/>
                    <a:pt x="34" y="23"/>
                    <a:pt x="32" y="31"/>
                  </a:cubicBezTo>
                  <a:lnTo>
                    <a:pt x="4" y="31"/>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62" name="Freeform 39"/>
            <p:cNvSpPr>
              <a:spLocks/>
            </p:cNvSpPr>
            <p:nvPr/>
          </p:nvSpPr>
          <p:spPr bwMode="auto">
            <a:xfrm>
              <a:off x="5348001" y="5716250"/>
              <a:ext cx="235740" cy="446546"/>
            </a:xfrm>
            <a:custGeom>
              <a:avLst/>
              <a:gdLst>
                <a:gd name="T0" fmla="*/ 65 w 65"/>
                <a:gd name="T1" fmla="*/ 48 h 123"/>
                <a:gd name="T2" fmla="*/ 46 w 65"/>
                <a:gd name="T3" fmla="*/ 48 h 123"/>
                <a:gd name="T4" fmla="*/ 46 w 65"/>
                <a:gd name="T5" fmla="*/ 91 h 123"/>
                <a:gd name="T6" fmla="*/ 57 w 65"/>
                <a:gd name="T7" fmla="*/ 100 h 123"/>
                <a:gd name="T8" fmla="*/ 65 w 65"/>
                <a:gd name="T9" fmla="*/ 99 h 123"/>
                <a:gd name="T10" fmla="*/ 65 w 65"/>
                <a:gd name="T11" fmla="*/ 122 h 123"/>
                <a:gd name="T12" fmla="*/ 48 w 65"/>
                <a:gd name="T13" fmla="*/ 123 h 123"/>
                <a:gd name="T14" fmla="*/ 15 w 65"/>
                <a:gd name="T15" fmla="*/ 90 h 123"/>
                <a:gd name="T16" fmla="*/ 15 w 65"/>
                <a:gd name="T17" fmla="*/ 48 h 123"/>
                <a:gd name="T18" fmla="*/ 0 w 65"/>
                <a:gd name="T19" fmla="*/ 48 h 123"/>
                <a:gd name="T20" fmla="*/ 0 w 65"/>
                <a:gd name="T21" fmla="*/ 29 h 123"/>
                <a:gd name="T22" fmla="*/ 15 w 65"/>
                <a:gd name="T23" fmla="*/ 29 h 123"/>
                <a:gd name="T24" fmla="*/ 15 w 65"/>
                <a:gd name="T25" fmla="*/ 0 h 123"/>
                <a:gd name="T26" fmla="*/ 46 w 65"/>
                <a:gd name="T27" fmla="*/ 0 h 123"/>
                <a:gd name="T28" fmla="*/ 46 w 65"/>
                <a:gd name="T29" fmla="*/ 29 h 123"/>
                <a:gd name="T30" fmla="*/ 65 w 65"/>
                <a:gd name="T31" fmla="*/ 29 h 123"/>
                <a:gd name="T32" fmla="*/ 65 w 65"/>
                <a:gd name="T33" fmla="*/ 4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123">
                  <a:moveTo>
                    <a:pt x="65" y="48"/>
                  </a:moveTo>
                  <a:cubicBezTo>
                    <a:pt x="46" y="48"/>
                    <a:pt x="46" y="48"/>
                    <a:pt x="46" y="48"/>
                  </a:cubicBezTo>
                  <a:cubicBezTo>
                    <a:pt x="46" y="91"/>
                    <a:pt x="46" y="91"/>
                    <a:pt x="46" y="91"/>
                  </a:cubicBezTo>
                  <a:cubicBezTo>
                    <a:pt x="46" y="98"/>
                    <a:pt x="50" y="100"/>
                    <a:pt x="57" y="100"/>
                  </a:cubicBezTo>
                  <a:cubicBezTo>
                    <a:pt x="59" y="100"/>
                    <a:pt x="62" y="99"/>
                    <a:pt x="65" y="99"/>
                  </a:cubicBezTo>
                  <a:cubicBezTo>
                    <a:pt x="65" y="122"/>
                    <a:pt x="65" y="122"/>
                    <a:pt x="65" y="122"/>
                  </a:cubicBezTo>
                  <a:cubicBezTo>
                    <a:pt x="59" y="122"/>
                    <a:pt x="54" y="123"/>
                    <a:pt x="48" y="123"/>
                  </a:cubicBezTo>
                  <a:cubicBezTo>
                    <a:pt x="22" y="123"/>
                    <a:pt x="15" y="115"/>
                    <a:pt x="15" y="90"/>
                  </a:cubicBezTo>
                  <a:cubicBezTo>
                    <a:pt x="15" y="48"/>
                    <a:pt x="15" y="48"/>
                    <a:pt x="15" y="48"/>
                  </a:cubicBezTo>
                  <a:cubicBezTo>
                    <a:pt x="0" y="48"/>
                    <a:pt x="0" y="48"/>
                    <a:pt x="0" y="48"/>
                  </a:cubicBezTo>
                  <a:cubicBezTo>
                    <a:pt x="0" y="29"/>
                    <a:pt x="0" y="29"/>
                    <a:pt x="0" y="29"/>
                  </a:cubicBezTo>
                  <a:cubicBezTo>
                    <a:pt x="15" y="29"/>
                    <a:pt x="15" y="29"/>
                    <a:pt x="15" y="29"/>
                  </a:cubicBezTo>
                  <a:cubicBezTo>
                    <a:pt x="15" y="0"/>
                    <a:pt x="15" y="0"/>
                    <a:pt x="15" y="0"/>
                  </a:cubicBezTo>
                  <a:cubicBezTo>
                    <a:pt x="46" y="0"/>
                    <a:pt x="46" y="0"/>
                    <a:pt x="46" y="0"/>
                  </a:cubicBezTo>
                  <a:cubicBezTo>
                    <a:pt x="46" y="29"/>
                    <a:pt x="46" y="29"/>
                    <a:pt x="46" y="29"/>
                  </a:cubicBezTo>
                  <a:cubicBezTo>
                    <a:pt x="65" y="29"/>
                    <a:pt x="65" y="29"/>
                    <a:pt x="65" y="29"/>
                  </a:cubicBezTo>
                  <a:lnTo>
                    <a:pt x="65" y="48"/>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63" name="Freeform 40"/>
            <p:cNvSpPr>
              <a:spLocks/>
            </p:cNvSpPr>
            <p:nvPr/>
          </p:nvSpPr>
          <p:spPr bwMode="auto">
            <a:xfrm>
              <a:off x="2938464" y="4148805"/>
              <a:ext cx="2178330" cy="1357773"/>
            </a:xfrm>
            <a:custGeom>
              <a:avLst/>
              <a:gdLst>
                <a:gd name="T0" fmla="*/ 97 w 601"/>
                <a:gd name="T1" fmla="*/ 90 h 374"/>
                <a:gd name="T2" fmla="*/ 32 w 601"/>
                <a:gd name="T3" fmla="*/ 161 h 374"/>
                <a:gd name="T4" fmla="*/ 64 w 601"/>
                <a:gd name="T5" fmla="*/ 374 h 374"/>
                <a:gd name="T6" fmla="*/ 216 w 601"/>
                <a:gd name="T7" fmla="*/ 374 h 374"/>
                <a:gd name="T8" fmla="*/ 205 w 601"/>
                <a:gd name="T9" fmla="*/ 161 h 374"/>
                <a:gd name="T10" fmla="*/ 255 w 601"/>
                <a:gd name="T11" fmla="*/ 134 h 374"/>
                <a:gd name="T12" fmla="*/ 601 w 601"/>
                <a:gd name="T13" fmla="*/ 204 h 374"/>
                <a:gd name="T14" fmla="*/ 97 w 601"/>
                <a:gd name="T15" fmla="*/ 90 h 3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1" h="374">
                  <a:moveTo>
                    <a:pt x="97" y="90"/>
                  </a:moveTo>
                  <a:cubicBezTo>
                    <a:pt x="68" y="106"/>
                    <a:pt x="45" y="131"/>
                    <a:pt x="32" y="161"/>
                  </a:cubicBezTo>
                  <a:cubicBezTo>
                    <a:pt x="0" y="243"/>
                    <a:pt x="42" y="335"/>
                    <a:pt x="64" y="374"/>
                  </a:cubicBezTo>
                  <a:cubicBezTo>
                    <a:pt x="216" y="374"/>
                    <a:pt x="216" y="374"/>
                    <a:pt x="216" y="374"/>
                  </a:cubicBezTo>
                  <a:cubicBezTo>
                    <a:pt x="162" y="245"/>
                    <a:pt x="180" y="190"/>
                    <a:pt x="205" y="161"/>
                  </a:cubicBezTo>
                  <a:cubicBezTo>
                    <a:pt x="218" y="147"/>
                    <a:pt x="236" y="137"/>
                    <a:pt x="255" y="134"/>
                  </a:cubicBezTo>
                  <a:cubicBezTo>
                    <a:pt x="406" y="104"/>
                    <a:pt x="560" y="183"/>
                    <a:pt x="601" y="204"/>
                  </a:cubicBezTo>
                  <a:cubicBezTo>
                    <a:pt x="341" y="0"/>
                    <a:pt x="170" y="51"/>
                    <a:pt x="97" y="90"/>
                  </a:cubicBezTo>
                </a:path>
              </a:pathLst>
            </a:custGeom>
            <a:solidFill>
              <a:srgbClr val="BABABA"/>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64" name="Freeform 41"/>
            <p:cNvSpPr>
              <a:spLocks/>
            </p:cNvSpPr>
            <p:nvPr/>
          </p:nvSpPr>
          <p:spPr bwMode="auto">
            <a:xfrm>
              <a:off x="5790014" y="5041898"/>
              <a:ext cx="2178330" cy="1364573"/>
            </a:xfrm>
            <a:custGeom>
              <a:avLst/>
              <a:gdLst>
                <a:gd name="T0" fmla="*/ 535 w 601"/>
                <a:gd name="T1" fmla="*/ 0 h 376"/>
                <a:gd name="T2" fmla="*/ 384 w 601"/>
                <a:gd name="T3" fmla="*/ 0 h 376"/>
                <a:gd name="T4" fmla="*/ 395 w 601"/>
                <a:gd name="T5" fmla="*/ 215 h 376"/>
                <a:gd name="T6" fmla="*/ 346 w 601"/>
                <a:gd name="T7" fmla="*/ 242 h 376"/>
                <a:gd name="T8" fmla="*/ 0 w 601"/>
                <a:gd name="T9" fmla="*/ 172 h 376"/>
                <a:gd name="T10" fmla="*/ 504 w 601"/>
                <a:gd name="T11" fmla="*/ 286 h 376"/>
                <a:gd name="T12" fmla="*/ 568 w 601"/>
                <a:gd name="T13" fmla="*/ 215 h 376"/>
                <a:gd name="T14" fmla="*/ 535 w 601"/>
                <a:gd name="T15" fmla="*/ 0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1" h="376">
                  <a:moveTo>
                    <a:pt x="535" y="0"/>
                  </a:moveTo>
                  <a:cubicBezTo>
                    <a:pt x="384" y="0"/>
                    <a:pt x="384" y="0"/>
                    <a:pt x="384" y="0"/>
                  </a:cubicBezTo>
                  <a:cubicBezTo>
                    <a:pt x="439" y="130"/>
                    <a:pt x="421" y="186"/>
                    <a:pt x="395" y="215"/>
                  </a:cubicBezTo>
                  <a:cubicBezTo>
                    <a:pt x="382" y="229"/>
                    <a:pt x="365" y="239"/>
                    <a:pt x="346" y="242"/>
                  </a:cubicBezTo>
                  <a:cubicBezTo>
                    <a:pt x="194" y="272"/>
                    <a:pt x="41" y="193"/>
                    <a:pt x="0" y="172"/>
                  </a:cubicBezTo>
                  <a:cubicBezTo>
                    <a:pt x="260" y="376"/>
                    <a:pt x="431" y="325"/>
                    <a:pt x="504" y="286"/>
                  </a:cubicBezTo>
                  <a:cubicBezTo>
                    <a:pt x="533" y="270"/>
                    <a:pt x="556" y="245"/>
                    <a:pt x="568" y="215"/>
                  </a:cubicBezTo>
                  <a:cubicBezTo>
                    <a:pt x="601" y="132"/>
                    <a:pt x="557" y="39"/>
                    <a:pt x="535" y="0"/>
                  </a:cubicBezTo>
                </a:path>
              </a:pathLst>
            </a:custGeom>
            <a:solidFill>
              <a:srgbClr val="FF5000"/>
            </a:solidFill>
            <a:ln>
              <a:noFill/>
            </a:ln>
            <a:extLst/>
          </p:spPr>
          <p:txBody>
            <a:bodyPr vert="horz" wrap="square" lIns="91440" tIns="45720" rIns="91440" bIns="45720" numCol="1" anchor="t" anchorCtr="0" compatLnSpc="1">
              <a:prstTxWarp prst="textNoShape">
                <a:avLst/>
              </a:prstTxWarp>
            </a:bodyPr>
            <a:lstStyle/>
            <a:p>
              <a:endParaRPr lang="en-GB"/>
            </a:p>
          </p:txBody>
        </p:sp>
      </p:grpSp>
      <p:grpSp>
        <p:nvGrpSpPr>
          <p:cNvPr id="65" name="Group 64"/>
          <p:cNvGrpSpPr/>
          <p:nvPr userDrawn="1"/>
        </p:nvGrpSpPr>
        <p:grpSpPr>
          <a:xfrm>
            <a:off x="1032119" y="1579827"/>
            <a:ext cx="2729636" cy="4191940"/>
            <a:chOff x="7978249" y="3429000"/>
            <a:chExt cx="1742979" cy="2676717"/>
          </a:xfrm>
        </p:grpSpPr>
        <p:sp>
          <p:nvSpPr>
            <p:cNvPr id="66" name="Rectangle 114"/>
            <p:cNvSpPr>
              <a:spLocks noChangeArrowheads="1"/>
            </p:cNvSpPr>
            <p:nvPr/>
          </p:nvSpPr>
          <p:spPr bwMode="auto">
            <a:xfrm>
              <a:off x="8066257" y="3677997"/>
              <a:ext cx="1564818" cy="2180870"/>
            </a:xfrm>
            <a:prstGeom prst="rect">
              <a:avLst/>
            </a:prstGeom>
            <a:solidFill>
              <a:srgbClr val="3973B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115"/>
            <p:cNvSpPr>
              <a:spLocks/>
            </p:cNvSpPr>
            <p:nvPr/>
          </p:nvSpPr>
          <p:spPr bwMode="auto">
            <a:xfrm>
              <a:off x="7978249" y="5893211"/>
              <a:ext cx="1742979" cy="212506"/>
            </a:xfrm>
            <a:custGeom>
              <a:avLst/>
              <a:gdLst>
                <a:gd name="T0" fmla="*/ 41 w 812"/>
                <a:gd name="T1" fmla="*/ 0 h 99"/>
                <a:gd name="T2" fmla="*/ 770 w 812"/>
                <a:gd name="T3" fmla="*/ 0 h 99"/>
                <a:gd name="T4" fmla="*/ 812 w 812"/>
                <a:gd name="T5" fmla="*/ 99 h 99"/>
                <a:gd name="T6" fmla="*/ 0 w 812"/>
                <a:gd name="T7" fmla="*/ 99 h 99"/>
                <a:gd name="T8" fmla="*/ 41 w 812"/>
                <a:gd name="T9" fmla="*/ 0 h 99"/>
              </a:gdLst>
              <a:ahLst/>
              <a:cxnLst>
                <a:cxn ang="0">
                  <a:pos x="T0" y="T1"/>
                </a:cxn>
                <a:cxn ang="0">
                  <a:pos x="T2" y="T3"/>
                </a:cxn>
                <a:cxn ang="0">
                  <a:pos x="T4" y="T5"/>
                </a:cxn>
                <a:cxn ang="0">
                  <a:pos x="T6" y="T7"/>
                </a:cxn>
                <a:cxn ang="0">
                  <a:pos x="T8" y="T9"/>
                </a:cxn>
              </a:cxnLst>
              <a:rect l="0" t="0" r="r" b="b"/>
              <a:pathLst>
                <a:path w="812" h="99">
                  <a:moveTo>
                    <a:pt x="41" y="0"/>
                  </a:moveTo>
                  <a:lnTo>
                    <a:pt x="770" y="0"/>
                  </a:lnTo>
                  <a:lnTo>
                    <a:pt x="812" y="99"/>
                  </a:lnTo>
                  <a:lnTo>
                    <a:pt x="0" y="99"/>
                  </a:lnTo>
                  <a:lnTo>
                    <a:pt x="41" y="0"/>
                  </a:lnTo>
                  <a:close/>
                </a:path>
              </a:pathLst>
            </a:custGeom>
            <a:solidFill>
              <a:srgbClr val="3973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116"/>
            <p:cNvSpPr>
              <a:spLocks/>
            </p:cNvSpPr>
            <p:nvPr/>
          </p:nvSpPr>
          <p:spPr bwMode="auto">
            <a:xfrm>
              <a:off x="7978249" y="3429000"/>
              <a:ext cx="1742979" cy="212506"/>
            </a:xfrm>
            <a:custGeom>
              <a:avLst/>
              <a:gdLst>
                <a:gd name="T0" fmla="*/ 770 w 812"/>
                <a:gd name="T1" fmla="*/ 99 h 99"/>
                <a:gd name="T2" fmla="*/ 41 w 812"/>
                <a:gd name="T3" fmla="*/ 99 h 99"/>
                <a:gd name="T4" fmla="*/ 0 w 812"/>
                <a:gd name="T5" fmla="*/ 0 h 99"/>
                <a:gd name="T6" fmla="*/ 812 w 812"/>
                <a:gd name="T7" fmla="*/ 0 h 99"/>
                <a:gd name="T8" fmla="*/ 770 w 812"/>
                <a:gd name="T9" fmla="*/ 99 h 99"/>
              </a:gdLst>
              <a:ahLst/>
              <a:cxnLst>
                <a:cxn ang="0">
                  <a:pos x="T0" y="T1"/>
                </a:cxn>
                <a:cxn ang="0">
                  <a:pos x="T2" y="T3"/>
                </a:cxn>
                <a:cxn ang="0">
                  <a:pos x="T4" y="T5"/>
                </a:cxn>
                <a:cxn ang="0">
                  <a:pos x="T6" y="T7"/>
                </a:cxn>
                <a:cxn ang="0">
                  <a:pos x="T8" y="T9"/>
                </a:cxn>
              </a:cxnLst>
              <a:rect l="0" t="0" r="r" b="b"/>
              <a:pathLst>
                <a:path w="812" h="99">
                  <a:moveTo>
                    <a:pt x="770" y="99"/>
                  </a:moveTo>
                  <a:lnTo>
                    <a:pt x="41" y="99"/>
                  </a:lnTo>
                  <a:lnTo>
                    <a:pt x="0" y="0"/>
                  </a:lnTo>
                  <a:lnTo>
                    <a:pt x="812" y="0"/>
                  </a:lnTo>
                  <a:lnTo>
                    <a:pt x="770" y="99"/>
                  </a:lnTo>
                  <a:close/>
                </a:path>
              </a:pathLst>
            </a:custGeom>
            <a:solidFill>
              <a:srgbClr val="3973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117"/>
            <p:cNvSpPr>
              <a:spLocks noEditPoints="1"/>
            </p:cNvSpPr>
            <p:nvPr/>
          </p:nvSpPr>
          <p:spPr bwMode="auto">
            <a:xfrm>
              <a:off x="8280909" y="4377764"/>
              <a:ext cx="126645" cy="145964"/>
            </a:xfrm>
            <a:custGeom>
              <a:avLst/>
              <a:gdLst>
                <a:gd name="T0" fmla="*/ 0 w 376"/>
                <a:gd name="T1" fmla="*/ 1 h 434"/>
                <a:gd name="T2" fmla="*/ 202 w 376"/>
                <a:gd name="T3" fmla="*/ 1 h 434"/>
                <a:gd name="T4" fmla="*/ 359 w 376"/>
                <a:gd name="T5" fmla="*/ 110 h 434"/>
                <a:gd name="T6" fmla="*/ 302 w 376"/>
                <a:gd name="T7" fmla="*/ 197 h 434"/>
                <a:gd name="T8" fmla="*/ 376 w 376"/>
                <a:gd name="T9" fmla="*/ 299 h 434"/>
                <a:gd name="T10" fmla="*/ 208 w 376"/>
                <a:gd name="T11" fmla="*/ 434 h 434"/>
                <a:gd name="T12" fmla="*/ 0 w 376"/>
                <a:gd name="T13" fmla="*/ 434 h 434"/>
                <a:gd name="T14" fmla="*/ 0 w 376"/>
                <a:gd name="T15" fmla="*/ 1 h 434"/>
                <a:gd name="T16" fmla="*/ 113 w 376"/>
                <a:gd name="T17" fmla="*/ 171 h 434"/>
                <a:gd name="T18" fmla="*/ 200 w 376"/>
                <a:gd name="T19" fmla="*/ 171 h 434"/>
                <a:gd name="T20" fmla="*/ 246 w 376"/>
                <a:gd name="T21" fmla="*/ 130 h 434"/>
                <a:gd name="T22" fmla="*/ 200 w 376"/>
                <a:gd name="T23" fmla="*/ 88 h 434"/>
                <a:gd name="T24" fmla="*/ 113 w 376"/>
                <a:gd name="T25" fmla="*/ 88 h 434"/>
                <a:gd name="T26" fmla="*/ 113 w 376"/>
                <a:gd name="T27" fmla="*/ 171 h 434"/>
                <a:gd name="T28" fmla="*/ 113 w 376"/>
                <a:gd name="T29" fmla="*/ 343 h 434"/>
                <a:gd name="T30" fmla="*/ 203 w 376"/>
                <a:gd name="T31" fmla="*/ 343 h 434"/>
                <a:gd name="T32" fmla="*/ 263 w 376"/>
                <a:gd name="T33" fmla="*/ 295 h 434"/>
                <a:gd name="T34" fmla="*/ 203 w 376"/>
                <a:gd name="T35" fmla="*/ 244 h 434"/>
                <a:gd name="T36" fmla="*/ 113 w 376"/>
                <a:gd name="T37" fmla="*/ 244 h 434"/>
                <a:gd name="T38" fmla="*/ 113 w 376"/>
                <a:gd name="T39" fmla="*/ 34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6" h="434">
                  <a:moveTo>
                    <a:pt x="0" y="1"/>
                  </a:moveTo>
                  <a:cubicBezTo>
                    <a:pt x="202" y="1"/>
                    <a:pt x="202" y="1"/>
                    <a:pt x="202" y="1"/>
                  </a:cubicBezTo>
                  <a:cubicBezTo>
                    <a:pt x="277" y="0"/>
                    <a:pt x="359" y="19"/>
                    <a:pt x="359" y="110"/>
                  </a:cubicBezTo>
                  <a:cubicBezTo>
                    <a:pt x="359" y="148"/>
                    <a:pt x="336" y="180"/>
                    <a:pt x="302" y="197"/>
                  </a:cubicBezTo>
                  <a:cubicBezTo>
                    <a:pt x="348" y="210"/>
                    <a:pt x="376" y="250"/>
                    <a:pt x="376" y="299"/>
                  </a:cubicBezTo>
                  <a:cubicBezTo>
                    <a:pt x="376" y="402"/>
                    <a:pt x="300" y="434"/>
                    <a:pt x="208" y="434"/>
                  </a:cubicBezTo>
                  <a:cubicBezTo>
                    <a:pt x="0" y="434"/>
                    <a:pt x="0" y="434"/>
                    <a:pt x="0" y="434"/>
                  </a:cubicBezTo>
                  <a:lnTo>
                    <a:pt x="0" y="1"/>
                  </a:lnTo>
                  <a:close/>
                  <a:moveTo>
                    <a:pt x="113" y="171"/>
                  </a:moveTo>
                  <a:cubicBezTo>
                    <a:pt x="200" y="171"/>
                    <a:pt x="200" y="171"/>
                    <a:pt x="200" y="171"/>
                  </a:cubicBezTo>
                  <a:cubicBezTo>
                    <a:pt x="219" y="171"/>
                    <a:pt x="246" y="161"/>
                    <a:pt x="246" y="130"/>
                  </a:cubicBezTo>
                  <a:cubicBezTo>
                    <a:pt x="246" y="99"/>
                    <a:pt x="223" y="88"/>
                    <a:pt x="200" y="88"/>
                  </a:cubicBezTo>
                  <a:cubicBezTo>
                    <a:pt x="113" y="88"/>
                    <a:pt x="113" y="88"/>
                    <a:pt x="113" y="88"/>
                  </a:cubicBezTo>
                  <a:lnTo>
                    <a:pt x="113" y="171"/>
                  </a:lnTo>
                  <a:close/>
                  <a:moveTo>
                    <a:pt x="113" y="343"/>
                  </a:moveTo>
                  <a:cubicBezTo>
                    <a:pt x="203" y="343"/>
                    <a:pt x="203" y="343"/>
                    <a:pt x="203" y="343"/>
                  </a:cubicBezTo>
                  <a:cubicBezTo>
                    <a:pt x="239" y="343"/>
                    <a:pt x="263" y="331"/>
                    <a:pt x="263" y="295"/>
                  </a:cubicBezTo>
                  <a:cubicBezTo>
                    <a:pt x="263" y="257"/>
                    <a:pt x="237" y="244"/>
                    <a:pt x="203" y="244"/>
                  </a:cubicBezTo>
                  <a:cubicBezTo>
                    <a:pt x="113" y="244"/>
                    <a:pt x="113" y="244"/>
                    <a:pt x="113" y="244"/>
                  </a:cubicBezTo>
                  <a:lnTo>
                    <a:pt x="113"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118"/>
            <p:cNvSpPr>
              <a:spLocks noEditPoints="1"/>
            </p:cNvSpPr>
            <p:nvPr/>
          </p:nvSpPr>
          <p:spPr bwMode="auto">
            <a:xfrm>
              <a:off x="8424727" y="4414255"/>
              <a:ext cx="113766" cy="113766"/>
            </a:xfrm>
            <a:custGeom>
              <a:avLst/>
              <a:gdLst>
                <a:gd name="T0" fmla="*/ 103 w 339"/>
                <a:gd name="T1" fmla="*/ 192 h 333"/>
                <a:gd name="T2" fmla="*/ 174 w 339"/>
                <a:gd name="T3" fmla="*/ 263 h 333"/>
                <a:gd name="T4" fmla="*/ 232 w 339"/>
                <a:gd name="T5" fmla="*/ 229 h 333"/>
                <a:gd name="T6" fmla="*/ 329 w 339"/>
                <a:gd name="T7" fmla="*/ 229 h 333"/>
                <a:gd name="T8" fmla="*/ 172 w 339"/>
                <a:gd name="T9" fmla="*/ 333 h 333"/>
                <a:gd name="T10" fmla="*/ 0 w 339"/>
                <a:gd name="T11" fmla="*/ 166 h 333"/>
                <a:gd name="T12" fmla="*/ 170 w 339"/>
                <a:gd name="T13" fmla="*/ 0 h 333"/>
                <a:gd name="T14" fmla="*/ 334 w 339"/>
                <a:gd name="T15" fmla="*/ 192 h 333"/>
                <a:gd name="T16" fmla="*/ 103 w 339"/>
                <a:gd name="T17" fmla="*/ 192 h 333"/>
                <a:gd name="T18" fmla="*/ 231 w 339"/>
                <a:gd name="T19" fmla="*/ 134 h 333"/>
                <a:gd name="T20" fmla="*/ 170 w 339"/>
                <a:gd name="T21" fmla="*/ 70 h 333"/>
                <a:gd name="T22" fmla="*/ 103 w 339"/>
                <a:gd name="T23" fmla="*/ 134 h 333"/>
                <a:gd name="T24" fmla="*/ 231 w 339"/>
                <a:gd name="T25" fmla="*/ 13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9" h="333">
                  <a:moveTo>
                    <a:pt x="103" y="192"/>
                  </a:moveTo>
                  <a:cubicBezTo>
                    <a:pt x="105" y="235"/>
                    <a:pt x="130" y="263"/>
                    <a:pt x="174" y="263"/>
                  </a:cubicBezTo>
                  <a:cubicBezTo>
                    <a:pt x="198" y="263"/>
                    <a:pt x="223" y="252"/>
                    <a:pt x="232" y="229"/>
                  </a:cubicBezTo>
                  <a:cubicBezTo>
                    <a:pt x="329" y="229"/>
                    <a:pt x="329" y="229"/>
                    <a:pt x="329" y="229"/>
                  </a:cubicBezTo>
                  <a:cubicBezTo>
                    <a:pt x="310" y="301"/>
                    <a:pt x="243" y="333"/>
                    <a:pt x="172" y="333"/>
                  </a:cubicBezTo>
                  <a:cubicBezTo>
                    <a:pt x="70" y="333"/>
                    <a:pt x="0" y="271"/>
                    <a:pt x="0" y="166"/>
                  </a:cubicBezTo>
                  <a:cubicBezTo>
                    <a:pt x="0" y="69"/>
                    <a:pt x="77" y="0"/>
                    <a:pt x="170" y="0"/>
                  </a:cubicBezTo>
                  <a:cubicBezTo>
                    <a:pt x="283" y="0"/>
                    <a:pt x="339" y="85"/>
                    <a:pt x="334" y="192"/>
                  </a:cubicBezTo>
                  <a:lnTo>
                    <a:pt x="103" y="192"/>
                  </a:lnTo>
                  <a:close/>
                  <a:moveTo>
                    <a:pt x="231" y="134"/>
                  </a:moveTo>
                  <a:cubicBezTo>
                    <a:pt x="229" y="99"/>
                    <a:pt x="205" y="70"/>
                    <a:pt x="170" y="70"/>
                  </a:cubicBezTo>
                  <a:cubicBezTo>
                    <a:pt x="134" y="70"/>
                    <a:pt x="109" y="96"/>
                    <a:pt x="103" y="134"/>
                  </a:cubicBezTo>
                  <a:lnTo>
                    <a:pt x="231" y="1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119"/>
            <p:cNvSpPr>
              <a:spLocks noEditPoints="1"/>
            </p:cNvSpPr>
            <p:nvPr/>
          </p:nvSpPr>
          <p:spPr bwMode="auto">
            <a:xfrm>
              <a:off x="8555665" y="4377764"/>
              <a:ext cx="36491" cy="145964"/>
            </a:xfrm>
            <a:custGeom>
              <a:avLst/>
              <a:gdLst>
                <a:gd name="T0" fmla="*/ 17 w 17"/>
                <a:gd name="T1" fmla="*/ 13 h 68"/>
                <a:gd name="T2" fmla="*/ 0 w 17"/>
                <a:gd name="T3" fmla="*/ 13 h 68"/>
                <a:gd name="T4" fmla="*/ 0 w 17"/>
                <a:gd name="T5" fmla="*/ 0 h 68"/>
                <a:gd name="T6" fmla="*/ 17 w 17"/>
                <a:gd name="T7" fmla="*/ 0 h 68"/>
                <a:gd name="T8" fmla="*/ 17 w 17"/>
                <a:gd name="T9" fmla="*/ 13 h 68"/>
                <a:gd name="T10" fmla="*/ 0 w 17"/>
                <a:gd name="T11" fmla="*/ 19 h 68"/>
                <a:gd name="T12" fmla="*/ 17 w 17"/>
                <a:gd name="T13" fmla="*/ 19 h 68"/>
                <a:gd name="T14" fmla="*/ 17 w 17"/>
                <a:gd name="T15" fmla="*/ 68 h 68"/>
                <a:gd name="T16" fmla="*/ 0 w 17"/>
                <a:gd name="T17" fmla="*/ 68 h 68"/>
                <a:gd name="T18" fmla="*/ 0 w 17"/>
                <a:gd name="T19"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68">
                  <a:moveTo>
                    <a:pt x="17" y="13"/>
                  </a:moveTo>
                  <a:lnTo>
                    <a:pt x="0" y="13"/>
                  </a:lnTo>
                  <a:lnTo>
                    <a:pt x="0" y="0"/>
                  </a:lnTo>
                  <a:lnTo>
                    <a:pt x="17" y="0"/>
                  </a:lnTo>
                  <a:lnTo>
                    <a:pt x="17" y="13"/>
                  </a:lnTo>
                  <a:close/>
                  <a:moveTo>
                    <a:pt x="0" y="19"/>
                  </a:moveTo>
                  <a:lnTo>
                    <a:pt x="17" y="19"/>
                  </a:lnTo>
                  <a:lnTo>
                    <a:pt x="17" y="68"/>
                  </a:lnTo>
                  <a:lnTo>
                    <a:pt x="0" y="68"/>
                  </a:ln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120"/>
            <p:cNvSpPr>
              <a:spLocks/>
            </p:cNvSpPr>
            <p:nvPr/>
          </p:nvSpPr>
          <p:spPr bwMode="auto">
            <a:xfrm>
              <a:off x="8615768" y="4414255"/>
              <a:ext cx="107326" cy="109473"/>
            </a:xfrm>
            <a:custGeom>
              <a:avLst/>
              <a:gdLst>
                <a:gd name="T0" fmla="*/ 0 w 314"/>
                <a:gd name="T1" fmla="*/ 9 h 324"/>
                <a:gd name="T2" fmla="*/ 100 w 314"/>
                <a:gd name="T3" fmla="*/ 9 h 324"/>
                <a:gd name="T4" fmla="*/ 100 w 314"/>
                <a:gd name="T5" fmla="*/ 52 h 324"/>
                <a:gd name="T6" fmla="*/ 102 w 314"/>
                <a:gd name="T7" fmla="*/ 52 h 324"/>
                <a:gd name="T8" fmla="*/ 200 w 314"/>
                <a:gd name="T9" fmla="*/ 0 h 324"/>
                <a:gd name="T10" fmla="*/ 314 w 314"/>
                <a:gd name="T11" fmla="*/ 122 h 324"/>
                <a:gd name="T12" fmla="*/ 314 w 314"/>
                <a:gd name="T13" fmla="*/ 324 h 324"/>
                <a:gd name="T14" fmla="*/ 211 w 314"/>
                <a:gd name="T15" fmla="*/ 324 h 324"/>
                <a:gd name="T16" fmla="*/ 211 w 314"/>
                <a:gd name="T17" fmla="*/ 172 h 324"/>
                <a:gd name="T18" fmla="*/ 159 w 314"/>
                <a:gd name="T19" fmla="*/ 85 h 324"/>
                <a:gd name="T20" fmla="*/ 103 w 314"/>
                <a:gd name="T21" fmla="*/ 152 h 324"/>
                <a:gd name="T22" fmla="*/ 103 w 314"/>
                <a:gd name="T23" fmla="*/ 324 h 324"/>
                <a:gd name="T24" fmla="*/ 0 w 314"/>
                <a:gd name="T25" fmla="*/ 324 h 324"/>
                <a:gd name="T26" fmla="*/ 0 w 314"/>
                <a:gd name="T27" fmla="*/ 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4" h="324">
                  <a:moveTo>
                    <a:pt x="0" y="9"/>
                  </a:moveTo>
                  <a:cubicBezTo>
                    <a:pt x="100" y="9"/>
                    <a:pt x="100" y="9"/>
                    <a:pt x="100" y="9"/>
                  </a:cubicBezTo>
                  <a:cubicBezTo>
                    <a:pt x="100" y="52"/>
                    <a:pt x="100" y="52"/>
                    <a:pt x="100" y="52"/>
                  </a:cubicBezTo>
                  <a:cubicBezTo>
                    <a:pt x="102" y="52"/>
                    <a:pt x="102" y="52"/>
                    <a:pt x="102" y="52"/>
                  </a:cubicBezTo>
                  <a:cubicBezTo>
                    <a:pt x="120" y="20"/>
                    <a:pt x="163" y="0"/>
                    <a:pt x="200" y="0"/>
                  </a:cubicBezTo>
                  <a:cubicBezTo>
                    <a:pt x="305" y="0"/>
                    <a:pt x="314" y="77"/>
                    <a:pt x="314" y="122"/>
                  </a:cubicBezTo>
                  <a:cubicBezTo>
                    <a:pt x="314" y="324"/>
                    <a:pt x="314" y="324"/>
                    <a:pt x="314" y="324"/>
                  </a:cubicBezTo>
                  <a:cubicBezTo>
                    <a:pt x="211" y="324"/>
                    <a:pt x="211" y="324"/>
                    <a:pt x="211" y="324"/>
                  </a:cubicBezTo>
                  <a:cubicBezTo>
                    <a:pt x="211" y="172"/>
                    <a:pt x="211" y="172"/>
                    <a:pt x="211" y="172"/>
                  </a:cubicBezTo>
                  <a:cubicBezTo>
                    <a:pt x="211" y="129"/>
                    <a:pt x="216" y="85"/>
                    <a:pt x="159" y="85"/>
                  </a:cubicBezTo>
                  <a:cubicBezTo>
                    <a:pt x="120" y="85"/>
                    <a:pt x="103" y="118"/>
                    <a:pt x="103" y="152"/>
                  </a:cubicBezTo>
                  <a:cubicBezTo>
                    <a:pt x="103" y="324"/>
                    <a:pt x="103" y="324"/>
                    <a:pt x="103" y="324"/>
                  </a:cubicBezTo>
                  <a:cubicBezTo>
                    <a:pt x="0" y="324"/>
                    <a:pt x="0" y="324"/>
                    <a:pt x="0" y="324"/>
                  </a:cubicBez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121"/>
            <p:cNvSpPr>
              <a:spLocks noEditPoints="1"/>
            </p:cNvSpPr>
            <p:nvPr/>
          </p:nvSpPr>
          <p:spPr bwMode="auto">
            <a:xfrm>
              <a:off x="8742413" y="4414255"/>
              <a:ext cx="107326" cy="148110"/>
            </a:xfrm>
            <a:custGeom>
              <a:avLst/>
              <a:gdLst>
                <a:gd name="T0" fmla="*/ 322 w 322"/>
                <a:gd name="T1" fmla="*/ 286 h 434"/>
                <a:gd name="T2" fmla="*/ 165 w 322"/>
                <a:gd name="T3" fmla="*/ 434 h 434"/>
                <a:gd name="T4" fmla="*/ 11 w 322"/>
                <a:gd name="T5" fmla="*/ 333 h 434"/>
                <a:gd name="T6" fmla="*/ 114 w 322"/>
                <a:gd name="T7" fmla="*/ 333 h 434"/>
                <a:gd name="T8" fmla="*/ 131 w 322"/>
                <a:gd name="T9" fmla="*/ 361 h 434"/>
                <a:gd name="T10" fmla="*/ 169 w 322"/>
                <a:gd name="T11" fmla="*/ 367 h 434"/>
                <a:gd name="T12" fmla="*/ 223 w 322"/>
                <a:gd name="T13" fmla="*/ 294 h 434"/>
                <a:gd name="T14" fmla="*/ 223 w 322"/>
                <a:gd name="T15" fmla="*/ 264 h 434"/>
                <a:gd name="T16" fmla="*/ 222 w 322"/>
                <a:gd name="T17" fmla="*/ 264 h 434"/>
                <a:gd name="T18" fmla="*/ 138 w 322"/>
                <a:gd name="T19" fmla="*/ 310 h 434"/>
                <a:gd name="T20" fmla="*/ 0 w 322"/>
                <a:gd name="T21" fmla="*/ 154 h 434"/>
                <a:gd name="T22" fmla="*/ 138 w 322"/>
                <a:gd name="T23" fmla="*/ 0 h 434"/>
                <a:gd name="T24" fmla="*/ 222 w 322"/>
                <a:gd name="T25" fmla="*/ 49 h 434"/>
                <a:gd name="T26" fmla="*/ 224 w 322"/>
                <a:gd name="T27" fmla="*/ 49 h 434"/>
                <a:gd name="T28" fmla="*/ 224 w 322"/>
                <a:gd name="T29" fmla="*/ 9 h 434"/>
                <a:gd name="T30" fmla="*/ 322 w 322"/>
                <a:gd name="T31" fmla="*/ 9 h 434"/>
                <a:gd name="T32" fmla="*/ 322 w 322"/>
                <a:gd name="T33" fmla="*/ 286 h 434"/>
                <a:gd name="T34" fmla="*/ 163 w 322"/>
                <a:gd name="T35" fmla="*/ 79 h 434"/>
                <a:gd name="T36" fmla="*/ 103 w 322"/>
                <a:gd name="T37" fmla="*/ 158 h 434"/>
                <a:gd name="T38" fmla="*/ 162 w 322"/>
                <a:gd name="T39" fmla="*/ 232 h 434"/>
                <a:gd name="T40" fmla="*/ 225 w 322"/>
                <a:gd name="T41" fmla="*/ 158 h 434"/>
                <a:gd name="T42" fmla="*/ 163 w 322"/>
                <a:gd name="T43" fmla="*/ 79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2" h="434">
                  <a:moveTo>
                    <a:pt x="322" y="286"/>
                  </a:moveTo>
                  <a:cubicBezTo>
                    <a:pt x="322" y="337"/>
                    <a:pt x="313" y="434"/>
                    <a:pt x="165" y="434"/>
                  </a:cubicBezTo>
                  <a:cubicBezTo>
                    <a:pt x="92" y="434"/>
                    <a:pt x="23" y="418"/>
                    <a:pt x="11" y="333"/>
                  </a:cubicBezTo>
                  <a:cubicBezTo>
                    <a:pt x="114" y="333"/>
                    <a:pt x="114" y="333"/>
                    <a:pt x="114" y="333"/>
                  </a:cubicBezTo>
                  <a:cubicBezTo>
                    <a:pt x="116" y="347"/>
                    <a:pt x="122" y="356"/>
                    <a:pt x="131" y="361"/>
                  </a:cubicBezTo>
                  <a:cubicBezTo>
                    <a:pt x="141" y="366"/>
                    <a:pt x="153" y="367"/>
                    <a:pt x="169" y="367"/>
                  </a:cubicBezTo>
                  <a:cubicBezTo>
                    <a:pt x="218" y="367"/>
                    <a:pt x="223" y="333"/>
                    <a:pt x="223" y="294"/>
                  </a:cubicBezTo>
                  <a:cubicBezTo>
                    <a:pt x="223" y="264"/>
                    <a:pt x="223" y="264"/>
                    <a:pt x="223" y="264"/>
                  </a:cubicBezTo>
                  <a:cubicBezTo>
                    <a:pt x="222" y="264"/>
                    <a:pt x="222" y="264"/>
                    <a:pt x="222" y="264"/>
                  </a:cubicBezTo>
                  <a:cubicBezTo>
                    <a:pt x="203" y="293"/>
                    <a:pt x="171" y="310"/>
                    <a:pt x="138" y="310"/>
                  </a:cubicBezTo>
                  <a:cubicBezTo>
                    <a:pt x="43" y="310"/>
                    <a:pt x="0" y="243"/>
                    <a:pt x="0" y="154"/>
                  </a:cubicBezTo>
                  <a:cubicBezTo>
                    <a:pt x="0" y="70"/>
                    <a:pt x="49" y="0"/>
                    <a:pt x="138" y="0"/>
                  </a:cubicBezTo>
                  <a:cubicBezTo>
                    <a:pt x="176" y="0"/>
                    <a:pt x="204" y="17"/>
                    <a:pt x="222" y="49"/>
                  </a:cubicBezTo>
                  <a:cubicBezTo>
                    <a:pt x="224" y="49"/>
                    <a:pt x="224" y="49"/>
                    <a:pt x="224" y="49"/>
                  </a:cubicBezTo>
                  <a:cubicBezTo>
                    <a:pt x="224" y="9"/>
                    <a:pt x="224" y="9"/>
                    <a:pt x="224" y="9"/>
                  </a:cubicBezTo>
                  <a:cubicBezTo>
                    <a:pt x="322" y="9"/>
                    <a:pt x="322" y="9"/>
                    <a:pt x="322" y="9"/>
                  </a:cubicBezTo>
                  <a:lnTo>
                    <a:pt x="322" y="286"/>
                  </a:lnTo>
                  <a:close/>
                  <a:moveTo>
                    <a:pt x="163" y="79"/>
                  </a:moveTo>
                  <a:cubicBezTo>
                    <a:pt x="118" y="79"/>
                    <a:pt x="103" y="119"/>
                    <a:pt x="103" y="158"/>
                  </a:cubicBezTo>
                  <a:cubicBezTo>
                    <a:pt x="103" y="195"/>
                    <a:pt x="120" y="232"/>
                    <a:pt x="162" y="232"/>
                  </a:cubicBezTo>
                  <a:cubicBezTo>
                    <a:pt x="206" y="232"/>
                    <a:pt x="225" y="198"/>
                    <a:pt x="225" y="158"/>
                  </a:cubicBezTo>
                  <a:cubicBezTo>
                    <a:pt x="225" y="118"/>
                    <a:pt x="209" y="79"/>
                    <a:pt x="163"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122"/>
            <p:cNvSpPr>
              <a:spLocks noEditPoints="1"/>
            </p:cNvSpPr>
            <p:nvPr/>
          </p:nvSpPr>
          <p:spPr bwMode="auto">
            <a:xfrm>
              <a:off x="8927014" y="4414255"/>
              <a:ext cx="109473" cy="148110"/>
            </a:xfrm>
            <a:custGeom>
              <a:avLst/>
              <a:gdLst>
                <a:gd name="T0" fmla="*/ 322 w 322"/>
                <a:gd name="T1" fmla="*/ 286 h 434"/>
                <a:gd name="T2" fmla="*/ 165 w 322"/>
                <a:gd name="T3" fmla="*/ 434 h 434"/>
                <a:gd name="T4" fmla="*/ 11 w 322"/>
                <a:gd name="T5" fmla="*/ 333 h 434"/>
                <a:gd name="T6" fmla="*/ 114 w 322"/>
                <a:gd name="T7" fmla="*/ 333 h 434"/>
                <a:gd name="T8" fmla="*/ 131 w 322"/>
                <a:gd name="T9" fmla="*/ 361 h 434"/>
                <a:gd name="T10" fmla="*/ 169 w 322"/>
                <a:gd name="T11" fmla="*/ 367 h 434"/>
                <a:gd name="T12" fmla="*/ 223 w 322"/>
                <a:gd name="T13" fmla="*/ 294 h 434"/>
                <a:gd name="T14" fmla="*/ 223 w 322"/>
                <a:gd name="T15" fmla="*/ 264 h 434"/>
                <a:gd name="T16" fmla="*/ 221 w 322"/>
                <a:gd name="T17" fmla="*/ 264 h 434"/>
                <a:gd name="T18" fmla="*/ 138 w 322"/>
                <a:gd name="T19" fmla="*/ 310 h 434"/>
                <a:gd name="T20" fmla="*/ 0 w 322"/>
                <a:gd name="T21" fmla="*/ 154 h 434"/>
                <a:gd name="T22" fmla="*/ 138 w 322"/>
                <a:gd name="T23" fmla="*/ 0 h 434"/>
                <a:gd name="T24" fmla="*/ 222 w 322"/>
                <a:gd name="T25" fmla="*/ 49 h 434"/>
                <a:gd name="T26" fmla="*/ 223 w 322"/>
                <a:gd name="T27" fmla="*/ 49 h 434"/>
                <a:gd name="T28" fmla="*/ 223 w 322"/>
                <a:gd name="T29" fmla="*/ 9 h 434"/>
                <a:gd name="T30" fmla="*/ 322 w 322"/>
                <a:gd name="T31" fmla="*/ 9 h 434"/>
                <a:gd name="T32" fmla="*/ 322 w 322"/>
                <a:gd name="T33" fmla="*/ 286 h 434"/>
                <a:gd name="T34" fmla="*/ 163 w 322"/>
                <a:gd name="T35" fmla="*/ 79 h 434"/>
                <a:gd name="T36" fmla="*/ 103 w 322"/>
                <a:gd name="T37" fmla="*/ 158 h 434"/>
                <a:gd name="T38" fmla="*/ 162 w 322"/>
                <a:gd name="T39" fmla="*/ 232 h 434"/>
                <a:gd name="T40" fmla="*/ 224 w 322"/>
                <a:gd name="T41" fmla="*/ 158 h 434"/>
                <a:gd name="T42" fmla="*/ 163 w 322"/>
                <a:gd name="T43" fmla="*/ 79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2" h="434">
                  <a:moveTo>
                    <a:pt x="322" y="286"/>
                  </a:moveTo>
                  <a:cubicBezTo>
                    <a:pt x="322" y="337"/>
                    <a:pt x="312" y="434"/>
                    <a:pt x="165" y="434"/>
                  </a:cubicBezTo>
                  <a:cubicBezTo>
                    <a:pt x="92" y="434"/>
                    <a:pt x="23" y="418"/>
                    <a:pt x="11" y="333"/>
                  </a:cubicBezTo>
                  <a:cubicBezTo>
                    <a:pt x="114" y="333"/>
                    <a:pt x="114" y="333"/>
                    <a:pt x="114" y="333"/>
                  </a:cubicBezTo>
                  <a:cubicBezTo>
                    <a:pt x="116" y="347"/>
                    <a:pt x="121" y="356"/>
                    <a:pt x="131" y="361"/>
                  </a:cubicBezTo>
                  <a:cubicBezTo>
                    <a:pt x="140" y="366"/>
                    <a:pt x="153" y="367"/>
                    <a:pt x="169" y="367"/>
                  </a:cubicBezTo>
                  <a:cubicBezTo>
                    <a:pt x="218" y="367"/>
                    <a:pt x="223" y="333"/>
                    <a:pt x="223" y="294"/>
                  </a:cubicBezTo>
                  <a:cubicBezTo>
                    <a:pt x="223" y="264"/>
                    <a:pt x="223" y="264"/>
                    <a:pt x="223" y="264"/>
                  </a:cubicBezTo>
                  <a:cubicBezTo>
                    <a:pt x="221" y="264"/>
                    <a:pt x="221" y="264"/>
                    <a:pt x="221" y="264"/>
                  </a:cubicBezTo>
                  <a:cubicBezTo>
                    <a:pt x="203" y="293"/>
                    <a:pt x="171" y="310"/>
                    <a:pt x="138" y="310"/>
                  </a:cubicBezTo>
                  <a:cubicBezTo>
                    <a:pt x="43" y="310"/>
                    <a:pt x="0" y="243"/>
                    <a:pt x="0" y="154"/>
                  </a:cubicBezTo>
                  <a:cubicBezTo>
                    <a:pt x="0" y="70"/>
                    <a:pt x="49" y="0"/>
                    <a:pt x="138" y="0"/>
                  </a:cubicBezTo>
                  <a:cubicBezTo>
                    <a:pt x="175" y="0"/>
                    <a:pt x="204" y="17"/>
                    <a:pt x="222" y="49"/>
                  </a:cubicBezTo>
                  <a:cubicBezTo>
                    <a:pt x="223" y="49"/>
                    <a:pt x="223" y="49"/>
                    <a:pt x="223" y="49"/>
                  </a:cubicBezTo>
                  <a:cubicBezTo>
                    <a:pt x="223" y="9"/>
                    <a:pt x="223" y="9"/>
                    <a:pt x="223" y="9"/>
                  </a:cubicBezTo>
                  <a:cubicBezTo>
                    <a:pt x="322" y="9"/>
                    <a:pt x="322" y="9"/>
                    <a:pt x="322" y="9"/>
                  </a:cubicBezTo>
                  <a:lnTo>
                    <a:pt x="322" y="286"/>
                  </a:lnTo>
                  <a:close/>
                  <a:moveTo>
                    <a:pt x="163" y="79"/>
                  </a:moveTo>
                  <a:cubicBezTo>
                    <a:pt x="117" y="79"/>
                    <a:pt x="103" y="119"/>
                    <a:pt x="103" y="158"/>
                  </a:cubicBezTo>
                  <a:cubicBezTo>
                    <a:pt x="103" y="195"/>
                    <a:pt x="120" y="232"/>
                    <a:pt x="162" y="232"/>
                  </a:cubicBezTo>
                  <a:cubicBezTo>
                    <a:pt x="206" y="232"/>
                    <a:pt x="224" y="198"/>
                    <a:pt x="224" y="158"/>
                  </a:cubicBezTo>
                  <a:cubicBezTo>
                    <a:pt x="224" y="118"/>
                    <a:pt x="209" y="79"/>
                    <a:pt x="163"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123"/>
            <p:cNvSpPr>
              <a:spLocks noEditPoints="1"/>
            </p:cNvSpPr>
            <p:nvPr/>
          </p:nvSpPr>
          <p:spPr bwMode="auto">
            <a:xfrm>
              <a:off x="9055805" y="4414255"/>
              <a:ext cx="111619" cy="113766"/>
            </a:xfrm>
            <a:custGeom>
              <a:avLst/>
              <a:gdLst>
                <a:gd name="T0" fmla="*/ 166 w 332"/>
                <a:gd name="T1" fmla="*/ 0 h 333"/>
                <a:gd name="T2" fmla="*/ 332 w 332"/>
                <a:gd name="T3" fmla="*/ 167 h 333"/>
                <a:gd name="T4" fmla="*/ 166 w 332"/>
                <a:gd name="T5" fmla="*/ 333 h 333"/>
                <a:gd name="T6" fmla="*/ 0 w 332"/>
                <a:gd name="T7" fmla="*/ 167 h 333"/>
                <a:gd name="T8" fmla="*/ 166 w 332"/>
                <a:gd name="T9" fmla="*/ 0 h 333"/>
                <a:gd name="T10" fmla="*/ 166 w 332"/>
                <a:gd name="T11" fmla="*/ 254 h 333"/>
                <a:gd name="T12" fmla="*/ 229 w 332"/>
                <a:gd name="T13" fmla="*/ 167 h 333"/>
                <a:gd name="T14" fmla="*/ 166 w 332"/>
                <a:gd name="T15" fmla="*/ 79 h 333"/>
                <a:gd name="T16" fmla="*/ 103 w 332"/>
                <a:gd name="T17" fmla="*/ 167 h 333"/>
                <a:gd name="T18" fmla="*/ 166 w 332"/>
                <a:gd name="T19" fmla="*/ 25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2" h="333">
                  <a:moveTo>
                    <a:pt x="166" y="0"/>
                  </a:moveTo>
                  <a:cubicBezTo>
                    <a:pt x="263" y="0"/>
                    <a:pt x="332" y="72"/>
                    <a:pt x="332" y="167"/>
                  </a:cubicBezTo>
                  <a:cubicBezTo>
                    <a:pt x="332" y="261"/>
                    <a:pt x="263" y="333"/>
                    <a:pt x="166" y="333"/>
                  </a:cubicBezTo>
                  <a:cubicBezTo>
                    <a:pt x="68" y="333"/>
                    <a:pt x="0" y="261"/>
                    <a:pt x="0" y="167"/>
                  </a:cubicBezTo>
                  <a:cubicBezTo>
                    <a:pt x="0" y="72"/>
                    <a:pt x="68" y="0"/>
                    <a:pt x="166" y="0"/>
                  </a:cubicBezTo>
                  <a:close/>
                  <a:moveTo>
                    <a:pt x="166" y="254"/>
                  </a:moveTo>
                  <a:cubicBezTo>
                    <a:pt x="214" y="254"/>
                    <a:pt x="229" y="207"/>
                    <a:pt x="229" y="167"/>
                  </a:cubicBezTo>
                  <a:cubicBezTo>
                    <a:pt x="229" y="127"/>
                    <a:pt x="214" y="79"/>
                    <a:pt x="166" y="79"/>
                  </a:cubicBezTo>
                  <a:cubicBezTo>
                    <a:pt x="118" y="79"/>
                    <a:pt x="103" y="127"/>
                    <a:pt x="103" y="167"/>
                  </a:cubicBezTo>
                  <a:cubicBezTo>
                    <a:pt x="103" y="207"/>
                    <a:pt x="118" y="254"/>
                    <a:pt x="166" y="2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124"/>
            <p:cNvSpPr>
              <a:spLocks noEditPoints="1"/>
            </p:cNvSpPr>
            <p:nvPr/>
          </p:nvSpPr>
          <p:spPr bwMode="auto">
            <a:xfrm>
              <a:off x="9180304" y="4414255"/>
              <a:ext cx="113766" cy="113766"/>
            </a:xfrm>
            <a:custGeom>
              <a:avLst/>
              <a:gdLst>
                <a:gd name="T0" fmla="*/ 166 w 332"/>
                <a:gd name="T1" fmla="*/ 0 h 333"/>
                <a:gd name="T2" fmla="*/ 332 w 332"/>
                <a:gd name="T3" fmla="*/ 167 h 333"/>
                <a:gd name="T4" fmla="*/ 166 w 332"/>
                <a:gd name="T5" fmla="*/ 333 h 333"/>
                <a:gd name="T6" fmla="*/ 0 w 332"/>
                <a:gd name="T7" fmla="*/ 167 h 333"/>
                <a:gd name="T8" fmla="*/ 166 w 332"/>
                <a:gd name="T9" fmla="*/ 0 h 333"/>
                <a:gd name="T10" fmla="*/ 166 w 332"/>
                <a:gd name="T11" fmla="*/ 254 h 333"/>
                <a:gd name="T12" fmla="*/ 229 w 332"/>
                <a:gd name="T13" fmla="*/ 167 h 333"/>
                <a:gd name="T14" fmla="*/ 166 w 332"/>
                <a:gd name="T15" fmla="*/ 79 h 333"/>
                <a:gd name="T16" fmla="*/ 103 w 332"/>
                <a:gd name="T17" fmla="*/ 167 h 333"/>
                <a:gd name="T18" fmla="*/ 166 w 332"/>
                <a:gd name="T19" fmla="*/ 25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2" h="333">
                  <a:moveTo>
                    <a:pt x="166" y="0"/>
                  </a:moveTo>
                  <a:cubicBezTo>
                    <a:pt x="263" y="0"/>
                    <a:pt x="332" y="72"/>
                    <a:pt x="332" y="167"/>
                  </a:cubicBezTo>
                  <a:cubicBezTo>
                    <a:pt x="332" y="261"/>
                    <a:pt x="263" y="333"/>
                    <a:pt x="166" y="333"/>
                  </a:cubicBezTo>
                  <a:cubicBezTo>
                    <a:pt x="68" y="333"/>
                    <a:pt x="0" y="261"/>
                    <a:pt x="0" y="167"/>
                  </a:cubicBezTo>
                  <a:cubicBezTo>
                    <a:pt x="0" y="72"/>
                    <a:pt x="68" y="0"/>
                    <a:pt x="166" y="0"/>
                  </a:cubicBezTo>
                  <a:close/>
                  <a:moveTo>
                    <a:pt x="166" y="254"/>
                  </a:moveTo>
                  <a:cubicBezTo>
                    <a:pt x="214" y="254"/>
                    <a:pt x="229" y="207"/>
                    <a:pt x="229" y="167"/>
                  </a:cubicBezTo>
                  <a:cubicBezTo>
                    <a:pt x="229" y="127"/>
                    <a:pt x="214" y="79"/>
                    <a:pt x="166" y="79"/>
                  </a:cubicBezTo>
                  <a:cubicBezTo>
                    <a:pt x="118" y="79"/>
                    <a:pt x="103" y="127"/>
                    <a:pt x="103" y="167"/>
                  </a:cubicBezTo>
                  <a:cubicBezTo>
                    <a:pt x="103" y="207"/>
                    <a:pt x="118" y="254"/>
                    <a:pt x="166" y="2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125"/>
            <p:cNvSpPr>
              <a:spLocks noEditPoints="1"/>
            </p:cNvSpPr>
            <p:nvPr/>
          </p:nvSpPr>
          <p:spPr bwMode="auto">
            <a:xfrm>
              <a:off x="9306949" y="4377764"/>
              <a:ext cx="111619" cy="150257"/>
            </a:xfrm>
            <a:custGeom>
              <a:avLst/>
              <a:gdLst>
                <a:gd name="T0" fmla="*/ 326 w 326"/>
                <a:gd name="T1" fmla="*/ 433 h 442"/>
                <a:gd name="T2" fmla="*/ 228 w 326"/>
                <a:gd name="T3" fmla="*/ 433 h 442"/>
                <a:gd name="T4" fmla="*/ 228 w 326"/>
                <a:gd name="T5" fmla="*/ 396 h 442"/>
                <a:gd name="T6" fmla="*/ 227 w 326"/>
                <a:gd name="T7" fmla="*/ 396 h 442"/>
                <a:gd name="T8" fmla="*/ 140 w 326"/>
                <a:gd name="T9" fmla="*/ 442 h 442"/>
                <a:gd name="T10" fmla="*/ 0 w 326"/>
                <a:gd name="T11" fmla="*/ 269 h 442"/>
                <a:gd name="T12" fmla="*/ 132 w 326"/>
                <a:gd name="T13" fmla="*/ 109 h 442"/>
                <a:gd name="T14" fmla="*/ 222 w 326"/>
                <a:gd name="T15" fmla="*/ 152 h 442"/>
                <a:gd name="T16" fmla="*/ 223 w 326"/>
                <a:gd name="T17" fmla="*/ 152 h 442"/>
                <a:gd name="T18" fmla="*/ 223 w 326"/>
                <a:gd name="T19" fmla="*/ 0 h 442"/>
                <a:gd name="T20" fmla="*/ 326 w 326"/>
                <a:gd name="T21" fmla="*/ 0 h 442"/>
                <a:gd name="T22" fmla="*/ 326 w 326"/>
                <a:gd name="T23" fmla="*/ 433 h 442"/>
                <a:gd name="T24" fmla="*/ 103 w 326"/>
                <a:gd name="T25" fmla="*/ 272 h 442"/>
                <a:gd name="T26" fmla="*/ 166 w 326"/>
                <a:gd name="T27" fmla="*/ 363 h 442"/>
                <a:gd name="T28" fmla="*/ 227 w 326"/>
                <a:gd name="T29" fmla="*/ 275 h 442"/>
                <a:gd name="T30" fmla="*/ 166 w 326"/>
                <a:gd name="T31" fmla="*/ 188 h 442"/>
                <a:gd name="T32" fmla="*/ 103 w 326"/>
                <a:gd name="T33" fmla="*/ 27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6" h="442">
                  <a:moveTo>
                    <a:pt x="326" y="433"/>
                  </a:moveTo>
                  <a:cubicBezTo>
                    <a:pt x="228" y="433"/>
                    <a:pt x="228" y="433"/>
                    <a:pt x="228" y="433"/>
                  </a:cubicBezTo>
                  <a:cubicBezTo>
                    <a:pt x="228" y="396"/>
                    <a:pt x="228" y="396"/>
                    <a:pt x="228" y="396"/>
                  </a:cubicBezTo>
                  <a:cubicBezTo>
                    <a:pt x="227" y="396"/>
                    <a:pt x="227" y="396"/>
                    <a:pt x="227" y="396"/>
                  </a:cubicBezTo>
                  <a:cubicBezTo>
                    <a:pt x="207" y="426"/>
                    <a:pt x="177" y="442"/>
                    <a:pt x="140" y="442"/>
                  </a:cubicBezTo>
                  <a:cubicBezTo>
                    <a:pt x="42" y="442"/>
                    <a:pt x="0" y="357"/>
                    <a:pt x="0" y="269"/>
                  </a:cubicBezTo>
                  <a:cubicBezTo>
                    <a:pt x="0" y="187"/>
                    <a:pt x="43" y="109"/>
                    <a:pt x="132" y="109"/>
                  </a:cubicBezTo>
                  <a:cubicBezTo>
                    <a:pt x="171" y="109"/>
                    <a:pt x="201" y="124"/>
                    <a:pt x="222" y="152"/>
                  </a:cubicBezTo>
                  <a:cubicBezTo>
                    <a:pt x="223" y="152"/>
                    <a:pt x="223" y="152"/>
                    <a:pt x="223" y="152"/>
                  </a:cubicBezTo>
                  <a:cubicBezTo>
                    <a:pt x="223" y="0"/>
                    <a:pt x="223" y="0"/>
                    <a:pt x="223" y="0"/>
                  </a:cubicBezTo>
                  <a:cubicBezTo>
                    <a:pt x="326" y="0"/>
                    <a:pt x="326" y="0"/>
                    <a:pt x="326" y="0"/>
                  </a:cubicBezTo>
                  <a:lnTo>
                    <a:pt x="326" y="433"/>
                  </a:lnTo>
                  <a:close/>
                  <a:moveTo>
                    <a:pt x="103" y="272"/>
                  </a:moveTo>
                  <a:cubicBezTo>
                    <a:pt x="103" y="315"/>
                    <a:pt x="119" y="363"/>
                    <a:pt x="166" y="363"/>
                  </a:cubicBezTo>
                  <a:cubicBezTo>
                    <a:pt x="216" y="363"/>
                    <a:pt x="227" y="315"/>
                    <a:pt x="227" y="275"/>
                  </a:cubicBezTo>
                  <a:cubicBezTo>
                    <a:pt x="227" y="230"/>
                    <a:pt x="211" y="188"/>
                    <a:pt x="166" y="188"/>
                  </a:cubicBezTo>
                  <a:cubicBezTo>
                    <a:pt x="119" y="188"/>
                    <a:pt x="103" y="232"/>
                    <a:pt x="103" y="27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126"/>
            <p:cNvSpPr>
              <a:spLocks/>
            </p:cNvSpPr>
            <p:nvPr/>
          </p:nvSpPr>
          <p:spPr bwMode="auto">
            <a:xfrm>
              <a:off x="8276616" y="4654666"/>
              <a:ext cx="107326" cy="109473"/>
            </a:xfrm>
            <a:custGeom>
              <a:avLst/>
              <a:gdLst>
                <a:gd name="T0" fmla="*/ 0 w 313"/>
                <a:gd name="T1" fmla="*/ 9 h 324"/>
                <a:gd name="T2" fmla="*/ 100 w 313"/>
                <a:gd name="T3" fmla="*/ 9 h 324"/>
                <a:gd name="T4" fmla="*/ 100 w 313"/>
                <a:gd name="T5" fmla="*/ 52 h 324"/>
                <a:gd name="T6" fmla="*/ 101 w 313"/>
                <a:gd name="T7" fmla="*/ 52 h 324"/>
                <a:gd name="T8" fmla="*/ 200 w 313"/>
                <a:gd name="T9" fmla="*/ 0 h 324"/>
                <a:gd name="T10" fmla="*/ 313 w 313"/>
                <a:gd name="T11" fmla="*/ 122 h 324"/>
                <a:gd name="T12" fmla="*/ 313 w 313"/>
                <a:gd name="T13" fmla="*/ 324 h 324"/>
                <a:gd name="T14" fmla="*/ 210 w 313"/>
                <a:gd name="T15" fmla="*/ 324 h 324"/>
                <a:gd name="T16" fmla="*/ 210 w 313"/>
                <a:gd name="T17" fmla="*/ 172 h 324"/>
                <a:gd name="T18" fmla="*/ 159 w 313"/>
                <a:gd name="T19" fmla="*/ 85 h 324"/>
                <a:gd name="T20" fmla="*/ 103 w 313"/>
                <a:gd name="T21" fmla="*/ 152 h 324"/>
                <a:gd name="T22" fmla="*/ 103 w 313"/>
                <a:gd name="T23" fmla="*/ 324 h 324"/>
                <a:gd name="T24" fmla="*/ 0 w 313"/>
                <a:gd name="T25" fmla="*/ 324 h 324"/>
                <a:gd name="T26" fmla="*/ 0 w 313"/>
                <a:gd name="T27" fmla="*/ 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3" h="324">
                  <a:moveTo>
                    <a:pt x="0" y="9"/>
                  </a:moveTo>
                  <a:cubicBezTo>
                    <a:pt x="100" y="9"/>
                    <a:pt x="100" y="9"/>
                    <a:pt x="100" y="9"/>
                  </a:cubicBezTo>
                  <a:cubicBezTo>
                    <a:pt x="100" y="52"/>
                    <a:pt x="100" y="52"/>
                    <a:pt x="100" y="52"/>
                  </a:cubicBezTo>
                  <a:cubicBezTo>
                    <a:pt x="101" y="52"/>
                    <a:pt x="101" y="52"/>
                    <a:pt x="101" y="52"/>
                  </a:cubicBezTo>
                  <a:cubicBezTo>
                    <a:pt x="120" y="20"/>
                    <a:pt x="162" y="0"/>
                    <a:pt x="200" y="0"/>
                  </a:cubicBezTo>
                  <a:cubicBezTo>
                    <a:pt x="305" y="0"/>
                    <a:pt x="313" y="76"/>
                    <a:pt x="313" y="122"/>
                  </a:cubicBezTo>
                  <a:cubicBezTo>
                    <a:pt x="313" y="324"/>
                    <a:pt x="313" y="324"/>
                    <a:pt x="313" y="324"/>
                  </a:cubicBezTo>
                  <a:cubicBezTo>
                    <a:pt x="210" y="324"/>
                    <a:pt x="210" y="324"/>
                    <a:pt x="210" y="324"/>
                  </a:cubicBezTo>
                  <a:cubicBezTo>
                    <a:pt x="210" y="172"/>
                    <a:pt x="210" y="172"/>
                    <a:pt x="210" y="172"/>
                  </a:cubicBezTo>
                  <a:cubicBezTo>
                    <a:pt x="210" y="129"/>
                    <a:pt x="215" y="85"/>
                    <a:pt x="159" y="85"/>
                  </a:cubicBezTo>
                  <a:cubicBezTo>
                    <a:pt x="120" y="85"/>
                    <a:pt x="103" y="118"/>
                    <a:pt x="103" y="152"/>
                  </a:cubicBezTo>
                  <a:cubicBezTo>
                    <a:pt x="103" y="324"/>
                    <a:pt x="103" y="324"/>
                    <a:pt x="103" y="324"/>
                  </a:cubicBezTo>
                  <a:cubicBezTo>
                    <a:pt x="0" y="324"/>
                    <a:pt x="0" y="324"/>
                    <a:pt x="0" y="324"/>
                  </a:cubicBez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127"/>
            <p:cNvSpPr>
              <a:spLocks noEditPoints="1"/>
            </p:cNvSpPr>
            <p:nvPr/>
          </p:nvSpPr>
          <p:spPr bwMode="auto">
            <a:xfrm>
              <a:off x="8403261" y="4654666"/>
              <a:ext cx="113766" cy="111619"/>
            </a:xfrm>
            <a:custGeom>
              <a:avLst/>
              <a:gdLst>
                <a:gd name="T0" fmla="*/ 103 w 339"/>
                <a:gd name="T1" fmla="*/ 192 h 333"/>
                <a:gd name="T2" fmla="*/ 173 w 339"/>
                <a:gd name="T3" fmla="*/ 263 h 333"/>
                <a:gd name="T4" fmla="*/ 232 w 339"/>
                <a:gd name="T5" fmla="*/ 229 h 333"/>
                <a:gd name="T6" fmla="*/ 329 w 339"/>
                <a:gd name="T7" fmla="*/ 229 h 333"/>
                <a:gd name="T8" fmla="*/ 172 w 339"/>
                <a:gd name="T9" fmla="*/ 333 h 333"/>
                <a:gd name="T10" fmla="*/ 0 w 339"/>
                <a:gd name="T11" fmla="*/ 165 h 333"/>
                <a:gd name="T12" fmla="*/ 170 w 339"/>
                <a:gd name="T13" fmla="*/ 0 h 333"/>
                <a:gd name="T14" fmla="*/ 334 w 339"/>
                <a:gd name="T15" fmla="*/ 192 h 333"/>
                <a:gd name="T16" fmla="*/ 103 w 339"/>
                <a:gd name="T17" fmla="*/ 192 h 333"/>
                <a:gd name="T18" fmla="*/ 231 w 339"/>
                <a:gd name="T19" fmla="*/ 134 h 333"/>
                <a:gd name="T20" fmla="*/ 170 w 339"/>
                <a:gd name="T21" fmla="*/ 70 h 333"/>
                <a:gd name="T22" fmla="*/ 103 w 339"/>
                <a:gd name="T23" fmla="*/ 134 h 333"/>
                <a:gd name="T24" fmla="*/ 231 w 339"/>
                <a:gd name="T25" fmla="*/ 13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9" h="333">
                  <a:moveTo>
                    <a:pt x="103" y="192"/>
                  </a:moveTo>
                  <a:cubicBezTo>
                    <a:pt x="105" y="235"/>
                    <a:pt x="130" y="263"/>
                    <a:pt x="173" y="263"/>
                  </a:cubicBezTo>
                  <a:cubicBezTo>
                    <a:pt x="198" y="263"/>
                    <a:pt x="223" y="252"/>
                    <a:pt x="232" y="229"/>
                  </a:cubicBezTo>
                  <a:cubicBezTo>
                    <a:pt x="329" y="229"/>
                    <a:pt x="329" y="229"/>
                    <a:pt x="329" y="229"/>
                  </a:cubicBezTo>
                  <a:cubicBezTo>
                    <a:pt x="310" y="301"/>
                    <a:pt x="242" y="333"/>
                    <a:pt x="172" y="333"/>
                  </a:cubicBezTo>
                  <a:cubicBezTo>
                    <a:pt x="70" y="333"/>
                    <a:pt x="0" y="271"/>
                    <a:pt x="0" y="165"/>
                  </a:cubicBezTo>
                  <a:cubicBezTo>
                    <a:pt x="0" y="69"/>
                    <a:pt x="77" y="0"/>
                    <a:pt x="170" y="0"/>
                  </a:cubicBezTo>
                  <a:cubicBezTo>
                    <a:pt x="283" y="0"/>
                    <a:pt x="339" y="85"/>
                    <a:pt x="334" y="192"/>
                  </a:cubicBezTo>
                  <a:lnTo>
                    <a:pt x="103" y="192"/>
                  </a:lnTo>
                  <a:close/>
                  <a:moveTo>
                    <a:pt x="231" y="134"/>
                  </a:moveTo>
                  <a:cubicBezTo>
                    <a:pt x="229" y="99"/>
                    <a:pt x="204" y="70"/>
                    <a:pt x="170" y="70"/>
                  </a:cubicBezTo>
                  <a:cubicBezTo>
                    <a:pt x="133" y="70"/>
                    <a:pt x="109" y="96"/>
                    <a:pt x="103" y="134"/>
                  </a:cubicBezTo>
                  <a:lnTo>
                    <a:pt x="231" y="1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128"/>
            <p:cNvSpPr>
              <a:spLocks noEditPoints="1"/>
            </p:cNvSpPr>
            <p:nvPr/>
          </p:nvSpPr>
          <p:spPr bwMode="auto">
            <a:xfrm>
              <a:off x="8534200" y="4616028"/>
              <a:ext cx="36491" cy="148110"/>
            </a:xfrm>
            <a:custGeom>
              <a:avLst/>
              <a:gdLst>
                <a:gd name="T0" fmla="*/ 17 w 17"/>
                <a:gd name="T1" fmla="*/ 13 h 69"/>
                <a:gd name="T2" fmla="*/ 0 w 17"/>
                <a:gd name="T3" fmla="*/ 13 h 69"/>
                <a:gd name="T4" fmla="*/ 0 w 17"/>
                <a:gd name="T5" fmla="*/ 0 h 69"/>
                <a:gd name="T6" fmla="*/ 17 w 17"/>
                <a:gd name="T7" fmla="*/ 0 h 69"/>
                <a:gd name="T8" fmla="*/ 17 w 17"/>
                <a:gd name="T9" fmla="*/ 13 h 69"/>
                <a:gd name="T10" fmla="*/ 0 w 17"/>
                <a:gd name="T11" fmla="*/ 19 h 69"/>
                <a:gd name="T12" fmla="*/ 17 w 17"/>
                <a:gd name="T13" fmla="*/ 19 h 69"/>
                <a:gd name="T14" fmla="*/ 17 w 17"/>
                <a:gd name="T15" fmla="*/ 69 h 69"/>
                <a:gd name="T16" fmla="*/ 0 w 17"/>
                <a:gd name="T17" fmla="*/ 69 h 69"/>
                <a:gd name="T18" fmla="*/ 0 w 17"/>
                <a:gd name="T1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69">
                  <a:moveTo>
                    <a:pt x="17" y="13"/>
                  </a:moveTo>
                  <a:lnTo>
                    <a:pt x="0" y="13"/>
                  </a:lnTo>
                  <a:lnTo>
                    <a:pt x="0" y="0"/>
                  </a:lnTo>
                  <a:lnTo>
                    <a:pt x="17" y="0"/>
                  </a:lnTo>
                  <a:lnTo>
                    <a:pt x="17" y="13"/>
                  </a:lnTo>
                  <a:close/>
                  <a:moveTo>
                    <a:pt x="0" y="19"/>
                  </a:moveTo>
                  <a:lnTo>
                    <a:pt x="17" y="19"/>
                  </a:lnTo>
                  <a:lnTo>
                    <a:pt x="17" y="69"/>
                  </a:lnTo>
                  <a:lnTo>
                    <a:pt x="0" y="69"/>
                  </a:ln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129"/>
            <p:cNvSpPr>
              <a:spLocks noEditPoints="1"/>
            </p:cNvSpPr>
            <p:nvPr/>
          </p:nvSpPr>
          <p:spPr bwMode="auto">
            <a:xfrm>
              <a:off x="8590009" y="4654666"/>
              <a:ext cx="109473" cy="145964"/>
            </a:xfrm>
            <a:custGeom>
              <a:avLst/>
              <a:gdLst>
                <a:gd name="T0" fmla="*/ 322 w 322"/>
                <a:gd name="T1" fmla="*/ 285 h 434"/>
                <a:gd name="T2" fmla="*/ 165 w 322"/>
                <a:gd name="T3" fmla="*/ 434 h 434"/>
                <a:gd name="T4" fmla="*/ 11 w 322"/>
                <a:gd name="T5" fmla="*/ 333 h 434"/>
                <a:gd name="T6" fmla="*/ 114 w 322"/>
                <a:gd name="T7" fmla="*/ 333 h 434"/>
                <a:gd name="T8" fmla="*/ 131 w 322"/>
                <a:gd name="T9" fmla="*/ 361 h 434"/>
                <a:gd name="T10" fmla="*/ 169 w 322"/>
                <a:gd name="T11" fmla="*/ 367 h 434"/>
                <a:gd name="T12" fmla="*/ 223 w 322"/>
                <a:gd name="T13" fmla="*/ 294 h 434"/>
                <a:gd name="T14" fmla="*/ 223 w 322"/>
                <a:gd name="T15" fmla="*/ 264 h 434"/>
                <a:gd name="T16" fmla="*/ 222 w 322"/>
                <a:gd name="T17" fmla="*/ 264 h 434"/>
                <a:gd name="T18" fmla="*/ 138 w 322"/>
                <a:gd name="T19" fmla="*/ 310 h 434"/>
                <a:gd name="T20" fmla="*/ 0 w 322"/>
                <a:gd name="T21" fmla="*/ 154 h 434"/>
                <a:gd name="T22" fmla="*/ 138 w 322"/>
                <a:gd name="T23" fmla="*/ 0 h 434"/>
                <a:gd name="T24" fmla="*/ 222 w 322"/>
                <a:gd name="T25" fmla="*/ 49 h 434"/>
                <a:gd name="T26" fmla="*/ 223 w 322"/>
                <a:gd name="T27" fmla="*/ 49 h 434"/>
                <a:gd name="T28" fmla="*/ 223 w 322"/>
                <a:gd name="T29" fmla="*/ 9 h 434"/>
                <a:gd name="T30" fmla="*/ 322 w 322"/>
                <a:gd name="T31" fmla="*/ 9 h 434"/>
                <a:gd name="T32" fmla="*/ 322 w 322"/>
                <a:gd name="T33" fmla="*/ 285 h 434"/>
                <a:gd name="T34" fmla="*/ 163 w 322"/>
                <a:gd name="T35" fmla="*/ 79 h 434"/>
                <a:gd name="T36" fmla="*/ 103 w 322"/>
                <a:gd name="T37" fmla="*/ 158 h 434"/>
                <a:gd name="T38" fmla="*/ 162 w 322"/>
                <a:gd name="T39" fmla="*/ 232 h 434"/>
                <a:gd name="T40" fmla="*/ 225 w 322"/>
                <a:gd name="T41" fmla="*/ 158 h 434"/>
                <a:gd name="T42" fmla="*/ 163 w 322"/>
                <a:gd name="T43" fmla="*/ 79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2" h="434">
                  <a:moveTo>
                    <a:pt x="322" y="285"/>
                  </a:moveTo>
                  <a:cubicBezTo>
                    <a:pt x="322" y="337"/>
                    <a:pt x="313" y="434"/>
                    <a:pt x="165" y="434"/>
                  </a:cubicBezTo>
                  <a:cubicBezTo>
                    <a:pt x="92" y="434"/>
                    <a:pt x="23" y="418"/>
                    <a:pt x="11" y="333"/>
                  </a:cubicBezTo>
                  <a:cubicBezTo>
                    <a:pt x="114" y="333"/>
                    <a:pt x="114" y="333"/>
                    <a:pt x="114" y="333"/>
                  </a:cubicBezTo>
                  <a:cubicBezTo>
                    <a:pt x="116" y="347"/>
                    <a:pt x="122" y="356"/>
                    <a:pt x="131" y="361"/>
                  </a:cubicBezTo>
                  <a:cubicBezTo>
                    <a:pt x="140" y="365"/>
                    <a:pt x="153" y="367"/>
                    <a:pt x="169" y="367"/>
                  </a:cubicBezTo>
                  <a:cubicBezTo>
                    <a:pt x="218" y="367"/>
                    <a:pt x="223" y="333"/>
                    <a:pt x="223" y="294"/>
                  </a:cubicBezTo>
                  <a:cubicBezTo>
                    <a:pt x="223" y="264"/>
                    <a:pt x="223" y="264"/>
                    <a:pt x="223" y="264"/>
                  </a:cubicBezTo>
                  <a:cubicBezTo>
                    <a:pt x="222" y="264"/>
                    <a:pt x="222" y="264"/>
                    <a:pt x="222" y="264"/>
                  </a:cubicBezTo>
                  <a:cubicBezTo>
                    <a:pt x="203" y="293"/>
                    <a:pt x="171" y="310"/>
                    <a:pt x="138" y="310"/>
                  </a:cubicBezTo>
                  <a:cubicBezTo>
                    <a:pt x="43" y="310"/>
                    <a:pt x="0" y="242"/>
                    <a:pt x="0" y="154"/>
                  </a:cubicBezTo>
                  <a:cubicBezTo>
                    <a:pt x="0" y="70"/>
                    <a:pt x="49" y="0"/>
                    <a:pt x="138" y="0"/>
                  </a:cubicBezTo>
                  <a:cubicBezTo>
                    <a:pt x="176" y="0"/>
                    <a:pt x="204" y="16"/>
                    <a:pt x="222" y="49"/>
                  </a:cubicBezTo>
                  <a:cubicBezTo>
                    <a:pt x="223" y="49"/>
                    <a:pt x="223" y="49"/>
                    <a:pt x="223" y="49"/>
                  </a:cubicBezTo>
                  <a:cubicBezTo>
                    <a:pt x="223" y="9"/>
                    <a:pt x="223" y="9"/>
                    <a:pt x="223" y="9"/>
                  </a:cubicBezTo>
                  <a:cubicBezTo>
                    <a:pt x="322" y="9"/>
                    <a:pt x="322" y="9"/>
                    <a:pt x="322" y="9"/>
                  </a:cubicBezTo>
                  <a:lnTo>
                    <a:pt x="322" y="285"/>
                  </a:lnTo>
                  <a:close/>
                  <a:moveTo>
                    <a:pt x="163" y="79"/>
                  </a:moveTo>
                  <a:cubicBezTo>
                    <a:pt x="117" y="79"/>
                    <a:pt x="103" y="119"/>
                    <a:pt x="103" y="158"/>
                  </a:cubicBezTo>
                  <a:cubicBezTo>
                    <a:pt x="103" y="195"/>
                    <a:pt x="120" y="232"/>
                    <a:pt x="162" y="232"/>
                  </a:cubicBezTo>
                  <a:cubicBezTo>
                    <a:pt x="206" y="232"/>
                    <a:pt x="225" y="198"/>
                    <a:pt x="225" y="158"/>
                  </a:cubicBezTo>
                  <a:cubicBezTo>
                    <a:pt x="225" y="118"/>
                    <a:pt x="209" y="79"/>
                    <a:pt x="163"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130"/>
            <p:cNvSpPr>
              <a:spLocks/>
            </p:cNvSpPr>
            <p:nvPr/>
          </p:nvSpPr>
          <p:spPr bwMode="auto">
            <a:xfrm>
              <a:off x="8723094" y="4616028"/>
              <a:ext cx="105180" cy="148110"/>
            </a:xfrm>
            <a:custGeom>
              <a:avLst/>
              <a:gdLst>
                <a:gd name="T0" fmla="*/ 0 w 313"/>
                <a:gd name="T1" fmla="*/ 0 h 433"/>
                <a:gd name="T2" fmla="*/ 103 w 313"/>
                <a:gd name="T3" fmla="*/ 0 h 433"/>
                <a:gd name="T4" fmla="*/ 103 w 313"/>
                <a:gd name="T5" fmla="*/ 161 h 433"/>
                <a:gd name="T6" fmla="*/ 104 w 313"/>
                <a:gd name="T7" fmla="*/ 161 h 433"/>
                <a:gd name="T8" fmla="*/ 200 w 313"/>
                <a:gd name="T9" fmla="*/ 109 h 433"/>
                <a:gd name="T10" fmla="*/ 313 w 313"/>
                <a:gd name="T11" fmla="*/ 231 h 433"/>
                <a:gd name="T12" fmla="*/ 313 w 313"/>
                <a:gd name="T13" fmla="*/ 433 h 433"/>
                <a:gd name="T14" fmla="*/ 210 w 313"/>
                <a:gd name="T15" fmla="*/ 433 h 433"/>
                <a:gd name="T16" fmla="*/ 210 w 313"/>
                <a:gd name="T17" fmla="*/ 281 h 433"/>
                <a:gd name="T18" fmla="*/ 159 w 313"/>
                <a:gd name="T19" fmla="*/ 194 h 433"/>
                <a:gd name="T20" fmla="*/ 103 w 313"/>
                <a:gd name="T21" fmla="*/ 261 h 433"/>
                <a:gd name="T22" fmla="*/ 103 w 313"/>
                <a:gd name="T23" fmla="*/ 433 h 433"/>
                <a:gd name="T24" fmla="*/ 0 w 313"/>
                <a:gd name="T25" fmla="*/ 433 h 433"/>
                <a:gd name="T26" fmla="*/ 0 w 313"/>
                <a:gd name="T27"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3" h="433">
                  <a:moveTo>
                    <a:pt x="0" y="0"/>
                  </a:moveTo>
                  <a:cubicBezTo>
                    <a:pt x="103" y="0"/>
                    <a:pt x="103" y="0"/>
                    <a:pt x="103" y="0"/>
                  </a:cubicBezTo>
                  <a:cubicBezTo>
                    <a:pt x="103" y="161"/>
                    <a:pt x="103" y="161"/>
                    <a:pt x="103" y="161"/>
                  </a:cubicBezTo>
                  <a:cubicBezTo>
                    <a:pt x="104" y="161"/>
                    <a:pt x="104" y="161"/>
                    <a:pt x="104" y="161"/>
                  </a:cubicBezTo>
                  <a:cubicBezTo>
                    <a:pt x="120" y="129"/>
                    <a:pt x="162" y="109"/>
                    <a:pt x="200" y="109"/>
                  </a:cubicBezTo>
                  <a:cubicBezTo>
                    <a:pt x="305" y="109"/>
                    <a:pt x="313" y="185"/>
                    <a:pt x="313" y="231"/>
                  </a:cubicBezTo>
                  <a:cubicBezTo>
                    <a:pt x="313" y="433"/>
                    <a:pt x="313" y="433"/>
                    <a:pt x="313" y="433"/>
                  </a:cubicBezTo>
                  <a:cubicBezTo>
                    <a:pt x="210" y="433"/>
                    <a:pt x="210" y="433"/>
                    <a:pt x="210" y="433"/>
                  </a:cubicBezTo>
                  <a:cubicBezTo>
                    <a:pt x="210" y="281"/>
                    <a:pt x="210" y="281"/>
                    <a:pt x="210" y="281"/>
                  </a:cubicBezTo>
                  <a:cubicBezTo>
                    <a:pt x="210" y="238"/>
                    <a:pt x="215" y="194"/>
                    <a:pt x="159" y="194"/>
                  </a:cubicBezTo>
                  <a:cubicBezTo>
                    <a:pt x="120" y="194"/>
                    <a:pt x="103" y="227"/>
                    <a:pt x="103" y="261"/>
                  </a:cubicBezTo>
                  <a:cubicBezTo>
                    <a:pt x="103" y="433"/>
                    <a:pt x="103" y="433"/>
                    <a:pt x="103" y="433"/>
                  </a:cubicBezTo>
                  <a:cubicBezTo>
                    <a:pt x="0" y="433"/>
                    <a:pt x="0" y="433"/>
                    <a:pt x="0" y="433"/>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131"/>
            <p:cNvSpPr>
              <a:spLocks noEditPoints="1"/>
            </p:cNvSpPr>
            <p:nvPr/>
          </p:nvSpPr>
          <p:spPr bwMode="auto">
            <a:xfrm>
              <a:off x="8854032" y="4616028"/>
              <a:ext cx="109473" cy="150257"/>
            </a:xfrm>
            <a:custGeom>
              <a:avLst/>
              <a:gdLst>
                <a:gd name="T0" fmla="*/ 0 w 327"/>
                <a:gd name="T1" fmla="*/ 0 h 442"/>
                <a:gd name="T2" fmla="*/ 103 w 327"/>
                <a:gd name="T3" fmla="*/ 0 h 442"/>
                <a:gd name="T4" fmla="*/ 103 w 327"/>
                <a:gd name="T5" fmla="*/ 153 h 442"/>
                <a:gd name="T6" fmla="*/ 104 w 327"/>
                <a:gd name="T7" fmla="*/ 153 h 442"/>
                <a:gd name="T8" fmla="*/ 194 w 327"/>
                <a:gd name="T9" fmla="*/ 109 h 442"/>
                <a:gd name="T10" fmla="*/ 327 w 327"/>
                <a:gd name="T11" fmla="*/ 268 h 442"/>
                <a:gd name="T12" fmla="*/ 186 w 327"/>
                <a:gd name="T13" fmla="*/ 442 h 442"/>
                <a:gd name="T14" fmla="*/ 99 w 327"/>
                <a:gd name="T15" fmla="*/ 396 h 442"/>
                <a:gd name="T16" fmla="*/ 98 w 327"/>
                <a:gd name="T17" fmla="*/ 396 h 442"/>
                <a:gd name="T18" fmla="*/ 98 w 327"/>
                <a:gd name="T19" fmla="*/ 433 h 442"/>
                <a:gd name="T20" fmla="*/ 0 w 327"/>
                <a:gd name="T21" fmla="*/ 433 h 442"/>
                <a:gd name="T22" fmla="*/ 0 w 327"/>
                <a:gd name="T23" fmla="*/ 0 h 442"/>
                <a:gd name="T24" fmla="*/ 99 w 327"/>
                <a:gd name="T25" fmla="*/ 272 h 442"/>
                <a:gd name="T26" fmla="*/ 162 w 327"/>
                <a:gd name="T27" fmla="*/ 363 h 442"/>
                <a:gd name="T28" fmla="*/ 223 w 327"/>
                <a:gd name="T29" fmla="*/ 272 h 442"/>
                <a:gd name="T30" fmla="*/ 162 w 327"/>
                <a:gd name="T31" fmla="*/ 188 h 442"/>
                <a:gd name="T32" fmla="*/ 99 w 327"/>
                <a:gd name="T33" fmla="*/ 27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7" h="442">
                  <a:moveTo>
                    <a:pt x="0" y="0"/>
                  </a:moveTo>
                  <a:cubicBezTo>
                    <a:pt x="103" y="0"/>
                    <a:pt x="103" y="0"/>
                    <a:pt x="103" y="0"/>
                  </a:cubicBezTo>
                  <a:cubicBezTo>
                    <a:pt x="103" y="153"/>
                    <a:pt x="103" y="153"/>
                    <a:pt x="103" y="153"/>
                  </a:cubicBezTo>
                  <a:cubicBezTo>
                    <a:pt x="104" y="153"/>
                    <a:pt x="104" y="153"/>
                    <a:pt x="104" y="153"/>
                  </a:cubicBezTo>
                  <a:cubicBezTo>
                    <a:pt x="125" y="124"/>
                    <a:pt x="155" y="109"/>
                    <a:pt x="194" y="109"/>
                  </a:cubicBezTo>
                  <a:cubicBezTo>
                    <a:pt x="283" y="109"/>
                    <a:pt x="327" y="187"/>
                    <a:pt x="327" y="268"/>
                  </a:cubicBezTo>
                  <a:cubicBezTo>
                    <a:pt x="327" y="357"/>
                    <a:pt x="285" y="442"/>
                    <a:pt x="186" y="442"/>
                  </a:cubicBezTo>
                  <a:cubicBezTo>
                    <a:pt x="150" y="442"/>
                    <a:pt x="119" y="426"/>
                    <a:pt x="99" y="396"/>
                  </a:cubicBezTo>
                  <a:cubicBezTo>
                    <a:pt x="98" y="396"/>
                    <a:pt x="98" y="396"/>
                    <a:pt x="98" y="396"/>
                  </a:cubicBezTo>
                  <a:cubicBezTo>
                    <a:pt x="98" y="433"/>
                    <a:pt x="98" y="433"/>
                    <a:pt x="98" y="433"/>
                  </a:cubicBezTo>
                  <a:cubicBezTo>
                    <a:pt x="0" y="433"/>
                    <a:pt x="0" y="433"/>
                    <a:pt x="0" y="433"/>
                  </a:cubicBezTo>
                  <a:lnTo>
                    <a:pt x="0" y="0"/>
                  </a:lnTo>
                  <a:close/>
                  <a:moveTo>
                    <a:pt x="99" y="272"/>
                  </a:moveTo>
                  <a:cubicBezTo>
                    <a:pt x="99" y="327"/>
                    <a:pt x="115" y="363"/>
                    <a:pt x="162" y="363"/>
                  </a:cubicBezTo>
                  <a:cubicBezTo>
                    <a:pt x="208" y="363"/>
                    <a:pt x="223" y="315"/>
                    <a:pt x="223" y="272"/>
                  </a:cubicBezTo>
                  <a:cubicBezTo>
                    <a:pt x="223" y="232"/>
                    <a:pt x="208" y="188"/>
                    <a:pt x="162" y="188"/>
                  </a:cubicBezTo>
                  <a:cubicBezTo>
                    <a:pt x="134" y="188"/>
                    <a:pt x="99" y="207"/>
                    <a:pt x="99" y="27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132"/>
            <p:cNvSpPr>
              <a:spLocks noEditPoints="1"/>
            </p:cNvSpPr>
            <p:nvPr/>
          </p:nvSpPr>
          <p:spPr bwMode="auto">
            <a:xfrm>
              <a:off x="8978531" y="4654666"/>
              <a:ext cx="111619" cy="111619"/>
            </a:xfrm>
            <a:custGeom>
              <a:avLst/>
              <a:gdLst>
                <a:gd name="T0" fmla="*/ 165 w 331"/>
                <a:gd name="T1" fmla="*/ 0 h 333"/>
                <a:gd name="T2" fmla="*/ 331 w 331"/>
                <a:gd name="T3" fmla="*/ 167 h 333"/>
                <a:gd name="T4" fmla="*/ 165 w 331"/>
                <a:gd name="T5" fmla="*/ 333 h 333"/>
                <a:gd name="T6" fmla="*/ 0 w 331"/>
                <a:gd name="T7" fmla="*/ 167 h 333"/>
                <a:gd name="T8" fmla="*/ 165 w 331"/>
                <a:gd name="T9" fmla="*/ 0 h 333"/>
                <a:gd name="T10" fmla="*/ 165 w 331"/>
                <a:gd name="T11" fmla="*/ 254 h 333"/>
                <a:gd name="T12" fmla="*/ 228 w 331"/>
                <a:gd name="T13" fmla="*/ 167 h 333"/>
                <a:gd name="T14" fmla="*/ 165 w 331"/>
                <a:gd name="T15" fmla="*/ 79 h 333"/>
                <a:gd name="T16" fmla="*/ 103 w 331"/>
                <a:gd name="T17" fmla="*/ 167 h 333"/>
                <a:gd name="T18" fmla="*/ 165 w 331"/>
                <a:gd name="T19" fmla="*/ 25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1" h="333">
                  <a:moveTo>
                    <a:pt x="165" y="0"/>
                  </a:moveTo>
                  <a:cubicBezTo>
                    <a:pt x="263" y="0"/>
                    <a:pt x="331" y="72"/>
                    <a:pt x="331" y="167"/>
                  </a:cubicBezTo>
                  <a:cubicBezTo>
                    <a:pt x="331" y="261"/>
                    <a:pt x="263" y="333"/>
                    <a:pt x="165" y="333"/>
                  </a:cubicBezTo>
                  <a:cubicBezTo>
                    <a:pt x="67" y="333"/>
                    <a:pt x="0" y="261"/>
                    <a:pt x="0" y="167"/>
                  </a:cubicBezTo>
                  <a:cubicBezTo>
                    <a:pt x="0" y="72"/>
                    <a:pt x="67" y="0"/>
                    <a:pt x="165" y="0"/>
                  </a:cubicBezTo>
                  <a:close/>
                  <a:moveTo>
                    <a:pt x="165" y="254"/>
                  </a:moveTo>
                  <a:cubicBezTo>
                    <a:pt x="213" y="254"/>
                    <a:pt x="228" y="207"/>
                    <a:pt x="228" y="167"/>
                  </a:cubicBezTo>
                  <a:cubicBezTo>
                    <a:pt x="228" y="127"/>
                    <a:pt x="213" y="79"/>
                    <a:pt x="165" y="79"/>
                  </a:cubicBezTo>
                  <a:cubicBezTo>
                    <a:pt x="117" y="79"/>
                    <a:pt x="103" y="127"/>
                    <a:pt x="103" y="167"/>
                  </a:cubicBezTo>
                  <a:cubicBezTo>
                    <a:pt x="103" y="207"/>
                    <a:pt x="117" y="254"/>
                    <a:pt x="165" y="2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133"/>
            <p:cNvSpPr>
              <a:spLocks/>
            </p:cNvSpPr>
            <p:nvPr/>
          </p:nvSpPr>
          <p:spPr bwMode="auto">
            <a:xfrm>
              <a:off x="9109469" y="4656812"/>
              <a:ext cx="105180" cy="109473"/>
            </a:xfrm>
            <a:custGeom>
              <a:avLst/>
              <a:gdLst>
                <a:gd name="T0" fmla="*/ 313 w 313"/>
                <a:gd name="T1" fmla="*/ 315 h 324"/>
                <a:gd name="T2" fmla="*/ 213 w 313"/>
                <a:gd name="T3" fmla="*/ 315 h 324"/>
                <a:gd name="T4" fmla="*/ 213 w 313"/>
                <a:gd name="T5" fmla="*/ 272 h 324"/>
                <a:gd name="T6" fmla="*/ 212 w 313"/>
                <a:gd name="T7" fmla="*/ 272 h 324"/>
                <a:gd name="T8" fmla="*/ 116 w 313"/>
                <a:gd name="T9" fmla="*/ 324 h 324"/>
                <a:gd name="T10" fmla="*/ 0 w 313"/>
                <a:gd name="T11" fmla="*/ 189 h 324"/>
                <a:gd name="T12" fmla="*/ 0 w 313"/>
                <a:gd name="T13" fmla="*/ 0 h 324"/>
                <a:gd name="T14" fmla="*/ 103 w 313"/>
                <a:gd name="T15" fmla="*/ 0 h 324"/>
                <a:gd name="T16" fmla="*/ 103 w 313"/>
                <a:gd name="T17" fmla="*/ 183 h 324"/>
                <a:gd name="T18" fmla="*/ 154 w 313"/>
                <a:gd name="T19" fmla="*/ 239 h 324"/>
                <a:gd name="T20" fmla="*/ 210 w 313"/>
                <a:gd name="T21" fmla="*/ 169 h 324"/>
                <a:gd name="T22" fmla="*/ 210 w 313"/>
                <a:gd name="T23" fmla="*/ 0 h 324"/>
                <a:gd name="T24" fmla="*/ 313 w 313"/>
                <a:gd name="T25" fmla="*/ 0 h 324"/>
                <a:gd name="T26" fmla="*/ 313 w 313"/>
                <a:gd name="T27" fmla="*/ 315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3" h="324">
                  <a:moveTo>
                    <a:pt x="313" y="315"/>
                  </a:moveTo>
                  <a:cubicBezTo>
                    <a:pt x="213" y="315"/>
                    <a:pt x="213" y="315"/>
                    <a:pt x="213" y="315"/>
                  </a:cubicBezTo>
                  <a:cubicBezTo>
                    <a:pt x="213" y="272"/>
                    <a:pt x="213" y="272"/>
                    <a:pt x="213" y="272"/>
                  </a:cubicBezTo>
                  <a:cubicBezTo>
                    <a:pt x="212" y="272"/>
                    <a:pt x="212" y="272"/>
                    <a:pt x="212" y="272"/>
                  </a:cubicBezTo>
                  <a:cubicBezTo>
                    <a:pt x="192" y="304"/>
                    <a:pt x="152" y="324"/>
                    <a:pt x="116" y="324"/>
                  </a:cubicBezTo>
                  <a:cubicBezTo>
                    <a:pt x="26" y="324"/>
                    <a:pt x="0" y="272"/>
                    <a:pt x="0" y="189"/>
                  </a:cubicBezTo>
                  <a:cubicBezTo>
                    <a:pt x="0" y="0"/>
                    <a:pt x="0" y="0"/>
                    <a:pt x="0" y="0"/>
                  </a:cubicBezTo>
                  <a:cubicBezTo>
                    <a:pt x="103" y="0"/>
                    <a:pt x="103" y="0"/>
                    <a:pt x="103" y="0"/>
                  </a:cubicBezTo>
                  <a:cubicBezTo>
                    <a:pt x="103" y="183"/>
                    <a:pt x="103" y="183"/>
                    <a:pt x="103" y="183"/>
                  </a:cubicBezTo>
                  <a:cubicBezTo>
                    <a:pt x="103" y="224"/>
                    <a:pt x="121" y="239"/>
                    <a:pt x="154" y="239"/>
                  </a:cubicBezTo>
                  <a:cubicBezTo>
                    <a:pt x="176" y="239"/>
                    <a:pt x="210" y="224"/>
                    <a:pt x="210" y="169"/>
                  </a:cubicBezTo>
                  <a:cubicBezTo>
                    <a:pt x="210" y="0"/>
                    <a:pt x="210" y="0"/>
                    <a:pt x="210" y="0"/>
                  </a:cubicBezTo>
                  <a:cubicBezTo>
                    <a:pt x="313" y="0"/>
                    <a:pt x="313" y="0"/>
                    <a:pt x="313" y="0"/>
                  </a:cubicBezTo>
                  <a:lnTo>
                    <a:pt x="313" y="3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134"/>
            <p:cNvSpPr>
              <a:spLocks/>
            </p:cNvSpPr>
            <p:nvPr/>
          </p:nvSpPr>
          <p:spPr bwMode="auto">
            <a:xfrm>
              <a:off x="9240407" y="4654666"/>
              <a:ext cx="75128" cy="109473"/>
            </a:xfrm>
            <a:custGeom>
              <a:avLst/>
              <a:gdLst>
                <a:gd name="T0" fmla="*/ 0 w 220"/>
                <a:gd name="T1" fmla="*/ 6 h 321"/>
                <a:gd name="T2" fmla="*/ 100 w 220"/>
                <a:gd name="T3" fmla="*/ 6 h 321"/>
                <a:gd name="T4" fmla="*/ 100 w 220"/>
                <a:gd name="T5" fmla="*/ 61 h 321"/>
                <a:gd name="T6" fmla="*/ 101 w 220"/>
                <a:gd name="T7" fmla="*/ 61 h 321"/>
                <a:gd name="T8" fmla="*/ 196 w 220"/>
                <a:gd name="T9" fmla="*/ 0 h 321"/>
                <a:gd name="T10" fmla="*/ 220 w 220"/>
                <a:gd name="T11" fmla="*/ 3 h 321"/>
                <a:gd name="T12" fmla="*/ 220 w 220"/>
                <a:gd name="T13" fmla="*/ 96 h 321"/>
                <a:gd name="T14" fmla="*/ 181 w 220"/>
                <a:gd name="T15" fmla="*/ 90 h 321"/>
                <a:gd name="T16" fmla="*/ 103 w 220"/>
                <a:gd name="T17" fmla="*/ 165 h 321"/>
                <a:gd name="T18" fmla="*/ 103 w 220"/>
                <a:gd name="T19" fmla="*/ 321 h 321"/>
                <a:gd name="T20" fmla="*/ 0 w 220"/>
                <a:gd name="T21" fmla="*/ 321 h 321"/>
                <a:gd name="T22" fmla="*/ 0 w 220"/>
                <a:gd name="T23" fmla="*/ 6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0" h="321">
                  <a:moveTo>
                    <a:pt x="0" y="6"/>
                  </a:moveTo>
                  <a:cubicBezTo>
                    <a:pt x="100" y="6"/>
                    <a:pt x="100" y="6"/>
                    <a:pt x="100" y="6"/>
                  </a:cubicBezTo>
                  <a:cubicBezTo>
                    <a:pt x="100" y="61"/>
                    <a:pt x="100" y="61"/>
                    <a:pt x="100" y="61"/>
                  </a:cubicBezTo>
                  <a:cubicBezTo>
                    <a:pt x="101" y="61"/>
                    <a:pt x="101" y="61"/>
                    <a:pt x="101" y="61"/>
                  </a:cubicBezTo>
                  <a:cubicBezTo>
                    <a:pt x="117" y="21"/>
                    <a:pt x="152" y="0"/>
                    <a:pt x="196" y="0"/>
                  </a:cubicBezTo>
                  <a:cubicBezTo>
                    <a:pt x="204" y="0"/>
                    <a:pt x="212" y="1"/>
                    <a:pt x="220" y="3"/>
                  </a:cubicBezTo>
                  <a:cubicBezTo>
                    <a:pt x="220" y="96"/>
                    <a:pt x="220" y="96"/>
                    <a:pt x="220" y="96"/>
                  </a:cubicBezTo>
                  <a:cubicBezTo>
                    <a:pt x="207" y="93"/>
                    <a:pt x="195" y="90"/>
                    <a:pt x="181" y="90"/>
                  </a:cubicBezTo>
                  <a:cubicBezTo>
                    <a:pt x="130" y="90"/>
                    <a:pt x="103" y="126"/>
                    <a:pt x="103" y="165"/>
                  </a:cubicBezTo>
                  <a:cubicBezTo>
                    <a:pt x="103" y="321"/>
                    <a:pt x="103" y="321"/>
                    <a:pt x="103" y="321"/>
                  </a:cubicBezTo>
                  <a:cubicBezTo>
                    <a:pt x="0" y="321"/>
                    <a:pt x="0" y="321"/>
                    <a:pt x="0" y="321"/>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135"/>
            <p:cNvSpPr>
              <a:spLocks/>
            </p:cNvSpPr>
            <p:nvPr/>
          </p:nvSpPr>
          <p:spPr bwMode="auto">
            <a:xfrm>
              <a:off x="9324121" y="4654666"/>
              <a:ext cx="103033" cy="111619"/>
            </a:xfrm>
            <a:custGeom>
              <a:avLst/>
              <a:gdLst>
                <a:gd name="T0" fmla="*/ 98 w 305"/>
                <a:gd name="T1" fmla="*/ 220 h 333"/>
                <a:gd name="T2" fmla="*/ 115 w 305"/>
                <a:gd name="T3" fmla="*/ 255 h 333"/>
                <a:gd name="T4" fmla="*/ 154 w 305"/>
                <a:gd name="T5" fmla="*/ 266 h 333"/>
                <a:gd name="T6" fmla="*/ 202 w 305"/>
                <a:gd name="T7" fmla="*/ 233 h 333"/>
                <a:gd name="T8" fmla="*/ 152 w 305"/>
                <a:gd name="T9" fmla="*/ 199 h 333"/>
                <a:gd name="T10" fmla="*/ 6 w 305"/>
                <a:gd name="T11" fmla="*/ 96 h 333"/>
                <a:gd name="T12" fmla="*/ 149 w 305"/>
                <a:gd name="T13" fmla="*/ 0 h 333"/>
                <a:gd name="T14" fmla="*/ 294 w 305"/>
                <a:gd name="T15" fmla="*/ 102 h 333"/>
                <a:gd name="T16" fmla="*/ 199 w 305"/>
                <a:gd name="T17" fmla="*/ 102 h 333"/>
                <a:gd name="T18" fmla="*/ 186 w 305"/>
                <a:gd name="T19" fmla="*/ 75 h 333"/>
                <a:gd name="T20" fmla="*/ 153 w 305"/>
                <a:gd name="T21" fmla="*/ 67 h 333"/>
                <a:gd name="T22" fmla="*/ 109 w 305"/>
                <a:gd name="T23" fmla="*/ 90 h 333"/>
                <a:gd name="T24" fmla="*/ 225 w 305"/>
                <a:gd name="T25" fmla="*/ 136 h 333"/>
                <a:gd name="T26" fmla="*/ 305 w 305"/>
                <a:gd name="T27" fmla="*/ 221 h 333"/>
                <a:gd name="T28" fmla="*/ 154 w 305"/>
                <a:gd name="T29" fmla="*/ 333 h 333"/>
                <a:gd name="T30" fmla="*/ 0 w 305"/>
                <a:gd name="T31" fmla="*/ 220 h 333"/>
                <a:gd name="T32" fmla="*/ 98 w 305"/>
                <a:gd name="T33" fmla="*/ 22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5" h="333">
                  <a:moveTo>
                    <a:pt x="98" y="220"/>
                  </a:moveTo>
                  <a:cubicBezTo>
                    <a:pt x="98" y="236"/>
                    <a:pt x="105" y="247"/>
                    <a:pt x="115" y="255"/>
                  </a:cubicBezTo>
                  <a:cubicBezTo>
                    <a:pt x="125" y="262"/>
                    <a:pt x="139" y="266"/>
                    <a:pt x="154" y="266"/>
                  </a:cubicBezTo>
                  <a:cubicBezTo>
                    <a:pt x="174" y="266"/>
                    <a:pt x="202" y="258"/>
                    <a:pt x="202" y="233"/>
                  </a:cubicBezTo>
                  <a:cubicBezTo>
                    <a:pt x="202" y="209"/>
                    <a:pt x="170" y="204"/>
                    <a:pt x="152" y="199"/>
                  </a:cubicBezTo>
                  <a:cubicBezTo>
                    <a:pt x="87" y="183"/>
                    <a:pt x="6" y="181"/>
                    <a:pt x="6" y="96"/>
                  </a:cubicBezTo>
                  <a:cubicBezTo>
                    <a:pt x="6" y="21"/>
                    <a:pt x="87" y="0"/>
                    <a:pt x="149" y="0"/>
                  </a:cubicBezTo>
                  <a:cubicBezTo>
                    <a:pt x="218" y="0"/>
                    <a:pt x="291" y="20"/>
                    <a:pt x="294" y="102"/>
                  </a:cubicBezTo>
                  <a:cubicBezTo>
                    <a:pt x="199" y="102"/>
                    <a:pt x="199" y="102"/>
                    <a:pt x="199" y="102"/>
                  </a:cubicBezTo>
                  <a:cubicBezTo>
                    <a:pt x="199" y="89"/>
                    <a:pt x="194" y="80"/>
                    <a:pt x="186" y="75"/>
                  </a:cubicBezTo>
                  <a:cubicBezTo>
                    <a:pt x="177" y="69"/>
                    <a:pt x="166" y="67"/>
                    <a:pt x="153" y="67"/>
                  </a:cubicBezTo>
                  <a:cubicBezTo>
                    <a:pt x="136" y="67"/>
                    <a:pt x="109" y="69"/>
                    <a:pt x="109" y="90"/>
                  </a:cubicBezTo>
                  <a:cubicBezTo>
                    <a:pt x="109" y="120"/>
                    <a:pt x="178" y="126"/>
                    <a:pt x="225" y="136"/>
                  </a:cubicBezTo>
                  <a:cubicBezTo>
                    <a:pt x="289" y="149"/>
                    <a:pt x="305" y="195"/>
                    <a:pt x="305" y="221"/>
                  </a:cubicBezTo>
                  <a:cubicBezTo>
                    <a:pt x="305" y="305"/>
                    <a:pt x="225" y="333"/>
                    <a:pt x="154" y="333"/>
                  </a:cubicBezTo>
                  <a:cubicBezTo>
                    <a:pt x="80" y="333"/>
                    <a:pt x="3" y="308"/>
                    <a:pt x="0" y="220"/>
                  </a:cubicBezTo>
                  <a:lnTo>
                    <a:pt x="98" y="2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88" name="Picture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3219" y="6469790"/>
            <a:ext cx="1420469" cy="320557"/>
          </a:xfrm>
          <a:prstGeom prst="rect">
            <a:avLst/>
          </a:prstGeom>
        </p:spPr>
      </p:pic>
      <p:sp>
        <p:nvSpPr>
          <p:cNvPr id="89" name="Text Placeholder 16"/>
          <p:cNvSpPr>
            <a:spLocks noGrp="1"/>
          </p:cNvSpPr>
          <p:nvPr>
            <p:ph type="body" sz="quarter" idx="14"/>
          </p:nvPr>
        </p:nvSpPr>
        <p:spPr>
          <a:xfrm>
            <a:off x="4716016" y="1093172"/>
            <a:ext cx="3960000" cy="5013719"/>
          </a:xfrm>
        </p:spPr>
        <p:txBody>
          <a:bodyPr/>
          <a:lstStyle>
            <a:lvl1pPr>
              <a:defRPr sz="1800" b="0"/>
            </a:lvl1pPr>
            <a:lvl2pPr marL="476634" indent="-285750" algn="l" defTabSz="642974" rtl="0" eaLnBrk="1" latinLnBrk="0" hangingPunct="1">
              <a:lnSpc>
                <a:spcPct val="150000"/>
              </a:lnSpc>
              <a:buClr>
                <a:srgbClr val="3973B9"/>
              </a:buClr>
              <a:buFont typeface="Arial" panose="020B0604020202020204" pitchFamily="34" charset="0"/>
              <a:buChar char="•"/>
              <a:defRPr lang="en-US" sz="1600" b="0" i="0" kern="0" dirty="0" smtClean="0">
                <a:solidFill>
                  <a:srgbClr val="3973B9"/>
                </a:solidFill>
                <a:latin typeface="Arial" charset="0"/>
                <a:ea typeface="Arial" charset="0"/>
                <a:cs typeface="Arial" charset="0"/>
              </a:defRPr>
            </a:lvl2pPr>
            <a:lvl3pPr marL="771330" indent="-285750">
              <a:buClr>
                <a:srgbClr val="3973B9"/>
              </a:buClr>
              <a:buFont typeface="Arial" panose="020B0604020202020204" pitchFamily="34" charset="0"/>
              <a:buChar char="•"/>
              <a:defRPr sz="1400" b="0">
                <a:solidFill>
                  <a:srgbClr val="3973B9"/>
                </a:solidFill>
              </a:defRPr>
            </a:lvl3pPr>
            <a:lvl4pPr marL="854610" indent="-171450">
              <a:buClr>
                <a:srgbClr val="3973B9"/>
              </a:buClr>
              <a:buSzPct val="95000"/>
              <a:buFont typeface="Arial" panose="020B0604020202020204" pitchFamily="34" charset="0"/>
              <a:buChar char="•"/>
              <a:defRPr sz="1200" i="0">
                <a:solidFill>
                  <a:srgbClr val="3973B9"/>
                </a:solidFill>
              </a:defRPr>
            </a:lvl4pPr>
            <a:lvl5pPr>
              <a:buSzPct val="95000"/>
              <a:defRPr sz="1266"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9366748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ight blue pillar">
    <p:bg>
      <p:bgPr>
        <a:solidFill>
          <a:schemeClr val="bg1"/>
        </a:solidFill>
        <a:effectLst/>
      </p:bgPr>
    </p:bg>
    <p:spTree>
      <p:nvGrpSpPr>
        <p:cNvPr id="1" name=""/>
        <p:cNvGrpSpPr/>
        <p:nvPr/>
      </p:nvGrpSpPr>
      <p:grpSpPr>
        <a:xfrm>
          <a:off x="0" y="0"/>
          <a:ext cx="0" cy="0"/>
          <a:chOff x="0" y="0"/>
          <a:chExt cx="0" cy="0"/>
        </a:xfrm>
      </p:grpSpPr>
      <p:sp>
        <p:nvSpPr>
          <p:cNvPr id="17" name="bk object 17"/>
          <p:cNvSpPr/>
          <p:nvPr/>
        </p:nvSpPr>
        <p:spPr>
          <a:xfrm>
            <a:off x="446486" y="905639"/>
            <a:ext cx="8251031" cy="0"/>
          </a:xfrm>
          <a:custGeom>
            <a:avLst/>
            <a:gdLst/>
            <a:ahLst/>
            <a:cxnLst/>
            <a:rect l="l" t="t" r="r" b="b"/>
            <a:pathLst>
              <a:path w="11734800">
                <a:moveTo>
                  <a:pt x="0" y="0"/>
                </a:moveTo>
                <a:lnTo>
                  <a:pt x="11734800" y="0"/>
                </a:lnTo>
              </a:path>
            </a:pathLst>
          </a:custGeom>
          <a:ln w="6350">
            <a:solidFill>
              <a:srgbClr val="203664"/>
            </a:solidFill>
          </a:ln>
        </p:spPr>
        <p:txBody>
          <a:bodyPr wrap="square" lIns="0" tIns="0" rIns="0" bIns="0" rtlCol="0"/>
          <a:lstStyle/>
          <a:p>
            <a:endParaRPr sz="890"/>
          </a:p>
        </p:txBody>
      </p:sp>
      <p:sp>
        <p:nvSpPr>
          <p:cNvPr id="23" name="object 2"/>
          <p:cNvSpPr/>
          <p:nvPr userDrawn="1"/>
        </p:nvSpPr>
        <p:spPr bwMode="black">
          <a:xfrm>
            <a:off x="374" y="6411517"/>
            <a:ext cx="9143627" cy="446484"/>
          </a:xfrm>
          <a:custGeom>
            <a:avLst/>
            <a:gdLst/>
            <a:ahLst/>
            <a:cxnLst/>
            <a:rect l="l" t="t" r="r" b="b"/>
            <a:pathLst>
              <a:path w="13004800" h="635000">
                <a:moveTo>
                  <a:pt x="0" y="635000"/>
                </a:moveTo>
                <a:lnTo>
                  <a:pt x="13004800" y="635000"/>
                </a:lnTo>
                <a:lnTo>
                  <a:pt x="13004800" y="0"/>
                </a:lnTo>
                <a:lnTo>
                  <a:pt x="0" y="0"/>
                </a:lnTo>
                <a:lnTo>
                  <a:pt x="0" y="635000"/>
                </a:lnTo>
                <a:close/>
              </a:path>
            </a:pathLst>
          </a:custGeom>
          <a:solidFill>
            <a:srgbClr val="00B5D0"/>
          </a:solidFill>
        </p:spPr>
        <p:txBody>
          <a:bodyPr wrap="square" lIns="0" tIns="0" rIns="0" bIns="0" rtlCol="0"/>
          <a:lstStyle/>
          <a:p>
            <a:endParaRPr sz="890">
              <a:solidFill>
                <a:schemeClr val="accent5"/>
              </a:solidFill>
            </a:endParaRPr>
          </a:p>
        </p:txBody>
      </p:sp>
      <p:sp>
        <p:nvSpPr>
          <p:cNvPr id="5" name="Title 4"/>
          <p:cNvSpPr>
            <a:spLocks noGrp="1"/>
          </p:cNvSpPr>
          <p:nvPr>
            <p:ph type="title"/>
          </p:nvPr>
        </p:nvSpPr>
        <p:spPr/>
        <p:txBody>
          <a:bodyPr/>
          <a:lstStyle/>
          <a:p>
            <a:r>
              <a:rPr lang="en-US" smtClean="0"/>
              <a:t>Click to edit Master title style</a:t>
            </a:r>
            <a:endParaRPr lang="en-US"/>
          </a:p>
        </p:txBody>
      </p:sp>
      <p:sp>
        <p:nvSpPr>
          <p:cNvPr id="15" name="Holder 5"/>
          <p:cNvSpPr>
            <a:spLocks noGrp="1"/>
          </p:cNvSpPr>
          <p:nvPr>
            <p:ph type="dt" sz="half" idx="6"/>
          </p:nvPr>
        </p:nvSpPr>
        <p:spPr>
          <a:xfrm>
            <a:off x="6597472" y="6624115"/>
            <a:ext cx="1540688" cy="108220"/>
          </a:xfrm>
          <a:prstGeom prst="rect">
            <a:avLst/>
          </a:prstGeom>
        </p:spPr>
        <p:txBody>
          <a:bodyPr wrap="square" lIns="0" tIns="0" rIns="0" bIns="0">
            <a:spAutoFit/>
          </a:bodyPr>
          <a:lstStyle>
            <a:lvl1pPr marL="8929" algn="l" defTabSz="642818" rtl="0" eaLnBrk="1" latinLnBrk="0" hangingPunct="1">
              <a:defRPr lang="en-US" sz="703" b="1" kern="1200" smtClean="0">
                <a:solidFill>
                  <a:schemeClr val="bg2"/>
                </a:solidFill>
                <a:latin typeface="Arial"/>
                <a:ea typeface="+mn-ea"/>
                <a:cs typeface="Arial"/>
              </a:defRPr>
            </a:lvl1pPr>
          </a:lstStyle>
          <a:p>
            <a:fld id="{743BD7F6-8EF4-7D42-BE79-F8EAC91E81CC}" type="datetime1">
              <a:rPr lang="en-GB" smtClean="0"/>
              <a:t>30/01/2018</a:t>
            </a:fld>
            <a:endParaRPr lang="bg-BG"/>
          </a:p>
        </p:txBody>
      </p:sp>
      <p:sp>
        <p:nvSpPr>
          <p:cNvPr id="16" name="Holder 4"/>
          <p:cNvSpPr>
            <a:spLocks noGrp="1"/>
          </p:cNvSpPr>
          <p:nvPr>
            <p:ph type="ftr" sz="quarter" idx="5"/>
          </p:nvPr>
        </p:nvSpPr>
        <p:spPr>
          <a:xfrm>
            <a:off x="3108960" y="6624115"/>
            <a:ext cx="3357330" cy="108220"/>
          </a:xfrm>
          <a:prstGeom prst="rect">
            <a:avLst/>
          </a:prstGeom>
        </p:spPr>
        <p:txBody>
          <a:bodyPr wrap="square" lIns="0" tIns="0" rIns="0" bIns="0">
            <a:spAutoFit/>
          </a:bodyPr>
          <a:lstStyle>
            <a:lvl1pPr marL="8929" algn="l" defTabSz="642818" rtl="0" eaLnBrk="1" latinLnBrk="0" hangingPunct="1">
              <a:defRPr lang="en-US" sz="703" b="1" kern="1200" dirty="0" smtClean="0">
                <a:solidFill>
                  <a:schemeClr val="bg1"/>
                </a:solidFill>
                <a:latin typeface="Arial"/>
                <a:ea typeface="+mn-ea"/>
                <a:cs typeface="Arial"/>
              </a:defRPr>
            </a:lvl1pPr>
          </a:lstStyle>
          <a:p>
            <a:endParaRPr lang="en-US"/>
          </a:p>
        </p:txBody>
      </p:sp>
      <p:sp>
        <p:nvSpPr>
          <p:cNvPr id="18" name="Holder 6"/>
          <p:cNvSpPr>
            <a:spLocks noGrp="1"/>
          </p:cNvSpPr>
          <p:nvPr>
            <p:ph type="sldNum" sz="quarter" idx="7"/>
          </p:nvPr>
        </p:nvSpPr>
        <p:spPr>
          <a:xfrm>
            <a:off x="8269342" y="6624115"/>
            <a:ext cx="417458" cy="108220"/>
          </a:xfrm>
          <a:prstGeom prst="rect">
            <a:avLst/>
          </a:prstGeom>
        </p:spPr>
        <p:txBody>
          <a:bodyPr wrap="square" lIns="0" tIns="0" rIns="0" bIns="0">
            <a:spAutoFit/>
          </a:bodyPr>
          <a:lstStyle>
            <a:lvl1pPr marL="8929" algn="r" defTabSz="642818" rtl="0" eaLnBrk="1" latinLnBrk="0" hangingPunct="1">
              <a:defRPr lang="uk-UA" sz="703" b="1" kern="1200" smtClean="0">
                <a:solidFill>
                  <a:schemeClr val="bg1"/>
                </a:solidFill>
                <a:latin typeface="Arial"/>
                <a:ea typeface="+mn-ea"/>
                <a:cs typeface="Arial"/>
              </a:defRPr>
            </a:lvl1pPr>
          </a:lstStyle>
          <a:p>
            <a:fld id="{B6F15528-21DE-4FAA-801E-634DDDAF4B2B}" type="slidenum">
              <a:rPr lang="uk-UA" smtClean="0"/>
              <a:pPr/>
              <a:t>‹#›</a:t>
            </a:fld>
            <a:endParaRPr lang="uk-UA"/>
          </a:p>
        </p:txBody>
      </p:sp>
      <p:grpSp>
        <p:nvGrpSpPr>
          <p:cNvPr id="47" name="Group 46"/>
          <p:cNvGrpSpPr/>
          <p:nvPr userDrawn="1"/>
        </p:nvGrpSpPr>
        <p:grpSpPr>
          <a:xfrm>
            <a:off x="7451725" y="220390"/>
            <a:ext cx="1255484" cy="563208"/>
            <a:chOff x="2938464" y="4148805"/>
            <a:chExt cx="5029880" cy="2257666"/>
          </a:xfrm>
        </p:grpSpPr>
        <p:sp>
          <p:nvSpPr>
            <p:cNvPr id="48" name="Freeform 25"/>
            <p:cNvSpPr>
              <a:spLocks/>
            </p:cNvSpPr>
            <p:nvPr/>
          </p:nvSpPr>
          <p:spPr bwMode="auto">
            <a:xfrm>
              <a:off x="3876891" y="5041898"/>
              <a:ext cx="304876" cy="464680"/>
            </a:xfrm>
            <a:custGeom>
              <a:avLst/>
              <a:gdLst>
                <a:gd name="T0" fmla="*/ 0 w 269"/>
                <a:gd name="T1" fmla="*/ 0 h 410"/>
                <a:gd name="T2" fmla="*/ 269 w 269"/>
                <a:gd name="T3" fmla="*/ 0 h 410"/>
                <a:gd name="T4" fmla="*/ 269 w 269"/>
                <a:gd name="T5" fmla="*/ 45 h 410"/>
                <a:gd name="T6" fmla="*/ 54 w 269"/>
                <a:gd name="T7" fmla="*/ 45 h 410"/>
                <a:gd name="T8" fmla="*/ 54 w 269"/>
                <a:gd name="T9" fmla="*/ 176 h 410"/>
                <a:gd name="T10" fmla="*/ 243 w 269"/>
                <a:gd name="T11" fmla="*/ 176 h 410"/>
                <a:gd name="T12" fmla="*/ 243 w 269"/>
                <a:gd name="T13" fmla="*/ 221 h 410"/>
                <a:gd name="T14" fmla="*/ 54 w 269"/>
                <a:gd name="T15" fmla="*/ 221 h 410"/>
                <a:gd name="T16" fmla="*/ 54 w 269"/>
                <a:gd name="T17" fmla="*/ 410 h 410"/>
                <a:gd name="T18" fmla="*/ 0 w 269"/>
                <a:gd name="T19" fmla="*/ 410 h 410"/>
                <a:gd name="T20" fmla="*/ 0 w 269"/>
                <a:gd name="T21" fmla="*/ 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9" h="410">
                  <a:moveTo>
                    <a:pt x="0" y="0"/>
                  </a:moveTo>
                  <a:lnTo>
                    <a:pt x="269" y="0"/>
                  </a:lnTo>
                  <a:lnTo>
                    <a:pt x="269" y="45"/>
                  </a:lnTo>
                  <a:lnTo>
                    <a:pt x="54" y="45"/>
                  </a:lnTo>
                  <a:lnTo>
                    <a:pt x="54" y="176"/>
                  </a:lnTo>
                  <a:lnTo>
                    <a:pt x="243" y="176"/>
                  </a:lnTo>
                  <a:lnTo>
                    <a:pt x="243" y="221"/>
                  </a:lnTo>
                  <a:lnTo>
                    <a:pt x="54" y="221"/>
                  </a:lnTo>
                  <a:lnTo>
                    <a:pt x="54" y="410"/>
                  </a:lnTo>
                  <a:lnTo>
                    <a:pt x="0" y="410"/>
                  </a:lnTo>
                  <a:lnTo>
                    <a:pt x="0" y="0"/>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49" name="Freeform 26"/>
            <p:cNvSpPr>
              <a:spLocks/>
            </p:cNvSpPr>
            <p:nvPr/>
          </p:nvSpPr>
          <p:spPr bwMode="auto">
            <a:xfrm>
              <a:off x="4221435" y="5160901"/>
              <a:ext cx="176805" cy="345677"/>
            </a:xfrm>
            <a:custGeom>
              <a:avLst/>
              <a:gdLst>
                <a:gd name="T0" fmla="*/ 0 w 49"/>
                <a:gd name="T1" fmla="*/ 2 h 95"/>
                <a:gd name="T2" fmla="*/ 14 w 49"/>
                <a:gd name="T3" fmla="*/ 2 h 95"/>
                <a:gd name="T4" fmla="*/ 14 w 49"/>
                <a:gd name="T5" fmla="*/ 22 h 95"/>
                <a:gd name="T6" fmla="*/ 15 w 49"/>
                <a:gd name="T7" fmla="*/ 22 h 95"/>
                <a:gd name="T8" fmla="*/ 49 w 49"/>
                <a:gd name="T9" fmla="*/ 0 h 95"/>
                <a:gd name="T10" fmla="*/ 49 w 49"/>
                <a:gd name="T11" fmla="*/ 16 h 95"/>
                <a:gd name="T12" fmla="*/ 15 w 49"/>
                <a:gd name="T13" fmla="*/ 54 h 95"/>
                <a:gd name="T14" fmla="*/ 15 w 49"/>
                <a:gd name="T15" fmla="*/ 95 h 95"/>
                <a:gd name="T16" fmla="*/ 0 w 49"/>
                <a:gd name="T17" fmla="*/ 95 h 95"/>
                <a:gd name="T18" fmla="*/ 0 w 49"/>
                <a:gd name="T19"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95">
                  <a:moveTo>
                    <a:pt x="0" y="2"/>
                  </a:moveTo>
                  <a:cubicBezTo>
                    <a:pt x="14" y="2"/>
                    <a:pt x="14" y="2"/>
                    <a:pt x="14" y="2"/>
                  </a:cubicBezTo>
                  <a:cubicBezTo>
                    <a:pt x="14" y="22"/>
                    <a:pt x="14" y="22"/>
                    <a:pt x="14" y="22"/>
                  </a:cubicBezTo>
                  <a:cubicBezTo>
                    <a:pt x="15" y="22"/>
                    <a:pt x="15" y="22"/>
                    <a:pt x="15" y="22"/>
                  </a:cubicBezTo>
                  <a:cubicBezTo>
                    <a:pt x="22" y="7"/>
                    <a:pt x="32" y="0"/>
                    <a:pt x="49" y="0"/>
                  </a:cubicBezTo>
                  <a:cubicBezTo>
                    <a:pt x="49" y="16"/>
                    <a:pt x="49" y="16"/>
                    <a:pt x="49" y="16"/>
                  </a:cubicBezTo>
                  <a:cubicBezTo>
                    <a:pt x="24" y="16"/>
                    <a:pt x="15" y="30"/>
                    <a:pt x="15" y="54"/>
                  </a:cubicBezTo>
                  <a:cubicBezTo>
                    <a:pt x="15" y="95"/>
                    <a:pt x="15" y="95"/>
                    <a:pt x="15" y="95"/>
                  </a:cubicBezTo>
                  <a:cubicBezTo>
                    <a:pt x="0" y="95"/>
                    <a:pt x="0" y="95"/>
                    <a:pt x="0" y="95"/>
                  </a:cubicBezTo>
                  <a:lnTo>
                    <a:pt x="0" y="2"/>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0" name="Freeform 27"/>
            <p:cNvSpPr>
              <a:spLocks noEditPoints="1"/>
            </p:cNvSpPr>
            <p:nvPr/>
          </p:nvSpPr>
          <p:spPr bwMode="auto">
            <a:xfrm>
              <a:off x="4412973" y="5160901"/>
              <a:ext cx="326410" cy="352477"/>
            </a:xfrm>
            <a:custGeom>
              <a:avLst/>
              <a:gdLst>
                <a:gd name="T0" fmla="*/ 45 w 90"/>
                <a:gd name="T1" fmla="*/ 84 h 97"/>
                <a:gd name="T2" fmla="*/ 74 w 90"/>
                <a:gd name="T3" fmla="*/ 49 h 97"/>
                <a:gd name="T4" fmla="*/ 45 w 90"/>
                <a:gd name="T5" fmla="*/ 14 h 97"/>
                <a:gd name="T6" fmla="*/ 17 w 90"/>
                <a:gd name="T7" fmla="*/ 49 h 97"/>
                <a:gd name="T8" fmla="*/ 45 w 90"/>
                <a:gd name="T9" fmla="*/ 84 h 97"/>
                <a:gd name="T10" fmla="*/ 45 w 90"/>
                <a:gd name="T11" fmla="*/ 0 h 97"/>
                <a:gd name="T12" fmla="*/ 90 w 90"/>
                <a:gd name="T13" fmla="*/ 49 h 97"/>
                <a:gd name="T14" fmla="*/ 45 w 90"/>
                <a:gd name="T15" fmla="*/ 97 h 97"/>
                <a:gd name="T16" fmla="*/ 0 w 90"/>
                <a:gd name="T17" fmla="*/ 49 h 97"/>
                <a:gd name="T18" fmla="*/ 45 w 90"/>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7">
                  <a:moveTo>
                    <a:pt x="45" y="84"/>
                  </a:moveTo>
                  <a:cubicBezTo>
                    <a:pt x="61" y="84"/>
                    <a:pt x="74" y="71"/>
                    <a:pt x="74" y="49"/>
                  </a:cubicBezTo>
                  <a:cubicBezTo>
                    <a:pt x="74" y="26"/>
                    <a:pt x="61" y="14"/>
                    <a:pt x="45" y="14"/>
                  </a:cubicBezTo>
                  <a:cubicBezTo>
                    <a:pt x="29" y="14"/>
                    <a:pt x="17" y="26"/>
                    <a:pt x="17" y="49"/>
                  </a:cubicBezTo>
                  <a:cubicBezTo>
                    <a:pt x="17" y="71"/>
                    <a:pt x="29" y="84"/>
                    <a:pt x="45" y="84"/>
                  </a:cubicBezTo>
                  <a:moveTo>
                    <a:pt x="45" y="0"/>
                  </a:moveTo>
                  <a:cubicBezTo>
                    <a:pt x="75" y="0"/>
                    <a:pt x="90" y="22"/>
                    <a:pt x="90" y="49"/>
                  </a:cubicBezTo>
                  <a:cubicBezTo>
                    <a:pt x="90" y="76"/>
                    <a:pt x="75" y="97"/>
                    <a:pt x="45" y="97"/>
                  </a:cubicBezTo>
                  <a:cubicBezTo>
                    <a:pt x="16" y="97"/>
                    <a:pt x="0" y="76"/>
                    <a:pt x="0" y="49"/>
                  </a:cubicBezTo>
                  <a:cubicBezTo>
                    <a:pt x="0" y="22"/>
                    <a:pt x="16" y="0"/>
                    <a:pt x="45" y="0"/>
                  </a:cubicBezTo>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1" name="Freeform 28"/>
            <p:cNvSpPr>
              <a:spLocks/>
            </p:cNvSpPr>
            <p:nvPr/>
          </p:nvSpPr>
          <p:spPr bwMode="auto">
            <a:xfrm>
              <a:off x="4786984" y="5160901"/>
              <a:ext cx="470347" cy="345677"/>
            </a:xfrm>
            <a:custGeom>
              <a:avLst/>
              <a:gdLst>
                <a:gd name="T0" fmla="*/ 0 w 130"/>
                <a:gd name="T1" fmla="*/ 2 h 95"/>
                <a:gd name="T2" fmla="*/ 14 w 130"/>
                <a:gd name="T3" fmla="*/ 2 h 95"/>
                <a:gd name="T4" fmla="*/ 14 w 130"/>
                <a:gd name="T5" fmla="*/ 16 h 95"/>
                <a:gd name="T6" fmla="*/ 15 w 130"/>
                <a:gd name="T7" fmla="*/ 16 h 95"/>
                <a:gd name="T8" fmla="*/ 45 w 130"/>
                <a:gd name="T9" fmla="*/ 0 h 95"/>
                <a:gd name="T10" fmla="*/ 70 w 130"/>
                <a:gd name="T11" fmla="*/ 16 h 95"/>
                <a:gd name="T12" fmla="*/ 99 w 130"/>
                <a:gd name="T13" fmla="*/ 0 h 95"/>
                <a:gd name="T14" fmla="*/ 130 w 130"/>
                <a:gd name="T15" fmla="*/ 27 h 95"/>
                <a:gd name="T16" fmla="*/ 130 w 130"/>
                <a:gd name="T17" fmla="*/ 95 h 95"/>
                <a:gd name="T18" fmla="*/ 115 w 130"/>
                <a:gd name="T19" fmla="*/ 95 h 95"/>
                <a:gd name="T20" fmla="*/ 115 w 130"/>
                <a:gd name="T21" fmla="*/ 34 h 95"/>
                <a:gd name="T22" fmla="*/ 97 w 130"/>
                <a:gd name="T23" fmla="*/ 14 h 95"/>
                <a:gd name="T24" fmla="*/ 73 w 130"/>
                <a:gd name="T25" fmla="*/ 37 h 95"/>
                <a:gd name="T26" fmla="*/ 73 w 130"/>
                <a:gd name="T27" fmla="*/ 95 h 95"/>
                <a:gd name="T28" fmla="*/ 58 w 130"/>
                <a:gd name="T29" fmla="*/ 95 h 95"/>
                <a:gd name="T30" fmla="*/ 58 w 130"/>
                <a:gd name="T31" fmla="*/ 34 h 95"/>
                <a:gd name="T32" fmla="*/ 40 w 130"/>
                <a:gd name="T33" fmla="*/ 14 h 95"/>
                <a:gd name="T34" fmla="*/ 15 w 130"/>
                <a:gd name="T35" fmla="*/ 37 h 95"/>
                <a:gd name="T36" fmla="*/ 15 w 130"/>
                <a:gd name="T37" fmla="*/ 95 h 95"/>
                <a:gd name="T38" fmla="*/ 0 w 130"/>
                <a:gd name="T39" fmla="*/ 95 h 95"/>
                <a:gd name="T40" fmla="*/ 0 w 130"/>
                <a:gd name="T41"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95">
                  <a:moveTo>
                    <a:pt x="0" y="2"/>
                  </a:moveTo>
                  <a:cubicBezTo>
                    <a:pt x="14" y="2"/>
                    <a:pt x="14" y="2"/>
                    <a:pt x="14" y="2"/>
                  </a:cubicBezTo>
                  <a:cubicBezTo>
                    <a:pt x="14" y="16"/>
                    <a:pt x="14" y="16"/>
                    <a:pt x="14" y="16"/>
                  </a:cubicBezTo>
                  <a:cubicBezTo>
                    <a:pt x="15" y="16"/>
                    <a:pt x="15" y="16"/>
                    <a:pt x="15" y="16"/>
                  </a:cubicBezTo>
                  <a:cubicBezTo>
                    <a:pt x="22" y="6"/>
                    <a:pt x="32" y="0"/>
                    <a:pt x="45" y="0"/>
                  </a:cubicBezTo>
                  <a:cubicBezTo>
                    <a:pt x="56" y="0"/>
                    <a:pt x="66" y="5"/>
                    <a:pt x="70" y="16"/>
                  </a:cubicBezTo>
                  <a:cubicBezTo>
                    <a:pt x="77" y="6"/>
                    <a:pt x="87" y="0"/>
                    <a:pt x="99" y="0"/>
                  </a:cubicBezTo>
                  <a:cubicBezTo>
                    <a:pt x="118" y="0"/>
                    <a:pt x="130" y="8"/>
                    <a:pt x="130" y="27"/>
                  </a:cubicBezTo>
                  <a:cubicBezTo>
                    <a:pt x="130" y="95"/>
                    <a:pt x="130" y="95"/>
                    <a:pt x="130" y="95"/>
                  </a:cubicBezTo>
                  <a:cubicBezTo>
                    <a:pt x="115" y="95"/>
                    <a:pt x="115" y="95"/>
                    <a:pt x="115" y="95"/>
                  </a:cubicBezTo>
                  <a:cubicBezTo>
                    <a:pt x="115" y="34"/>
                    <a:pt x="115" y="34"/>
                    <a:pt x="115" y="34"/>
                  </a:cubicBezTo>
                  <a:cubicBezTo>
                    <a:pt x="115" y="23"/>
                    <a:pt x="112" y="14"/>
                    <a:pt x="97" y="14"/>
                  </a:cubicBezTo>
                  <a:cubicBezTo>
                    <a:pt x="82" y="14"/>
                    <a:pt x="73" y="23"/>
                    <a:pt x="73" y="37"/>
                  </a:cubicBezTo>
                  <a:cubicBezTo>
                    <a:pt x="73" y="95"/>
                    <a:pt x="73" y="95"/>
                    <a:pt x="73" y="95"/>
                  </a:cubicBezTo>
                  <a:cubicBezTo>
                    <a:pt x="58" y="95"/>
                    <a:pt x="58" y="95"/>
                    <a:pt x="58" y="95"/>
                  </a:cubicBezTo>
                  <a:cubicBezTo>
                    <a:pt x="58" y="34"/>
                    <a:pt x="58" y="34"/>
                    <a:pt x="58" y="34"/>
                  </a:cubicBezTo>
                  <a:cubicBezTo>
                    <a:pt x="58" y="22"/>
                    <a:pt x="54" y="14"/>
                    <a:pt x="40" y="14"/>
                  </a:cubicBezTo>
                  <a:cubicBezTo>
                    <a:pt x="22" y="14"/>
                    <a:pt x="15" y="30"/>
                    <a:pt x="15" y="37"/>
                  </a:cubicBezTo>
                  <a:cubicBezTo>
                    <a:pt x="15" y="95"/>
                    <a:pt x="15" y="95"/>
                    <a:pt x="15" y="95"/>
                  </a:cubicBezTo>
                  <a:cubicBezTo>
                    <a:pt x="0" y="95"/>
                    <a:pt x="0" y="95"/>
                    <a:pt x="0" y="95"/>
                  </a:cubicBezTo>
                  <a:lnTo>
                    <a:pt x="0" y="2"/>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2" name="Freeform 29"/>
            <p:cNvSpPr>
              <a:spLocks/>
            </p:cNvSpPr>
            <p:nvPr/>
          </p:nvSpPr>
          <p:spPr bwMode="auto">
            <a:xfrm>
              <a:off x="5435270" y="5030564"/>
              <a:ext cx="445413" cy="486215"/>
            </a:xfrm>
            <a:custGeom>
              <a:avLst/>
              <a:gdLst>
                <a:gd name="T0" fmla="*/ 123 w 123"/>
                <a:gd name="T1" fmla="*/ 131 h 134"/>
                <a:gd name="T2" fmla="*/ 101 w 123"/>
                <a:gd name="T3" fmla="*/ 131 h 134"/>
                <a:gd name="T4" fmla="*/ 99 w 123"/>
                <a:gd name="T5" fmla="*/ 117 h 134"/>
                <a:gd name="T6" fmla="*/ 64 w 123"/>
                <a:gd name="T7" fmla="*/ 134 h 134"/>
                <a:gd name="T8" fmla="*/ 0 w 123"/>
                <a:gd name="T9" fmla="*/ 67 h 134"/>
                <a:gd name="T10" fmla="*/ 64 w 123"/>
                <a:gd name="T11" fmla="*/ 0 h 134"/>
                <a:gd name="T12" fmla="*/ 122 w 123"/>
                <a:gd name="T13" fmla="*/ 47 h 134"/>
                <a:gd name="T14" fmla="*/ 88 w 123"/>
                <a:gd name="T15" fmla="*/ 47 h 134"/>
                <a:gd name="T16" fmla="*/ 63 w 123"/>
                <a:gd name="T17" fmla="*/ 29 h 134"/>
                <a:gd name="T18" fmla="*/ 33 w 123"/>
                <a:gd name="T19" fmla="*/ 67 h 134"/>
                <a:gd name="T20" fmla="*/ 63 w 123"/>
                <a:gd name="T21" fmla="*/ 105 h 134"/>
                <a:gd name="T22" fmla="*/ 92 w 123"/>
                <a:gd name="T23" fmla="*/ 86 h 134"/>
                <a:gd name="T24" fmla="*/ 69 w 123"/>
                <a:gd name="T25" fmla="*/ 86 h 134"/>
                <a:gd name="T26" fmla="*/ 69 w 123"/>
                <a:gd name="T27" fmla="*/ 61 h 134"/>
                <a:gd name="T28" fmla="*/ 123 w 123"/>
                <a:gd name="T29" fmla="*/ 61 h 134"/>
                <a:gd name="T30" fmla="*/ 123 w 123"/>
                <a:gd name="T31" fmla="*/ 13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3" h="134">
                  <a:moveTo>
                    <a:pt x="123" y="131"/>
                  </a:moveTo>
                  <a:cubicBezTo>
                    <a:pt x="101" y="131"/>
                    <a:pt x="101" y="131"/>
                    <a:pt x="101" y="131"/>
                  </a:cubicBezTo>
                  <a:cubicBezTo>
                    <a:pt x="99" y="117"/>
                    <a:pt x="99" y="117"/>
                    <a:pt x="99" y="117"/>
                  </a:cubicBezTo>
                  <a:cubicBezTo>
                    <a:pt x="91" y="130"/>
                    <a:pt x="76" y="134"/>
                    <a:pt x="64" y="134"/>
                  </a:cubicBezTo>
                  <a:cubicBezTo>
                    <a:pt x="25" y="134"/>
                    <a:pt x="0" y="104"/>
                    <a:pt x="0" y="67"/>
                  </a:cubicBezTo>
                  <a:cubicBezTo>
                    <a:pt x="0" y="30"/>
                    <a:pt x="25" y="0"/>
                    <a:pt x="64" y="0"/>
                  </a:cubicBezTo>
                  <a:cubicBezTo>
                    <a:pt x="90" y="0"/>
                    <a:pt x="119" y="15"/>
                    <a:pt x="122" y="47"/>
                  </a:cubicBezTo>
                  <a:cubicBezTo>
                    <a:pt x="88" y="47"/>
                    <a:pt x="88" y="47"/>
                    <a:pt x="88" y="47"/>
                  </a:cubicBezTo>
                  <a:cubicBezTo>
                    <a:pt x="87" y="36"/>
                    <a:pt x="76" y="29"/>
                    <a:pt x="63" y="29"/>
                  </a:cubicBezTo>
                  <a:cubicBezTo>
                    <a:pt x="41" y="29"/>
                    <a:pt x="33" y="48"/>
                    <a:pt x="33" y="67"/>
                  </a:cubicBezTo>
                  <a:cubicBezTo>
                    <a:pt x="33" y="86"/>
                    <a:pt x="41" y="105"/>
                    <a:pt x="63" y="105"/>
                  </a:cubicBezTo>
                  <a:cubicBezTo>
                    <a:pt x="79" y="105"/>
                    <a:pt x="91" y="97"/>
                    <a:pt x="92" y="86"/>
                  </a:cubicBezTo>
                  <a:cubicBezTo>
                    <a:pt x="69" y="86"/>
                    <a:pt x="69" y="86"/>
                    <a:pt x="69" y="86"/>
                  </a:cubicBezTo>
                  <a:cubicBezTo>
                    <a:pt x="69" y="61"/>
                    <a:pt x="69" y="61"/>
                    <a:pt x="69" y="61"/>
                  </a:cubicBezTo>
                  <a:cubicBezTo>
                    <a:pt x="123" y="61"/>
                    <a:pt x="123" y="61"/>
                    <a:pt x="123" y="61"/>
                  </a:cubicBezTo>
                  <a:lnTo>
                    <a:pt x="123" y="131"/>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3" name="Freeform 30"/>
            <p:cNvSpPr>
              <a:spLocks noEditPoints="1"/>
            </p:cNvSpPr>
            <p:nvPr/>
          </p:nvSpPr>
          <p:spPr bwMode="auto">
            <a:xfrm>
              <a:off x="5913550" y="5157501"/>
              <a:ext cx="354744" cy="359278"/>
            </a:xfrm>
            <a:custGeom>
              <a:avLst/>
              <a:gdLst>
                <a:gd name="T0" fmla="*/ 49 w 98"/>
                <a:gd name="T1" fmla="*/ 75 h 99"/>
                <a:gd name="T2" fmla="*/ 67 w 98"/>
                <a:gd name="T3" fmla="*/ 50 h 99"/>
                <a:gd name="T4" fmla="*/ 49 w 98"/>
                <a:gd name="T5" fmla="*/ 24 h 99"/>
                <a:gd name="T6" fmla="*/ 30 w 98"/>
                <a:gd name="T7" fmla="*/ 50 h 99"/>
                <a:gd name="T8" fmla="*/ 49 w 98"/>
                <a:gd name="T9" fmla="*/ 75 h 99"/>
                <a:gd name="T10" fmla="*/ 49 w 98"/>
                <a:gd name="T11" fmla="*/ 0 h 99"/>
                <a:gd name="T12" fmla="*/ 98 w 98"/>
                <a:gd name="T13" fmla="*/ 50 h 99"/>
                <a:gd name="T14" fmla="*/ 49 w 98"/>
                <a:gd name="T15" fmla="*/ 99 h 99"/>
                <a:gd name="T16" fmla="*/ 0 w 98"/>
                <a:gd name="T17" fmla="*/ 50 h 99"/>
                <a:gd name="T18" fmla="*/ 49 w 98"/>
                <a:gd name="T1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99">
                  <a:moveTo>
                    <a:pt x="49" y="75"/>
                  </a:moveTo>
                  <a:cubicBezTo>
                    <a:pt x="63" y="75"/>
                    <a:pt x="67" y="62"/>
                    <a:pt x="67" y="50"/>
                  </a:cubicBezTo>
                  <a:cubicBezTo>
                    <a:pt x="67" y="38"/>
                    <a:pt x="63" y="24"/>
                    <a:pt x="49" y="24"/>
                  </a:cubicBezTo>
                  <a:cubicBezTo>
                    <a:pt x="35" y="24"/>
                    <a:pt x="30" y="38"/>
                    <a:pt x="30" y="50"/>
                  </a:cubicBezTo>
                  <a:cubicBezTo>
                    <a:pt x="30" y="62"/>
                    <a:pt x="35" y="75"/>
                    <a:pt x="49" y="75"/>
                  </a:cubicBezTo>
                  <a:moveTo>
                    <a:pt x="49" y="0"/>
                  </a:moveTo>
                  <a:cubicBezTo>
                    <a:pt x="78" y="0"/>
                    <a:pt x="98" y="22"/>
                    <a:pt x="98" y="50"/>
                  </a:cubicBezTo>
                  <a:cubicBezTo>
                    <a:pt x="98" y="78"/>
                    <a:pt x="78" y="99"/>
                    <a:pt x="49" y="99"/>
                  </a:cubicBezTo>
                  <a:cubicBezTo>
                    <a:pt x="20" y="99"/>
                    <a:pt x="0" y="78"/>
                    <a:pt x="0" y="50"/>
                  </a:cubicBezTo>
                  <a:cubicBezTo>
                    <a:pt x="0" y="22"/>
                    <a:pt x="20" y="0"/>
                    <a:pt x="49" y="0"/>
                  </a:cubicBezTo>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4" name="Freeform 31"/>
            <p:cNvSpPr>
              <a:spLocks noEditPoints="1"/>
            </p:cNvSpPr>
            <p:nvPr/>
          </p:nvSpPr>
          <p:spPr bwMode="auto">
            <a:xfrm>
              <a:off x="6304562" y="5157501"/>
              <a:ext cx="355877" cy="359278"/>
            </a:xfrm>
            <a:custGeom>
              <a:avLst/>
              <a:gdLst>
                <a:gd name="T0" fmla="*/ 49 w 98"/>
                <a:gd name="T1" fmla="*/ 75 h 99"/>
                <a:gd name="T2" fmla="*/ 67 w 98"/>
                <a:gd name="T3" fmla="*/ 50 h 99"/>
                <a:gd name="T4" fmla="*/ 49 w 98"/>
                <a:gd name="T5" fmla="*/ 24 h 99"/>
                <a:gd name="T6" fmla="*/ 30 w 98"/>
                <a:gd name="T7" fmla="*/ 50 h 99"/>
                <a:gd name="T8" fmla="*/ 49 w 98"/>
                <a:gd name="T9" fmla="*/ 75 h 99"/>
                <a:gd name="T10" fmla="*/ 49 w 98"/>
                <a:gd name="T11" fmla="*/ 0 h 99"/>
                <a:gd name="T12" fmla="*/ 98 w 98"/>
                <a:gd name="T13" fmla="*/ 50 h 99"/>
                <a:gd name="T14" fmla="*/ 49 w 98"/>
                <a:gd name="T15" fmla="*/ 99 h 99"/>
                <a:gd name="T16" fmla="*/ 0 w 98"/>
                <a:gd name="T17" fmla="*/ 50 h 99"/>
                <a:gd name="T18" fmla="*/ 49 w 98"/>
                <a:gd name="T1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99">
                  <a:moveTo>
                    <a:pt x="49" y="75"/>
                  </a:moveTo>
                  <a:cubicBezTo>
                    <a:pt x="63" y="75"/>
                    <a:pt x="67" y="62"/>
                    <a:pt x="67" y="50"/>
                  </a:cubicBezTo>
                  <a:cubicBezTo>
                    <a:pt x="67" y="38"/>
                    <a:pt x="63" y="24"/>
                    <a:pt x="49" y="24"/>
                  </a:cubicBezTo>
                  <a:cubicBezTo>
                    <a:pt x="34" y="24"/>
                    <a:pt x="30" y="38"/>
                    <a:pt x="30" y="50"/>
                  </a:cubicBezTo>
                  <a:cubicBezTo>
                    <a:pt x="30" y="62"/>
                    <a:pt x="34" y="75"/>
                    <a:pt x="49" y="75"/>
                  </a:cubicBezTo>
                  <a:moveTo>
                    <a:pt x="49" y="0"/>
                  </a:moveTo>
                  <a:cubicBezTo>
                    <a:pt x="77" y="0"/>
                    <a:pt x="98" y="22"/>
                    <a:pt x="98" y="50"/>
                  </a:cubicBezTo>
                  <a:cubicBezTo>
                    <a:pt x="98" y="78"/>
                    <a:pt x="77" y="99"/>
                    <a:pt x="49" y="99"/>
                  </a:cubicBezTo>
                  <a:cubicBezTo>
                    <a:pt x="20" y="99"/>
                    <a:pt x="0" y="78"/>
                    <a:pt x="0" y="50"/>
                  </a:cubicBezTo>
                  <a:cubicBezTo>
                    <a:pt x="0" y="22"/>
                    <a:pt x="20" y="0"/>
                    <a:pt x="49" y="0"/>
                  </a:cubicBezTo>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5" name="Freeform 32"/>
            <p:cNvSpPr>
              <a:spLocks noEditPoints="1"/>
            </p:cNvSpPr>
            <p:nvPr/>
          </p:nvSpPr>
          <p:spPr bwMode="auto">
            <a:xfrm>
              <a:off x="6693306" y="5041898"/>
              <a:ext cx="347944" cy="474881"/>
            </a:xfrm>
            <a:custGeom>
              <a:avLst/>
              <a:gdLst>
                <a:gd name="T0" fmla="*/ 30 w 96"/>
                <a:gd name="T1" fmla="*/ 81 h 131"/>
                <a:gd name="T2" fmla="*/ 49 w 96"/>
                <a:gd name="T3" fmla="*/ 107 h 131"/>
                <a:gd name="T4" fmla="*/ 67 w 96"/>
                <a:gd name="T5" fmla="*/ 82 h 131"/>
                <a:gd name="T6" fmla="*/ 49 w 96"/>
                <a:gd name="T7" fmla="*/ 56 h 131"/>
                <a:gd name="T8" fmla="*/ 30 w 96"/>
                <a:gd name="T9" fmla="*/ 81 h 131"/>
                <a:gd name="T10" fmla="*/ 96 w 96"/>
                <a:gd name="T11" fmla="*/ 128 h 131"/>
                <a:gd name="T12" fmla="*/ 67 w 96"/>
                <a:gd name="T13" fmla="*/ 128 h 131"/>
                <a:gd name="T14" fmla="*/ 67 w 96"/>
                <a:gd name="T15" fmla="*/ 117 h 131"/>
                <a:gd name="T16" fmla="*/ 67 w 96"/>
                <a:gd name="T17" fmla="*/ 117 h 131"/>
                <a:gd name="T18" fmla="*/ 41 w 96"/>
                <a:gd name="T19" fmla="*/ 131 h 131"/>
                <a:gd name="T20" fmla="*/ 0 w 96"/>
                <a:gd name="T21" fmla="*/ 80 h 131"/>
                <a:gd name="T22" fmla="*/ 39 w 96"/>
                <a:gd name="T23" fmla="*/ 32 h 131"/>
                <a:gd name="T24" fmla="*/ 65 w 96"/>
                <a:gd name="T25" fmla="*/ 45 h 131"/>
                <a:gd name="T26" fmla="*/ 66 w 96"/>
                <a:gd name="T27" fmla="*/ 45 h 131"/>
                <a:gd name="T28" fmla="*/ 66 w 96"/>
                <a:gd name="T29" fmla="*/ 0 h 131"/>
                <a:gd name="T30" fmla="*/ 96 w 96"/>
                <a:gd name="T31" fmla="*/ 0 h 131"/>
                <a:gd name="T32" fmla="*/ 96 w 96"/>
                <a:gd name="T33" fmla="*/ 12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131">
                  <a:moveTo>
                    <a:pt x="30" y="81"/>
                  </a:moveTo>
                  <a:cubicBezTo>
                    <a:pt x="30" y="93"/>
                    <a:pt x="35" y="107"/>
                    <a:pt x="49" y="107"/>
                  </a:cubicBezTo>
                  <a:cubicBezTo>
                    <a:pt x="64" y="107"/>
                    <a:pt x="67" y="93"/>
                    <a:pt x="67" y="82"/>
                  </a:cubicBezTo>
                  <a:cubicBezTo>
                    <a:pt x="67" y="68"/>
                    <a:pt x="62" y="56"/>
                    <a:pt x="49" y="56"/>
                  </a:cubicBezTo>
                  <a:cubicBezTo>
                    <a:pt x="35" y="56"/>
                    <a:pt x="30" y="69"/>
                    <a:pt x="30" y="81"/>
                  </a:cubicBezTo>
                  <a:moveTo>
                    <a:pt x="96" y="128"/>
                  </a:moveTo>
                  <a:cubicBezTo>
                    <a:pt x="67" y="128"/>
                    <a:pt x="67" y="128"/>
                    <a:pt x="67" y="128"/>
                  </a:cubicBezTo>
                  <a:cubicBezTo>
                    <a:pt x="67" y="117"/>
                    <a:pt x="67" y="117"/>
                    <a:pt x="67" y="117"/>
                  </a:cubicBezTo>
                  <a:cubicBezTo>
                    <a:pt x="67" y="117"/>
                    <a:pt x="67" y="117"/>
                    <a:pt x="67" y="117"/>
                  </a:cubicBezTo>
                  <a:cubicBezTo>
                    <a:pt x="61" y="126"/>
                    <a:pt x="52" y="131"/>
                    <a:pt x="41" y="131"/>
                  </a:cubicBezTo>
                  <a:cubicBezTo>
                    <a:pt x="12" y="131"/>
                    <a:pt x="0" y="106"/>
                    <a:pt x="0" y="80"/>
                  </a:cubicBezTo>
                  <a:cubicBezTo>
                    <a:pt x="0" y="55"/>
                    <a:pt x="12" y="32"/>
                    <a:pt x="39" y="32"/>
                  </a:cubicBezTo>
                  <a:cubicBezTo>
                    <a:pt x="50" y="32"/>
                    <a:pt x="59" y="37"/>
                    <a:pt x="65" y="45"/>
                  </a:cubicBezTo>
                  <a:cubicBezTo>
                    <a:pt x="66" y="45"/>
                    <a:pt x="66" y="45"/>
                    <a:pt x="66" y="45"/>
                  </a:cubicBezTo>
                  <a:cubicBezTo>
                    <a:pt x="66" y="0"/>
                    <a:pt x="66" y="0"/>
                    <a:pt x="66" y="0"/>
                  </a:cubicBezTo>
                  <a:cubicBezTo>
                    <a:pt x="96" y="0"/>
                    <a:pt x="96" y="0"/>
                    <a:pt x="96" y="0"/>
                  </a:cubicBezTo>
                  <a:lnTo>
                    <a:pt x="96" y="128"/>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6" name="Freeform 33"/>
            <p:cNvSpPr>
              <a:spLocks/>
            </p:cNvSpPr>
            <p:nvPr/>
          </p:nvSpPr>
          <p:spPr bwMode="auto">
            <a:xfrm>
              <a:off x="3169671" y="5720784"/>
              <a:ext cx="177939" cy="438613"/>
            </a:xfrm>
            <a:custGeom>
              <a:avLst/>
              <a:gdLst>
                <a:gd name="T0" fmla="*/ 31 w 49"/>
                <a:gd name="T1" fmla="*/ 28 h 121"/>
                <a:gd name="T2" fmla="*/ 49 w 49"/>
                <a:gd name="T3" fmla="*/ 28 h 121"/>
                <a:gd name="T4" fmla="*/ 49 w 49"/>
                <a:gd name="T5" fmla="*/ 41 h 121"/>
                <a:gd name="T6" fmla="*/ 31 w 49"/>
                <a:gd name="T7" fmla="*/ 41 h 121"/>
                <a:gd name="T8" fmla="*/ 31 w 49"/>
                <a:gd name="T9" fmla="*/ 99 h 121"/>
                <a:gd name="T10" fmla="*/ 42 w 49"/>
                <a:gd name="T11" fmla="*/ 107 h 121"/>
                <a:gd name="T12" fmla="*/ 49 w 49"/>
                <a:gd name="T13" fmla="*/ 107 h 121"/>
                <a:gd name="T14" fmla="*/ 49 w 49"/>
                <a:gd name="T15" fmla="*/ 121 h 121"/>
                <a:gd name="T16" fmla="*/ 38 w 49"/>
                <a:gd name="T17" fmla="*/ 121 h 121"/>
                <a:gd name="T18" fmla="*/ 16 w 49"/>
                <a:gd name="T19" fmla="*/ 100 h 121"/>
                <a:gd name="T20" fmla="*/ 16 w 49"/>
                <a:gd name="T21" fmla="*/ 41 h 121"/>
                <a:gd name="T22" fmla="*/ 0 w 49"/>
                <a:gd name="T23" fmla="*/ 41 h 121"/>
                <a:gd name="T24" fmla="*/ 0 w 49"/>
                <a:gd name="T25" fmla="*/ 28 h 121"/>
                <a:gd name="T26" fmla="*/ 16 w 49"/>
                <a:gd name="T27" fmla="*/ 28 h 121"/>
                <a:gd name="T28" fmla="*/ 16 w 49"/>
                <a:gd name="T29" fmla="*/ 0 h 121"/>
                <a:gd name="T30" fmla="*/ 31 w 49"/>
                <a:gd name="T31" fmla="*/ 0 h 121"/>
                <a:gd name="T32" fmla="*/ 31 w 49"/>
                <a:gd name="T33" fmla="*/ 2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121">
                  <a:moveTo>
                    <a:pt x="31" y="28"/>
                  </a:moveTo>
                  <a:cubicBezTo>
                    <a:pt x="49" y="28"/>
                    <a:pt x="49" y="28"/>
                    <a:pt x="49" y="28"/>
                  </a:cubicBezTo>
                  <a:cubicBezTo>
                    <a:pt x="49" y="41"/>
                    <a:pt x="49" y="41"/>
                    <a:pt x="49" y="41"/>
                  </a:cubicBezTo>
                  <a:cubicBezTo>
                    <a:pt x="31" y="41"/>
                    <a:pt x="31" y="41"/>
                    <a:pt x="31" y="41"/>
                  </a:cubicBezTo>
                  <a:cubicBezTo>
                    <a:pt x="31" y="99"/>
                    <a:pt x="31" y="99"/>
                    <a:pt x="31" y="99"/>
                  </a:cubicBezTo>
                  <a:cubicBezTo>
                    <a:pt x="31" y="106"/>
                    <a:pt x="33" y="107"/>
                    <a:pt x="42" y="107"/>
                  </a:cubicBezTo>
                  <a:cubicBezTo>
                    <a:pt x="49" y="107"/>
                    <a:pt x="49" y="107"/>
                    <a:pt x="49" y="107"/>
                  </a:cubicBezTo>
                  <a:cubicBezTo>
                    <a:pt x="49" y="121"/>
                    <a:pt x="49" y="121"/>
                    <a:pt x="49" y="121"/>
                  </a:cubicBezTo>
                  <a:cubicBezTo>
                    <a:pt x="38" y="121"/>
                    <a:pt x="38" y="121"/>
                    <a:pt x="38" y="121"/>
                  </a:cubicBezTo>
                  <a:cubicBezTo>
                    <a:pt x="22" y="121"/>
                    <a:pt x="16" y="117"/>
                    <a:pt x="16" y="100"/>
                  </a:cubicBezTo>
                  <a:cubicBezTo>
                    <a:pt x="16" y="41"/>
                    <a:pt x="16" y="41"/>
                    <a:pt x="16" y="41"/>
                  </a:cubicBezTo>
                  <a:cubicBezTo>
                    <a:pt x="0" y="41"/>
                    <a:pt x="0" y="41"/>
                    <a:pt x="0" y="41"/>
                  </a:cubicBezTo>
                  <a:cubicBezTo>
                    <a:pt x="0" y="28"/>
                    <a:pt x="0" y="28"/>
                    <a:pt x="0" y="28"/>
                  </a:cubicBezTo>
                  <a:cubicBezTo>
                    <a:pt x="16" y="28"/>
                    <a:pt x="16" y="28"/>
                    <a:pt x="16" y="28"/>
                  </a:cubicBezTo>
                  <a:cubicBezTo>
                    <a:pt x="16" y="0"/>
                    <a:pt x="16" y="0"/>
                    <a:pt x="16" y="0"/>
                  </a:cubicBezTo>
                  <a:cubicBezTo>
                    <a:pt x="31" y="0"/>
                    <a:pt x="31" y="0"/>
                    <a:pt x="31" y="0"/>
                  </a:cubicBezTo>
                  <a:lnTo>
                    <a:pt x="31" y="28"/>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7" name="Freeform 34"/>
            <p:cNvSpPr>
              <a:spLocks noEditPoints="1"/>
            </p:cNvSpPr>
            <p:nvPr/>
          </p:nvSpPr>
          <p:spPr bwMode="auto">
            <a:xfrm>
              <a:off x="3372543" y="5814854"/>
              <a:ext cx="326410" cy="352477"/>
            </a:xfrm>
            <a:custGeom>
              <a:avLst/>
              <a:gdLst>
                <a:gd name="T0" fmla="*/ 45 w 90"/>
                <a:gd name="T1" fmla="*/ 83 h 97"/>
                <a:gd name="T2" fmla="*/ 74 w 90"/>
                <a:gd name="T3" fmla="*/ 48 h 97"/>
                <a:gd name="T4" fmla="*/ 45 w 90"/>
                <a:gd name="T5" fmla="*/ 13 h 97"/>
                <a:gd name="T6" fmla="*/ 16 w 90"/>
                <a:gd name="T7" fmla="*/ 48 h 97"/>
                <a:gd name="T8" fmla="*/ 45 w 90"/>
                <a:gd name="T9" fmla="*/ 83 h 97"/>
                <a:gd name="T10" fmla="*/ 45 w 90"/>
                <a:gd name="T11" fmla="*/ 0 h 97"/>
                <a:gd name="T12" fmla="*/ 90 w 90"/>
                <a:gd name="T13" fmla="*/ 48 h 97"/>
                <a:gd name="T14" fmla="*/ 45 w 90"/>
                <a:gd name="T15" fmla="*/ 97 h 97"/>
                <a:gd name="T16" fmla="*/ 0 w 90"/>
                <a:gd name="T17" fmla="*/ 48 h 97"/>
                <a:gd name="T18" fmla="*/ 45 w 90"/>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7">
                  <a:moveTo>
                    <a:pt x="45" y="83"/>
                  </a:moveTo>
                  <a:cubicBezTo>
                    <a:pt x="61" y="83"/>
                    <a:pt x="74" y="71"/>
                    <a:pt x="74" y="48"/>
                  </a:cubicBezTo>
                  <a:cubicBezTo>
                    <a:pt x="74" y="26"/>
                    <a:pt x="61" y="13"/>
                    <a:pt x="45" y="13"/>
                  </a:cubicBezTo>
                  <a:cubicBezTo>
                    <a:pt x="29" y="13"/>
                    <a:pt x="16" y="26"/>
                    <a:pt x="16" y="48"/>
                  </a:cubicBezTo>
                  <a:cubicBezTo>
                    <a:pt x="16" y="71"/>
                    <a:pt x="29" y="83"/>
                    <a:pt x="45" y="83"/>
                  </a:cubicBezTo>
                  <a:moveTo>
                    <a:pt x="45" y="0"/>
                  </a:moveTo>
                  <a:cubicBezTo>
                    <a:pt x="75" y="0"/>
                    <a:pt x="90" y="21"/>
                    <a:pt x="90" y="48"/>
                  </a:cubicBezTo>
                  <a:cubicBezTo>
                    <a:pt x="90" y="75"/>
                    <a:pt x="75" y="97"/>
                    <a:pt x="45" y="97"/>
                  </a:cubicBezTo>
                  <a:cubicBezTo>
                    <a:pt x="16" y="97"/>
                    <a:pt x="0" y="75"/>
                    <a:pt x="0" y="48"/>
                  </a:cubicBezTo>
                  <a:cubicBezTo>
                    <a:pt x="0" y="21"/>
                    <a:pt x="16" y="0"/>
                    <a:pt x="45" y="0"/>
                  </a:cubicBezTo>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8" name="Freeform 35"/>
            <p:cNvSpPr>
              <a:spLocks/>
            </p:cNvSpPr>
            <p:nvPr/>
          </p:nvSpPr>
          <p:spPr bwMode="auto">
            <a:xfrm>
              <a:off x="3862157" y="5684516"/>
              <a:ext cx="445413" cy="482814"/>
            </a:xfrm>
            <a:custGeom>
              <a:avLst/>
              <a:gdLst>
                <a:gd name="T0" fmla="*/ 123 w 123"/>
                <a:gd name="T1" fmla="*/ 131 h 133"/>
                <a:gd name="T2" fmla="*/ 102 w 123"/>
                <a:gd name="T3" fmla="*/ 131 h 133"/>
                <a:gd name="T4" fmla="*/ 100 w 123"/>
                <a:gd name="T5" fmla="*/ 117 h 133"/>
                <a:gd name="T6" fmla="*/ 64 w 123"/>
                <a:gd name="T7" fmla="*/ 133 h 133"/>
                <a:gd name="T8" fmla="*/ 0 w 123"/>
                <a:gd name="T9" fmla="*/ 67 h 133"/>
                <a:gd name="T10" fmla="*/ 64 w 123"/>
                <a:gd name="T11" fmla="*/ 0 h 133"/>
                <a:gd name="T12" fmla="*/ 122 w 123"/>
                <a:gd name="T13" fmla="*/ 46 h 133"/>
                <a:gd name="T14" fmla="*/ 89 w 123"/>
                <a:gd name="T15" fmla="*/ 46 h 133"/>
                <a:gd name="T16" fmla="*/ 63 w 123"/>
                <a:gd name="T17" fmla="*/ 29 h 133"/>
                <a:gd name="T18" fmla="*/ 34 w 123"/>
                <a:gd name="T19" fmla="*/ 67 h 133"/>
                <a:gd name="T20" fmla="*/ 63 w 123"/>
                <a:gd name="T21" fmla="*/ 105 h 133"/>
                <a:gd name="T22" fmla="*/ 93 w 123"/>
                <a:gd name="T23" fmla="*/ 85 h 133"/>
                <a:gd name="T24" fmla="*/ 69 w 123"/>
                <a:gd name="T25" fmla="*/ 85 h 133"/>
                <a:gd name="T26" fmla="*/ 69 w 123"/>
                <a:gd name="T27" fmla="*/ 61 h 133"/>
                <a:gd name="T28" fmla="*/ 123 w 123"/>
                <a:gd name="T29" fmla="*/ 61 h 133"/>
                <a:gd name="T30" fmla="*/ 123 w 123"/>
                <a:gd name="T31" fmla="*/ 13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3" h="133">
                  <a:moveTo>
                    <a:pt x="123" y="131"/>
                  </a:moveTo>
                  <a:cubicBezTo>
                    <a:pt x="102" y="131"/>
                    <a:pt x="102" y="131"/>
                    <a:pt x="102" y="131"/>
                  </a:cubicBezTo>
                  <a:cubicBezTo>
                    <a:pt x="100" y="117"/>
                    <a:pt x="100" y="117"/>
                    <a:pt x="100" y="117"/>
                  </a:cubicBezTo>
                  <a:cubicBezTo>
                    <a:pt x="91" y="129"/>
                    <a:pt x="76" y="133"/>
                    <a:pt x="64" y="133"/>
                  </a:cubicBezTo>
                  <a:cubicBezTo>
                    <a:pt x="25" y="133"/>
                    <a:pt x="0" y="104"/>
                    <a:pt x="0" y="67"/>
                  </a:cubicBezTo>
                  <a:cubicBezTo>
                    <a:pt x="0" y="29"/>
                    <a:pt x="25" y="0"/>
                    <a:pt x="64" y="0"/>
                  </a:cubicBezTo>
                  <a:cubicBezTo>
                    <a:pt x="91" y="0"/>
                    <a:pt x="119" y="14"/>
                    <a:pt x="122" y="46"/>
                  </a:cubicBezTo>
                  <a:cubicBezTo>
                    <a:pt x="89" y="46"/>
                    <a:pt x="89" y="46"/>
                    <a:pt x="89" y="46"/>
                  </a:cubicBezTo>
                  <a:cubicBezTo>
                    <a:pt x="88" y="35"/>
                    <a:pt x="77" y="29"/>
                    <a:pt x="63" y="29"/>
                  </a:cubicBezTo>
                  <a:cubicBezTo>
                    <a:pt x="42" y="29"/>
                    <a:pt x="34" y="48"/>
                    <a:pt x="34" y="67"/>
                  </a:cubicBezTo>
                  <a:cubicBezTo>
                    <a:pt x="34" y="86"/>
                    <a:pt x="42" y="105"/>
                    <a:pt x="63" y="105"/>
                  </a:cubicBezTo>
                  <a:cubicBezTo>
                    <a:pt x="80" y="105"/>
                    <a:pt x="91" y="97"/>
                    <a:pt x="93" y="85"/>
                  </a:cubicBezTo>
                  <a:cubicBezTo>
                    <a:pt x="69" y="85"/>
                    <a:pt x="69" y="85"/>
                    <a:pt x="69" y="85"/>
                  </a:cubicBezTo>
                  <a:cubicBezTo>
                    <a:pt x="69" y="61"/>
                    <a:pt x="69" y="61"/>
                    <a:pt x="69" y="61"/>
                  </a:cubicBezTo>
                  <a:cubicBezTo>
                    <a:pt x="123" y="61"/>
                    <a:pt x="123" y="61"/>
                    <a:pt x="123" y="61"/>
                  </a:cubicBezTo>
                  <a:lnTo>
                    <a:pt x="123" y="131"/>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9" name="Freeform 36"/>
            <p:cNvSpPr>
              <a:spLocks/>
            </p:cNvSpPr>
            <p:nvPr/>
          </p:nvSpPr>
          <p:spPr bwMode="auto">
            <a:xfrm>
              <a:off x="4355172" y="5814854"/>
              <a:ext cx="235740" cy="344543"/>
            </a:xfrm>
            <a:custGeom>
              <a:avLst/>
              <a:gdLst>
                <a:gd name="T0" fmla="*/ 0 w 65"/>
                <a:gd name="T1" fmla="*/ 2 h 95"/>
                <a:gd name="T2" fmla="*/ 30 w 65"/>
                <a:gd name="T3" fmla="*/ 2 h 95"/>
                <a:gd name="T4" fmla="*/ 30 w 65"/>
                <a:gd name="T5" fmla="*/ 18 h 95"/>
                <a:gd name="T6" fmla="*/ 30 w 65"/>
                <a:gd name="T7" fmla="*/ 18 h 95"/>
                <a:gd name="T8" fmla="*/ 58 w 65"/>
                <a:gd name="T9" fmla="*/ 0 h 95"/>
                <a:gd name="T10" fmla="*/ 65 w 65"/>
                <a:gd name="T11" fmla="*/ 0 h 95"/>
                <a:gd name="T12" fmla="*/ 65 w 65"/>
                <a:gd name="T13" fmla="*/ 28 h 95"/>
                <a:gd name="T14" fmla="*/ 53 w 65"/>
                <a:gd name="T15" fmla="*/ 26 h 95"/>
                <a:gd name="T16" fmla="*/ 30 w 65"/>
                <a:gd name="T17" fmla="*/ 49 h 95"/>
                <a:gd name="T18" fmla="*/ 30 w 65"/>
                <a:gd name="T19" fmla="*/ 95 h 95"/>
                <a:gd name="T20" fmla="*/ 0 w 65"/>
                <a:gd name="T21" fmla="*/ 95 h 95"/>
                <a:gd name="T22" fmla="*/ 0 w 65"/>
                <a:gd name="T2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95">
                  <a:moveTo>
                    <a:pt x="0" y="2"/>
                  </a:moveTo>
                  <a:cubicBezTo>
                    <a:pt x="30" y="2"/>
                    <a:pt x="30" y="2"/>
                    <a:pt x="30" y="2"/>
                  </a:cubicBezTo>
                  <a:cubicBezTo>
                    <a:pt x="30" y="18"/>
                    <a:pt x="30" y="18"/>
                    <a:pt x="30" y="18"/>
                  </a:cubicBezTo>
                  <a:cubicBezTo>
                    <a:pt x="30" y="18"/>
                    <a:pt x="30" y="18"/>
                    <a:pt x="30" y="18"/>
                  </a:cubicBezTo>
                  <a:cubicBezTo>
                    <a:pt x="34" y="6"/>
                    <a:pt x="45" y="0"/>
                    <a:pt x="58" y="0"/>
                  </a:cubicBezTo>
                  <a:cubicBezTo>
                    <a:pt x="60" y="0"/>
                    <a:pt x="63" y="0"/>
                    <a:pt x="65" y="0"/>
                  </a:cubicBezTo>
                  <a:cubicBezTo>
                    <a:pt x="65" y="28"/>
                    <a:pt x="65" y="28"/>
                    <a:pt x="65" y="28"/>
                  </a:cubicBezTo>
                  <a:cubicBezTo>
                    <a:pt x="61" y="27"/>
                    <a:pt x="58" y="26"/>
                    <a:pt x="53" y="26"/>
                  </a:cubicBezTo>
                  <a:cubicBezTo>
                    <a:pt x="38" y="26"/>
                    <a:pt x="30" y="37"/>
                    <a:pt x="30" y="49"/>
                  </a:cubicBezTo>
                  <a:cubicBezTo>
                    <a:pt x="30" y="95"/>
                    <a:pt x="30" y="95"/>
                    <a:pt x="30" y="95"/>
                  </a:cubicBezTo>
                  <a:cubicBezTo>
                    <a:pt x="0" y="95"/>
                    <a:pt x="0" y="95"/>
                    <a:pt x="0" y="95"/>
                  </a:cubicBezTo>
                  <a:lnTo>
                    <a:pt x="0" y="2"/>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60" name="Freeform 37"/>
            <p:cNvSpPr>
              <a:spLocks noEditPoints="1"/>
            </p:cNvSpPr>
            <p:nvPr/>
          </p:nvSpPr>
          <p:spPr bwMode="auto">
            <a:xfrm>
              <a:off x="4609046" y="5811453"/>
              <a:ext cx="362677" cy="355877"/>
            </a:xfrm>
            <a:custGeom>
              <a:avLst/>
              <a:gdLst>
                <a:gd name="T0" fmla="*/ 68 w 100"/>
                <a:gd name="T1" fmla="*/ 39 h 98"/>
                <a:gd name="T2" fmla="*/ 50 w 100"/>
                <a:gd name="T3" fmla="*/ 20 h 98"/>
                <a:gd name="T4" fmla="*/ 30 w 100"/>
                <a:gd name="T5" fmla="*/ 39 h 98"/>
                <a:gd name="T6" fmla="*/ 68 w 100"/>
                <a:gd name="T7" fmla="*/ 39 h 98"/>
                <a:gd name="T8" fmla="*/ 30 w 100"/>
                <a:gd name="T9" fmla="*/ 57 h 98"/>
                <a:gd name="T10" fmla="*/ 51 w 100"/>
                <a:gd name="T11" fmla="*/ 78 h 98"/>
                <a:gd name="T12" fmla="*/ 68 w 100"/>
                <a:gd name="T13" fmla="*/ 67 h 98"/>
                <a:gd name="T14" fmla="*/ 97 w 100"/>
                <a:gd name="T15" fmla="*/ 67 h 98"/>
                <a:gd name="T16" fmla="*/ 51 w 100"/>
                <a:gd name="T17" fmla="*/ 98 h 98"/>
                <a:gd name="T18" fmla="*/ 0 w 100"/>
                <a:gd name="T19" fmla="*/ 49 h 98"/>
                <a:gd name="T20" fmla="*/ 50 w 100"/>
                <a:gd name="T21" fmla="*/ 0 h 98"/>
                <a:gd name="T22" fmla="*/ 99 w 100"/>
                <a:gd name="T23" fmla="*/ 57 h 98"/>
                <a:gd name="T24" fmla="*/ 30 w 100"/>
                <a:gd name="T25" fmla="*/ 5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98">
                  <a:moveTo>
                    <a:pt x="68" y="39"/>
                  </a:moveTo>
                  <a:cubicBezTo>
                    <a:pt x="68" y="29"/>
                    <a:pt x="60" y="20"/>
                    <a:pt x="50" y="20"/>
                  </a:cubicBezTo>
                  <a:cubicBezTo>
                    <a:pt x="39" y="20"/>
                    <a:pt x="32" y="28"/>
                    <a:pt x="30" y="39"/>
                  </a:cubicBezTo>
                  <a:lnTo>
                    <a:pt x="68" y="39"/>
                  </a:lnTo>
                  <a:close/>
                  <a:moveTo>
                    <a:pt x="30" y="57"/>
                  </a:moveTo>
                  <a:cubicBezTo>
                    <a:pt x="31" y="69"/>
                    <a:pt x="38" y="78"/>
                    <a:pt x="51" y="78"/>
                  </a:cubicBezTo>
                  <a:cubicBezTo>
                    <a:pt x="58" y="78"/>
                    <a:pt x="66" y="74"/>
                    <a:pt x="68" y="67"/>
                  </a:cubicBezTo>
                  <a:cubicBezTo>
                    <a:pt x="97" y="67"/>
                    <a:pt x="97" y="67"/>
                    <a:pt x="97" y="67"/>
                  </a:cubicBezTo>
                  <a:cubicBezTo>
                    <a:pt x="91" y="89"/>
                    <a:pt x="71" y="98"/>
                    <a:pt x="51" y="98"/>
                  </a:cubicBezTo>
                  <a:cubicBezTo>
                    <a:pt x="20" y="98"/>
                    <a:pt x="0" y="80"/>
                    <a:pt x="0" y="49"/>
                  </a:cubicBezTo>
                  <a:cubicBezTo>
                    <a:pt x="0" y="20"/>
                    <a:pt x="23" y="0"/>
                    <a:pt x="50" y="0"/>
                  </a:cubicBezTo>
                  <a:cubicBezTo>
                    <a:pt x="83" y="0"/>
                    <a:pt x="100" y="25"/>
                    <a:pt x="99" y="57"/>
                  </a:cubicBezTo>
                  <a:lnTo>
                    <a:pt x="30" y="57"/>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61" name="Freeform 38"/>
            <p:cNvSpPr>
              <a:spLocks noEditPoints="1"/>
            </p:cNvSpPr>
            <p:nvPr/>
          </p:nvSpPr>
          <p:spPr bwMode="auto">
            <a:xfrm>
              <a:off x="4993257" y="5811453"/>
              <a:ext cx="344543" cy="355877"/>
            </a:xfrm>
            <a:custGeom>
              <a:avLst/>
              <a:gdLst>
                <a:gd name="T0" fmla="*/ 43 w 95"/>
                <a:gd name="T1" fmla="*/ 79 h 98"/>
                <a:gd name="T2" fmla="*/ 62 w 95"/>
                <a:gd name="T3" fmla="*/ 52 h 98"/>
                <a:gd name="T4" fmla="*/ 43 w 95"/>
                <a:gd name="T5" fmla="*/ 57 h 98"/>
                <a:gd name="T6" fmla="*/ 30 w 95"/>
                <a:gd name="T7" fmla="*/ 69 h 98"/>
                <a:gd name="T8" fmla="*/ 43 w 95"/>
                <a:gd name="T9" fmla="*/ 79 h 98"/>
                <a:gd name="T10" fmla="*/ 4 w 95"/>
                <a:gd name="T11" fmla="*/ 31 h 98"/>
                <a:gd name="T12" fmla="*/ 18 w 95"/>
                <a:gd name="T13" fmla="*/ 6 h 98"/>
                <a:gd name="T14" fmla="*/ 48 w 95"/>
                <a:gd name="T15" fmla="*/ 0 h 98"/>
                <a:gd name="T16" fmla="*/ 91 w 95"/>
                <a:gd name="T17" fmla="*/ 31 h 98"/>
                <a:gd name="T18" fmla="*/ 91 w 95"/>
                <a:gd name="T19" fmla="*/ 72 h 98"/>
                <a:gd name="T20" fmla="*/ 95 w 95"/>
                <a:gd name="T21" fmla="*/ 96 h 98"/>
                <a:gd name="T22" fmla="*/ 64 w 95"/>
                <a:gd name="T23" fmla="*/ 96 h 98"/>
                <a:gd name="T24" fmla="*/ 62 w 95"/>
                <a:gd name="T25" fmla="*/ 87 h 98"/>
                <a:gd name="T26" fmla="*/ 32 w 95"/>
                <a:gd name="T27" fmla="*/ 98 h 98"/>
                <a:gd name="T28" fmla="*/ 0 w 95"/>
                <a:gd name="T29" fmla="*/ 70 h 98"/>
                <a:gd name="T30" fmla="*/ 54 w 95"/>
                <a:gd name="T31" fmla="*/ 38 h 98"/>
                <a:gd name="T32" fmla="*/ 62 w 95"/>
                <a:gd name="T33" fmla="*/ 29 h 98"/>
                <a:gd name="T34" fmla="*/ 47 w 95"/>
                <a:gd name="T35" fmla="*/ 20 h 98"/>
                <a:gd name="T36" fmla="*/ 32 w 95"/>
                <a:gd name="T37" fmla="*/ 31 h 98"/>
                <a:gd name="T38" fmla="*/ 4 w 95"/>
                <a:gd name="T39" fmla="*/ 3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98">
                  <a:moveTo>
                    <a:pt x="43" y="79"/>
                  </a:moveTo>
                  <a:cubicBezTo>
                    <a:pt x="58" y="79"/>
                    <a:pt x="62" y="71"/>
                    <a:pt x="62" y="52"/>
                  </a:cubicBezTo>
                  <a:cubicBezTo>
                    <a:pt x="57" y="55"/>
                    <a:pt x="50" y="55"/>
                    <a:pt x="43" y="57"/>
                  </a:cubicBezTo>
                  <a:cubicBezTo>
                    <a:pt x="36" y="59"/>
                    <a:pt x="30" y="62"/>
                    <a:pt x="30" y="69"/>
                  </a:cubicBezTo>
                  <a:cubicBezTo>
                    <a:pt x="30" y="76"/>
                    <a:pt x="36" y="79"/>
                    <a:pt x="43" y="79"/>
                  </a:cubicBezTo>
                  <a:moveTo>
                    <a:pt x="4" y="31"/>
                  </a:moveTo>
                  <a:cubicBezTo>
                    <a:pt x="4" y="19"/>
                    <a:pt x="10" y="11"/>
                    <a:pt x="18" y="6"/>
                  </a:cubicBezTo>
                  <a:cubicBezTo>
                    <a:pt x="26" y="2"/>
                    <a:pt x="37" y="0"/>
                    <a:pt x="48" y="0"/>
                  </a:cubicBezTo>
                  <a:cubicBezTo>
                    <a:pt x="70" y="0"/>
                    <a:pt x="91" y="5"/>
                    <a:pt x="91" y="31"/>
                  </a:cubicBezTo>
                  <a:cubicBezTo>
                    <a:pt x="91" y="72"/>
                    <a:pt x="91" y="72"/>
                    <a:pt x="91" y="72"/>
                  </a:cubicBezTo>
                  <a:cubicBezTo>
                    <a:pt x="91" y="80"/>
                    <a:pt x="91" y="88"/>
                    <a:pt x="95" y="96"/>
                  </a:cubicBezTo>
                  <a:cubicBezTo>
                    <a:pt x="64" y="96"/>
                    <a:pt x="64" y="96"/>
                    <a:pt x="64" y="96"/>
                  </a:cubicBezTo>
                  <a:cubicBezTo>
                    <a:pt x="63" y="93"/>
                    <a:pt x="63" y="90"/>
                    <a:pt x="62" y="87"/>
                  </a:cubicBezTo>
                  <a:cubicBezTo>
                    <a:pt x="54" y="95"/>
                    <a:pt x="43" y="98"/>
                    <a:pt x="32" y="98"/>
                  </a:cubicBezTo>
                  <a:cubicBezTo>
                    <a:pt x="14" y="98"/>
                    <a:pt x="0" y="89"/>
                    <a:pt x="0" y="70"/>
                  </a:cubicBezTo>
                  <a:cubicBezTo>
                    <a:pt x="0" y="40"/>
                    <a:pt x="33" y="42"/>
                    <a:pt x="54" y="38"/>
                  </a:cubicBezTo>
                  <a:cubicBezTo>
                    <a:pt x="59" y="37"/>
                    <a:pt x="62" y="35"/>
                    <a:pt x="62" y="29"/>
                  </a:cubicBezTo>
                  <a:cubicBezTo>
                    <a:pt x="62" y="22"/>
                    <a:pt x="54" y="20"/>
                    <a:pt x="47" y="20"/>
                  </a:cubicBezTo>
                  <a:cubicBezTo>
                    <a:pt x="39" y="20"/>
                    <a:pt x="34" y="23"/>
                    <a:pt x="32" y="31"/>
                  </a:cubicBezTo>
                  <a:lnTo>
                    <a:pt x="4" y="31"/>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62" name="Freeform 39"/>
            <p:cNvSpPr>
              <a:spLocks/>
            </p:cNvSpPr>
            <p:nvPr/>
          </p:nvSpPr>
          <p:spPr bwMode="auto">
            <a:xfrm>
              <a:off x="5348001" y="5716250"/>
              <a:ext cx="235740" cy="446546"/>
            </a:xfrm>
            <a:custGeom>
              <a:avLst/>
              <a:gdLst>
                <a:gd name="T0" fmla="*/ 65 w 65"/>
                <a:gd name="T1" fmla="*/ 48 h 123"/>
                <a:gd name="T2" fmla="*/ 46 w 65"/>
                <a:gd name="T3" fmla="*/ 48 h 123"/>
                <a:gd name="T4" fmla="*/ 46 w 65"/>
                <a:gd name="T5" fmla="*/ 91 h 123"/>
                <a:gd name="T6" fmla="*/ 57 w 65"/>
                <a:gd name="T7" fmla="*/ 100 h 123"/>
                <a:gd name="T8" fmla="*/ 65 w 65"/>
                <a:gd name="T9" fmla="*/ 99 h 123"/>
                <a:gd name="T10" fmla="*/ 65 w 65"/>
                <a:gd name="T11" fmla="*/ 122 h 123"/>
                <a:gd name="T12" fmla="*/ 48 w 65"/>
                <a:gd name="T13" fmla="*/ 123 h 123"/>
                <a:gd name="T14" fmla="*/ 15 w 65"/>
                <a:gd name="T15" fmla="*/ 90 h 123"/>
                <a:gd name="T16" fmla="*/ 15 w 65"/>
                <a:gd name="T17" fmla="*/ 48 h 123"/>
                <a:gd name="T18" fmla="*/ 0 w 65"/>
                <a:gd name="T19" fmla="*/ 48 h 123"/>
                <a:gd name="T20" fmla="*/ 0 w 65"/>
                <a:gd name="T21" fmla="*/ 29 h 123"/>
                <a:gd name="T22" fmla="*/ 15 w 65"/>
                <a:gd name="T23" fmla="*/ 29 h 123"/>
                <a:gd name="T24" fmla="*/ 15 w 65"/>
                <a:gd name="T25" fmla="*/ 0 h 123"/>
                <a:gd name="T26" fmla="*/ 46 w 65"/>
                <a:gd name="T27" fmla="*/ 0 h 123"/>
                <a:gd name="T28" fmla="*/ 46 w 65"/>
                <a:gd name="T29" fmla="*/ 29 h 123"/>
                <a:gd name="T30" fmla="*/ 65 w 65"/>
                <a:gd name="T31" fmla="*/ 29 h 123"/>
                <a:gd name="T32" fmla="*/ 65 w 65"/>
                <a:gd name="T33" fmla="*/ 4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123">
                  <a:moveTo>
                    <a:pt x="65" y="48"/>
                  </a:moveTo>
                  <a:cubicBezTo>
                    <a:pt x="46" y="48"/>
                    <a:pt x="46" y="48"/>
                    <a:pt x="46" y="48"/>
                  </a:cubicBezTo>
                  <a:cubicBezTo>
                    <a:pt x="46" y="91"/>
                    <a:pt x="46" y="91"/>
                    <a:pt x="46" y="91"/>
                  </a:cubicBezTo>
                  <a:cubicBezTo>
                    <a:pt x="46" y="98"/>
                    <a:pt x="50" y="100"/>
                    <a:pt x="57" y="100"/>
                  </a:cubicBezTo>
                  <a:cubicBezTo>
                    <a:pt x="59" y="100"/>
                    <a:pt x="62" y="99"/>
                    <a:pt x="65" y="99"/>
                  </a:cubicBezTo>
                  <a:cubicBezTo>
                    <a:pt x="65" y="122"/>
                    <a:pt x="65" y="122"/>
                    <a:pt x="65" y="122"/>
                  </a:cubicBezTo>
                  <a:cubicBezTo>
                    <a:pt x="59" y="122"/>
                    <a:pt x="54" y="123"/>
                    <a:pt x="48" y="123"/>
                  </a:cubicBezTo>
                  <a:cubicBezTo>
                    <a:pt x="22" y="123"/>
                    <a:pt x="15" y="115"/>
                    <a:pt x="15" y="90"/>
                  </a:cubicBezTo>
                  <a:cubicBezTo>
                    <a:pt x="15" y="48"/>
                    <a:pt x="15" y="48"/>
                    <a:pt x="15" y="48"/>
                  </a:cubicBezTo>
                  <a:cubicBezTo>
                    <a:pt x="0" y="48"/>
                    <a:pt x="0" y="48"/>
                    <a:pt x="0" y="48"/>
                  </a:cubicBezTo>
                  <a:cubicBezTo>
                    <a:pt x="0" y="29"/>
                    <a:pt x="0" y="29"/>
                    <a:pt x="0" y="29"/>
                  </a:cubicBezTo>
                  <a:cubicBezTo>
                    <a:pt x="15" y="29"/>
                    <a:pt x="15" y="29"/>
                    <a:pt x="15" y="29"/>
                  </a:cubicBezTo>
                  <a:cubicBezTo>
                    <a:pt x="15" y="0"/>
                    <a:pt x="15" y="0"/>
                    <a:pt x="15" y="0"/>
                  </a:cubicBezTo>
                  <a:cubicBezTo>
                    <a:pt x="46" y="0"/>
                    <a:pt x="46" y="0"/>
                    <a:pt x="46" y="0"/>
                  </a:cubicBezTo>
                  <a:cubicBezTo>
                    <a:pt x="46" y="29"/>
                    <a:pt x="46" y="29"/>
                    <a:pt x="46" y="29"/>
                  </a:cubicBezTo>
                  <a:cubicBezTo>
                    <a:pt x="65" y="29"/>
                    <a:pt x="65" y="29"/>
                    <a:pt x="65" y="29"/>
                  </a:cubicBezTo>
                  <a:lnTo>
                    <a:pt x="65" y="48"/>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63" name="Freeform 40"/>
            <p:cNvSpPr>
              <a:spLocks/>
            </p:cNvSpPr>
            <p:nvPr/>
          </p:nvSpPr>
          <p:spPr bwMode="auto">
            <a:xfrm>
              <a:off x="2938464" y="4148805"/>
              <a:ext cx="2178330" cy="1357773"/>
            </a:xfrm>
            <a:custGeom>
              <a:avLst/>
              <a:gdLst>
                <a:gd name="T0" fmla="*/ 97 w 601"/>
                <a:gd name="T1" fmla="*/ 90 h 374"/>
                <a:gd name="T2" fmla="*/ 32 w 601"/>
                <a:gd name="T3" fmla="*/ 161 h 374"/>
                <a:gd name="T4" fmla="*/ 64 w 601"/>
                <a:gd name="T5" fmla="*/ 374 h 374"/>
                <a:gd name="T6" fmla="*/ 216 w 601"/>
                <a:gd name="T7" fmla="*/ 374 h 374"/>
                <a:gd name="T8" fmla="*/ 205 w 601"/>
                <a:gd name="T9" fmla="*/ 161 h 374"/>
                <a:gd name="T10" fmla="*/ 255 w 601"/>
                <a:gd name="T11" fmla="*/ 134 h 374"/>
                <a:gd name="T12" fmla="*/ 601 w 601"/>
                <a:gd name="T13" fmla="*/ 204 h 374"/>
                <a:gd name="T14" fmla="*/ 97 w 601"/>
                <a:gd name="T15" fmla="*/ 90 h 3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1" h="374">
                  <a:moveTo>
                    <a:pt x="97" y="90"/>
                  </a:moveTo>
                  <a:cubicBezTo>
                    <a:pt x="68" y="106"/>
                    <a:pt x="45" y="131"/>
                    <a:pt x="32" y="161"/>
                  </a:cubicBezTo>
                  <a:cubicBezTo>
                    <a:pt x="0" y="243"/>
                    <a:pt x="42" y="335"/>
                    <a:pt x="64" y="374"/>
                  </a:cubicBezTo>
                  <a:cubicBezTo>
                    <a:pt x="216" y="374"/>
                    <a:pt x="216" y="374"/>
                    <a:pt x="216" y="374"/>
                  </a:cubicBezTo>
                  <a:cubicBezTo>
                    <a:pt x="162" y="245"/>
                    <a:pt x="180" y="190"/>
                    <a:pt x="205" y="161"/>
                  </a:cubicBezTo>
                  <a:cubicBezTo>
                    <a:pt x="218" y="147"/>
                    <a:pt x="236" y="137"/>
                    <a:pt x="255" y="134"/>
                  </a:cubicBezTo>
                  <a:cubicBezTo>
                    <a:pt x="406" y="104"/>
                    <a:pt x="560" y="183"/>
                    <a:pt x="601" y="204"/>
                  </a:cubicBezTo>
                  <a:cubicBezTo>
                    <a:pt x="341" y="0"/>
                    <a:pt x="170" y="51"/>
                    <a:pt x="97" y="90"/>
                  </a:cubicBezTo>
                </a:path>
              </a:pathLst>
            </a:custGeom>
            <a:solidFill>
              <a:srgbClr val="BABABA"/>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64" name="Freeform 41"/>
            <p:cNvSpPr>
              <a:spLocks/>
            </p:cNvSpPr>
            <p:nvPr/>
          </p:nvSpPr>
          <p:spPr bwMode="auto">
            <a:xfrm>
              <a:off x="5790014" y="5041898"/>
              <a:ext cx="2178330" cy="1364573"/>
            </a:xfrm>
            <a:custGeom>
              <a:avLst/>
              <a:gdLst>
                <a:gd name="T0" fmla="*/ 535 w 601"/>
                <a:gd name="T1" fmla="*/ 0 h 376"/>
                <a:gd name="T2" fmla="*/ 384 w 601"/>
                <a:gd name="T3" fmla="*/ 0 h 376"/>
                <a:gd name="T4" fmla="*/ 395 w 601"/>
                <a:gd name="T5" fmla="*/ 215 h 376"/>
                <a:gd name="T6" fmla="*/ 346 w 601"/>
                <a:gd name="T7" fmla="*/ 242 h 376"/>
                <a:gd name="T8" fmla="*/ 0 w 601"/>
                <a:gd name="T9" fmla="*/ 172 h 376"/>
                <a:gd name="T10" fmla="*/ 504 w 601"/>
                <a:gd name="T11" fmla="*/ 286 h 376"/>
                <a:gd name="T12" fmla="*/ 568 w 601"/>
                <a:gd name="T13" fmla="*/ 215 h 376"/>
                <a:gd name="T14" fmla="*/ 535 w 601"/>
                <a:gd name="T15" fmla="*/ 0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1" h="376">
                  <a:moveTo>
                    <a:pt x="535" y="0"/>
                  </a:moveTo>
                  <a:cubicBezTo>
                    <a:pt x="384" y="0"/>
                    <a:pt x="384" y="0"/>
                    <a:pt x="384" y="0"/>
                  </a:cubicBezTo>
                  <a:cubicBezTo>
                    <a:pt x="439" y="130"/>
                    <a:pt x="421" y="186"/>
                    <a:pt x="395" y="215"/>
                  </a:cubicBezTo>
                  <a:cubicBezTo>
                    <a:pt x="382" y="229"/>
                    <a:pt x="365" y="239"/>
                    <a:pt x="346" y="242"/>
                  </a:cubicBezTo>
                  <a:cubicBezTo>
                    <a:pt x="194" y="272"/>
                    <a:pt x="41" y="193"/>
                    <a:pt x="0" y="172"/>
                  </a:cubicBezTo>
                  <a:cubicBezTo>
                    <a:pt x="260" y="376"/>
                    <a:pt x="431" y="325"/>
                    <a:pt x="504" y="286"/>
                  </a:cubicBezTo>
                  <a:cubicBezTo>
                    <a:pt x="533" y="270"/>
                    <a:pt x="556" y="245"/>
                    <a:pt x="568" y="215"/>
                  </a:cubicBezTo>
                  <a:cubicBezTo>
                    <a:pt x="601" y="132"/>
                    <a:pt x="557" y="39"/>
                    <a:pt x="535" y="0"/>
                  </a:cubicBezTo>
                </a:path>
              </a:pathLst>
            </a:custGeom>
            <a:solidFill>
              <a:srgbClr val="FF5000"/>
            </a:solidFill>
            <a:ln>
              <a:noFill/>
            </a:ln>
            <a:extLst/>
          </p:spPr>
          <p:txBody>
            <a:bodyPr vert="horz" wrap="square" lIns="91440" tIns="45720" rIns="91440" bIns="45720" numCol="1" anchor="t" anchorCtr="0" compatLnSpc="1">
              <a:prstTxWarp prst="textNoShape">
                <a:avLst/>
              </a:prstTxWarp>
            </a:bodyPr>
            <a:lstStyle/>
            <a:p>
              <a:endParaRPr lang="en-GB"/>
            </a:p>
          </p:txBody>
        </p:sp>
      </p:grpSp>
      <p:grpSp>
        <p:nvGrpSpPr>
          <p:cNvPr id="65" name="Group 64"/>
          <p:cNvGrpSpPr/>
          <p:nvPr userDrawn="1"/>
        </p:nvGrpSpPr>
        <p:grpSpPr>
          <a:xfrm>
            <a:off x="1033272" y="1579827"/>
            <a:ext cx="2729636" cy="4191940"/>
            <a:chOff x="9860753" y="3429000"/>
            <a:chExt cx="1742979" cy="2676717"/>
          </a:xfrm>
        </p:grpSpPr>
        <p:sp>
          <p:nvSpPr>
            <p:cNvPr id="66" name="Rectangle 136"/>
            <p:cNvSpPr>
              <a:spLocks noChangeArrowheads="1"/>
            </p:cNvSpPr>
            <p:nvPr/>
          </p:nvSpPr>
          <p:spPr bwMode="auto">
            <a:xfrm>
              <a:off x="9950907" y="3677997"/>
              <a:ext cx="1562671" cy="2180870"/>
            </a:xfrm>
            <a:prstGeom prst="rect">
              <a:avLst/>
            </a:prstGeom>
            <a:solidFill>
              <a:srgbClr val="00B5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137"/>
            <p:cNvSpPr>
              <a:spLocks/>
            </p:cNvSpPr>
            <p:nvPr/>
          </p:nvSpPr>
          <p:spPr bwMode="auto">
            <a:xfrm>
              <a:off x="9860753" y="5893211"/>
              <a:ext cx="1742979" cy="212506"/>
            </a:xfrm>
            <a:custGeom>
              <a:avLst/>
              <a:gdLst>
                <a:gd name="T0" fmla="*/ 42 w 812"/>
                <a:gd name="T1" fmla="*/ 0 h 99"/>
                <a:gd name="T2" fmla="*/ 770 w 812"/>
                <a:gd name="T3" fmla="*/ 0 h 99"/>
                <a:gd name="T4" fmla="*/ 812 w 812"/>
                <a:gd name="T5" fmla="*/ 99 h 99"/>
                <a:gd name="T6" fmla="*/ 0 w 812"/>
                <a:gd name="T7" fmla="*/ 99 h 99"/>
                <a:gd name="T8" fmla="*/ 42 w 812"/>
                <a:gd name="T9" fmla="*/ 0 h 99"/>
              </a:gdLst>
              <a:ahLst/>
              <a:cxnLst>
                <a:cxn ang="0">
                  <a:pos x="T0" y="T1"/>
                </a:cxn>
                <a:cxn ang="0">
                  <a:pos x="T2" y="T3"/>
                </a:cxn>
                <a:cxn ang="0">
                  <a:pos x="T4" y="T5"/>
                </a:cxn>
                <a:cxn ang="0">
                  <a:pos x="T6" y="T7"/>
                </a:cxn>
                <a:cxn ang="0">
                  <a:pos x="T8" y="T9"/>
                </a:cxn>
              </a:cxnLst>
              <a:rect l="0" t="0" r="r" b="b"/>
              <a:pathLst>
                <a:path w="812" h="99">
                  <a:moveTo>
                    <a:pt x="42" y="0"/>
                  </a:moveTo>
                  <a:lnTo>
                    <a:pt x="770" y="0"/>
                  </a:lnTo>
                  <a:lnTo>
                    <a:pt x="812" y="99"/>
                  </a:lnTo>
                  <a:lnTo>
                    <a:pt x="0" y="99"/>
                  </a:lnTo>
                  <a:lnTo>
                    <a:pt x="42" y="0"/>
                  </a:lnTo>
                  <a:close/>
                </a:path>
              </a:pathLst>
            </a:custGeom>
            <a:solidFill>
              <a:srgbClr val="00B5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138"/>
            <p:cNvSpPr>
              <a:spLocks/>
            </p:cNvSpPr>
            <p:nvPr/>
          </p:nvSpPr>
          <p:spPr bwMode="auto">
            <a:xfrm>
              <a:off x="9860753" y="3429000"/>
              <a:ext cx="1742979" cy="212506"/>
            </a:xfrm>
            <a:custGeom>
              <a:avLst/>
              <a:gdLst>
                <a:gd name="T0" fmla="*/ 770 w 812"/>
                <a:gd name="T1" fmla="*/ 99 h 99"/>
                <a:gd name="T2" fmla="*/ 42 w 812"/>
                <a:gd name="T3" fmla="*/ 99 h 99"/>
                <a:gd name="T4" fmla="*/ 0 w 812"/>
                <a:gd name="T5" fmla="*/ 0 h 99"/>
                <a:gd name="T6" fmla="*/ 812 w 812"/>
                <a:gd name="T7" fmla="*/ 0 h 99"/>
                <a:gd name="T8" fmla="*/ 770 w 812"/>
                <a:gd name="T9" fmla="*/ 99 h 99"/>
              </a:gdLst>
              <a:ahLst/>
              <a:cxnLst>
                <a:cxn ang="0">
                  <a:pos x="T0" y="T1"/>
                </a:cxn>
                <a:cxn ang="0">
                  <a:pos x="T2" y="T3"/>
                </a:cxn>
                <a:cxn ang="0">
                  <a:pos x="T4" y="T5"/>
                </a:cxn>
                <a:cxn ang="0">
                  <a:pos x="T6" y="T7"/>
                </a:cxn>
                <a:cxn ang="0">
                  <a:pos x="T8" y="T9"/>
                </a:cxn>
              </a:cxnLst>
              <a:rect l="0" t="0" r="r" b="b"/>
              <a:pathLst>
                <a:path w="812" h="99">
                  <a:moveTo>
                    <a:pt x="770" y="99"/>
                  </a:moveTo>
                  <a:lnTo>
                    <a:pt x="42" y="99"/>
                  </a:lnTo>
                  <a:lnTo>
                    <a:pt x="0" y="0"/>
                  </a:lnTo>
                  <a:lnTo>
                    <a:pt x="812" y="0"/>
                  </a:lnTo>
                  <a:lnTo>
                    <a:pt x="770" y="99"/>
                  </a:lnTo>
                  <a:close/>
                </a:path>
              </a:pathLst>
            </a:custGeom>
            <a:solidFill>
              <a:srgbClr val="00B5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139"/>
            <p:cNvSpPr>
              <a:spLocks noEditPoints="1"/>
            </p:cNvSpPr>
            <p:nvPr/>
          </p:nvSpPr>
          <p:spPr bwMode="auto">
            <a:xfrm>
              <a:off x="10255714" y="4156672"/>
              <a:ext cx="122352" cy="145964"/>
            </a:xfrm>
            <a:custGeom>
              <a:avLst/>
              <a:gdLst>
                <a:gd name="T0" fmla="*/ 0 w 361"/>
                <a:gd name="T1" fmla="*/ 0 h 433"/>
                <a:gd name="T2" fmla="*/ 205 w 361"/>
                <a:gd name="T3" fmla="*/ 0 h 433"/>
                <a:gd name="T4" fmla="*/ 361 w 361"/>
                <a:gd name="T5" fmla="*/ 140 h 433"/>
                <a:gd name="T6" fmla="*/ 205 w 361"/>
                <a:gd name="T7" fmla="*/ 289 h 433"/>
                <a:gd name="T8" fmla="*/ 112 w 361"/>
                <a:gd name="T9" fmla="*/ 289 h 433"/>
                <a:gd name="T10" fmla="*/ 112 w 361"/>
                <a:gd name="T11" fmla="*/ 433 h 433"/>
                <a:gd name="T12" fmla="*/ 0 w 361"/>
                <a:gd name="T13" fmla="*/ 433 h 433"/>
                <a:gd name="T14" fmla="*/ 0 w 361"/>
                <a:gd name="T15" fmla="*/ 0 h 433"/>
                <a:gd name="T16" fmla="*/ 112 w 361"/>
                <a:gd name="T17" fmla="*/ 201 h 433"/>
                <a:gd name="T18" fmla="*/ 188 w 361"/>
                <a:gd name="T19" fmla="*/ 201 h 433"/>
                <a:gd name="T20" fmla="*/ 249 w 361"/>
                <a:gd name="T21" fmla="*/ 148 h 433"/>
                <a:gd name="T22" fmla="*/ 188 w 361"/>
                <a:gd name="T23" fmla="*/ 91 h 433"/>
                <a:gd name="T24" fmla="*/ 112 w 361"/>
                <a:gd name="T25" fmla="*/ 91 h 433"/>
                <a:gd name="T26" fmla="*/ 112 w 361"/>
                <a:gd name="T27" fmla="*/ 201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1" h="433">
                  <a:moveTo>
                    <a:pt x="0" y="0"/>
                  </a:moveTo>
                  <a:cubicBezTo>
                    <a:pt x="205" y="0"/>
                    <a:pt x="205" y="0"/>
                    <a:pt x="205" y="0"/>
                  </a:cubicBezTo>
                  <a:cubicBezTo>
                    <a:pt x="286" y="0"/>
                    <a:pt x="361" y="37"/>
                    <a:pt x="361" y="140"/>
                  </a:cubicBezTo>
                  <a:cubicBezTo>
                    <a:pt x="361" y="247"/>
                    <a:pt x="300" y="289"/>
                    <a:pt x="205" y="289"/>
                  </a:cubicBezTo>
                  <a:cubicBezTo>
                    <a:pt x="112" y="289"/>
                    <a:pt x="112" y="289"/>
                    <a:pt x="112" y="289"/>
                  </a:cubicBezTo>
                  <a:cubicBezTo>
                    <a:pt x="112" y="433"/>
                    <a:pt x="112" y="433"/>
                    <a:pt x="112" y="433"/>
                  </a:cubicBezTo>
                  <a:cubicBezTo>
                    <a:pt x="0" y="433"/>
                    <a:pt x="0" y="433"/>
                    <a:pt x="0" y="433"/>
                  </a:cubicBezTo>
                  <a:lnTo>
                    <a:pt x="0" y="0"/>
                  </a:lnTo>
                  <a:close/>
                  <a:moveTo>
                    <a:pt x="112" y="201"/>
                  </a:moveTo>
                  <a:cubicBezTo>
                    <a:pt x="188" y="201"/>
                    <a:pt x="188" y="201"/>
                    <a:pt x="188" y="201"/>
                  </a:cubicBezTo>
                  <a:cubicBezTo>
                    <a:pt x="223" y="201"/>
                    <a:pt x="249" y="187"/>
                    <a:pt x="249" y="148"/>
                  </a:cubicBezTo>
                  <a:cubicBezTo>
                    <a:pt x="249" y="107"/>
                    <a:pt x="223" y="91"/>
                    <a:pt x="188" y="91"/>
                  </a:cubicBezTo>
                  <a:cubicBezTo>
                    <a:pt x="112" y="91"/>
                    <a:pt x="112" y="91"/>
                    <a:pt x="112" y="91"/>
                  </a:cubicBezTo>
                  <a:lnTo>
                    <a:pt x="112" y="2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140"/>
            <p:cNvSpPr>
              <a:spLocks/>
            </p:cNvSpPr>
            <p:nvPr/>
          </p:nvSpPr>
          <p:spPr bwMode="auto">
            <a:xfrm>
              <a:off x="10395238" y="4193163"/>
              <a:ext cx="72982" cy="109473"/>
            </a:xfrm>
            <a:custGeom>
              <a:avLst/>
              <a:gdLst>
                <a:gd name="T0" fmla="*/ 0 w 220"/>
                <a:gd name="T1" fmla="*/ 6 h 321"/>
                <a:gd name="T2" fmla="*/ 100 w 220"/>
                <a:gd name="T3" fmla="*/ 6 h 321"/>
                <a:gd name="T4" fmla="*/ 100 w 220"/>
                <a:gd name="T5" fmla="*/ 62 h 321"/>
                <a:gd name="T6" fmla="*/ 101 w 220"/>
                <a:gd name="T7" fmla="*/ 62 h 321"/>
                <a:gd name="T8" fmla="*/ 195 w 220"/>
                <a:gd name="T9" fmla="*/ 0 h 321"/>
                <a:gd name="T10" fmla="*/ 220 w 220"/>
                <a:gd name="T11" fmla="*/ 3 h 321"/>
                <a:gd name="T12" fmla="*/ 220 w 220"/>
                <a:gd name="T13" fmla="*/ 97 h 321"/>
                <a:gd name="T14" fmla="*/ 180 w 220"/>
                <a:gd name="T15" fmla="*/ 91 h 321"/>
                <a:gd name="T16" fmla="*/ 103 w 220"/>
                <a:gd name="T17" fmla="*/ 165 h 321"/>
                <a:gd name="T18" fmla="*/ 103 w 220"/>
                <a:gd name="T19" fmla="*/ 321 h 321"/>
                <a:gd name="T20" fmla="*/ 0 w 220"/>
                <a:gd name="T21" fmla="*/ 321 h 321"/>
                <a:gd name="T22" fmla="*/ 0 w 220"/>
                <a:gd name="T23" fmla="*/ 6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0" h="321">
                  <a:moveTo>
                    <a:pt x="0" y="6"/>
                  </a:moveTo>
                  <a:cubicBezTo>
                    <a:pt x="100" y="6"/>
                    <a:pt x="100" y="6"/>
                    <a:pt x="100" y="6"/>
                  </a:cubicBezTo>
                  <a:cubicBezTo>
                    <a:pt x="100" y="62"/>
                    <a:pt x="100" y="62"/>
                    <a:pt x="100" y="62"/>
                  </a:cubicBezTo>
                  <a:cubicBezTo>
                    <a:pt x="101" y="62"/>
                    <a:pt x="101" y="62"/>
                    <a:pt x="101" y="62"/>
                  </a:cubicBezTo>
                  <a:cubicBezTo>
                    <a:pt x="116" y="22"/>
                    <a:pt x="151" y="0"/>
                    <a:pt x="195" y="0"/>
                  </a:cubicBezTo>
                  <a:cubicBezTo>
                    <a:pt x="203" y="0"/>
                    <a:pt x="212" y="1"/>
                    <a:pt x="220" y="3"/>
                  </a:cubicBezTo>
                  <a:cubicBezTo>
                    <a:pt x="220" y="97"/>
                    <a:pt x="220" y="97"/>
                    <a:pt x="220" y="97"/>
                  </a:cubicBezTo>
                  <a:cubicBezTo>
                    <a:pt x="206" y="93"/>
                    <a:pt x="194" y="91"/>
                    <a:pt x="180" y="91"/>
                  </a:cubicBezTo>
                  <a:cubicBezTo>
                    <a:pt x="129" y="91"/>
                    <a:pt x="103" y="126"/>
                    <a:pt x="103" y="165"/>
                  </a:cubicBezTo>
                  <a:cubicBezTo>
                    <a:pt x="103" y="321"/>
                    <a:pt x="103" y="321"/>
                    <a:pt x="103" y="321"/>
                  </a:cubicBezTo>
                  <a:cubicBezTo>
                    <a:pt x="0" y="321"/>
                    <a:pt x="0" y="321"/>
                    <a:pt x="0" y="321"/>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141"/>
            <p:cNvSpPr>
              <a:spLocks noEditPoints="1"/>
            </p:cNvSpPr>
            <p:nvPr/>
          </p:nvSpPr>
          <p:spPr bwMode="auto">
            <a:xfrm>
              <a:off x="10476806" y="4193163"/>
              <a:ext cx="113766" cy="111619"/>
            </a:xfrm>
            <a:custGeom>
              <a:avLst/>
              <a:gdLst>
                <a:gd name="T0" fmla="*/ 166 w 332"/>
                <a:gd name="T1" fmla="*/ 0 h 333"/>
                <a:gd name="T2" fmla="*/ 332 w 332"/>
                <a:gd name="T3" fmla="*/ 167 h 333"/>
                <a:gd name="T4" fmla="*/ 166 w 332"/>
                <a:gd name="T5" fmla="*/ 333 h 333"/>
                <a:gd name="T6" fmla="*/ 0 w 332"/>
                <a:gd name="T7" fmla="*/ 167 h 333"/>
                <a:gd name="T8" fmla="*/ 166 w 332"/>
                <a:gd name="T9" fmla="*/ 0 h 333"/>
                <a:gd name="T10" fmla="*/ 166 w 332"/>
                <a:gd name="T11" fmla="*/ 254 h 333"/>
                <a:gd name="T12" fmla="*/ 229 w 332"/>
                <a:gd name="T13" fmla="*/ 167 h 333"/>
                <a:gd name="T14" fmla="*/ 166 w 332"/>
                <a:gd name="T15" fmla="*/ 79 h 333"/>
                <a:gd name="T16" fmla="*/ 103 w 332"/>
                <a:gd name="T17" fmla="*/ 167 h 333"/>
                <a:gd name="T18" fmla="*/ 166 w 332"/>
                <a:gd name="T19" fmla="*/ 25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2" h="333">
                  <a:moveTo>
                    <a:pt x="166" y="0"/>
                  </a:moveTo>
                  <a:cubicBezTo>
                    <a:pt x="263" y="0"/>
                    <a:pt x="332" y="72"/>
                    <a:pt x="332" y="167"/>
                  </a:cubicBezTo>
                  <a:cubicBezTo>
                    <a:pt x="332" y="262"/>
                    <a:pt x="263" y="333"/>
                    <a:pt x="166" y="333"/>
                  </a:cubicBezTo>
                  <a:cubicBezTo>
                    <a:pt x="68" y="333"/>
                    <a:pt x="0" y="262"/>
                    <a:pt x="0" y="167"/>
                  </a:cubicBezTo>
                  <a:cubicBezTo>
                    <a:pt x="0" y="72"/>
                    <a:pt x="68" y="0"/>
                    <a:pt x="166" y="0"/>
                  </a:cubicBezTo>
                  <a:close/>
                  <a:moveTo>
                    <a:pt x="166" y="254"/>
                  </a:moveTo>
                  <a:cubicBezTo>
                    <a:pt x="213" y="254"/>
                    <a:pt x="229" y="207"/>
                    <a:pt x="229" y="167"/>
                  </a:cubicBezTo>
                  <a:cubicBezTo>
                    <a:pt x="229" y="127"/>
                    <a:pt x="213" y="79"/>
                    <a:pt x="166" y="79"/>
                  </a:cubicBezTo>
                  <a:cubicBezTo>
                    <a:pt x="118" y="79"/>
                    <a:pt x="103" y="127"/>
                    <a:pt x="103" y="167"/>
                  </a:cubicBezTo>
                  <a:cubicBezTo>
                    <a:pt x="103" y="207"/>
                    <a:pt x="118" y="254"/>
                    <a:pt x="166" y="2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142"/>
            <p:cNvSpPr>
              <a:spLocks/>
            </p:cNvSpPr>
            <p:nvPr/>
          </p:nvSpPr>
          <p:spPr bwMode="auto">
            <a:xfrm>
              <a:off x="10592718" y="4195310"/>
              <a:ext cx="111619" cy="107326"/>
            </a:xfrm>
            <a:custGeom>
              <a:avLst/>
              <a:gdLst>
                <a:gd name="T0" fmla="*/ 36 w 52"/>
                <a:gd name="T1" fmla="*/ 50 h 50"/>
                <a:gd name="T2" fmla="*/ 17 w 52"/>
                <a:gd name="T3" fmla="*/ 50 h 50"/>
                <a:gd name="T4" fmla="*/ 0 w 52"/>
                <a:gd name="T5" fmla="*/ 0 h 50"/>
                <a:gd name="T6" fmla="*/ 17 w 52"/>
                <a:gd name="T7" fmla="*/ 0 h 50"/>
                <a:gd name="T8" fmla="*/ 26 w 52"/>
                <a:gd name="T9" fmla="*/ 33 h 50"/>
                <a:gd name="T10" fmla="*/ 27 w 52"/>
                <a:gd name="T11" fmla="*/ 33 h 50"/>
                <a:gd name="T12" fmla="*/ 36 w 52"/>
                <a:gd name="T13" fmla="*/ 0 h 50"/>
                <a:gd name="T14" fmla="*/ 52 w 52"/>
                <a:gd name="T15" fmla="*/ 0 h 50"/>
                <a:gd name="T16" fmla="*/ 36 w 52"/>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0">
                  <a:moveTo>
                    <a:pt x="36" y="50"/>
                  </a:moveTo>
                  <a:lnTo>
                    <a:pt x="17" y="50"/>
                  </a:lnTo>
                  <a:lnTo>
                    <a:pt x="0" y="0"/>
                  </a:lnTo>
                  <a:lnTo>
                    <a:pt x="17" y="0"/>
                  </a:lnTo>
                  <a:lnTo>
                    <a:pt x="26" y="33"/>
                  </a:lnTo>
                  <a:lnTo>
                    <a:pt x="27" y="33"/>
                  </a:lnTo>
                  <a:lnTo>
                    <a:pt x="36" y="0"/>
                  </a:lnTo>
                  <a:lnTo>
                    <a:pt x="52" y="0"/>
                  </a:lnTo>
                  <a:lnTo>
                    <a:pt x="36"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143"/>
            <p:cNvSpPr>
              <a:spLocks noEditPoints="1"/>
            </p:cNvSpPr>
            <p:nvPr/>
          </p:nvSpPr>
          <p:spPr bwMode="auto">
            <a:xfrm>
              <a:off x="10717217" y="4156672"/>
              <a:ext cx="36491" cy="145964"/>
            </a:xfrm>
            <a:custGeom>
              <a:avLst/>
              <a:gdLst>
                <a:gd name="T0" fmla="*/ 17 w 17"/>
                <a:gd name="T1" fmla="*/ 12 h 68"/>
                <a:gd name="T2" fmla="*/ 0 w 17"/>
                <a:gd name="T3" fmla="*/ 12 h 68"/>
                <a:gd name="T4" fmla="*/ 0 w 17"/>
                <a:gd name="T5" fmla="*/ 0 h 68"/>
                <a:gd name="T6" fmla="*/ 17 w 17"/>
                <a:gd name="T7" fmla="*/ 0 h 68"/>
                <a:gd name="T8" fmla="*/ 17 w 17"/>
                <a:gd name="T9" fmla="*/ 12 h 68"/>
                <a:gd name="T10" fmla="*/ 0 w 17"/>
                <a:gd name="T11" fmla="*/ 18 h 68"/>
                <a:gd name="T12" fmla="*/ 17 w 17"/>
                <a:gd name="T13" fmla="*/ 18 h 68"/>
                <a:gd name="T14" fmla="*/ 17 w 17"/>
                <a:gd name="T15" fmla="*/ 68 h 68"/>
                <a:gd name="T16" fmla="*/ 0 w 17"/>
                <a:gd name="T17" fmla="*/ 68 h 68"/>
                <a:gd name="T18" fmla="*/ 0 w 17"/>
                <a:gd name="T19" fmla="*/ 1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68">
                  <a:moveTo>
                    <a:pt x="17" y="12"/>
                  </a:moveTo>
                  <a:lnTo>
                    <a:pt x="0" y="12"/>
                  </a:lnTo>
                  <a:lnTo>
                    <a:pt x="0" y="0"/>
                  </a:lnTo>
                  <a:lnTo>
                    <a:pt x="17" y="0"/>
                  </a:lnTo>
                  <a:lnTo>
                    <a:pt x="17" y="12"/>
                  </a:lnTo>
                  <a:close/>
                  <a:moveTo>
                    <a:pt x="0" y="18"/>
                  </a:moveTo>
                  <a:lnTo>
                    <a:pt x="17" y="18"/>
                  </a:lnTo>
                  <a:lnTo>
                    <a:pt x="17" y="68"/>
                  </a:lnTo>
                  <a:lnTo>
                    <a:pt x="0" y="68"/>
                  </a:ln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144"/>
            <p:cNvSpPr>
              <a:spLocks noEditPoints="1"/>
            </p:cNvSpPr>
            <p:nvPr/>
          </p:nvSpPr>
          <p:spPr bwMode="auto">
            <a:xfrm>
              <a:off x="10773026" y="4156672"/>
              <a:ext cx="111619" cy="148110"/>
            </a:xfrm>
            <a:custGeom>
              <a:avLst/>
              <a:gdLst>
                <a:gd name="T0" fmla="*/ 327 w 327"/>
                <a:gd name="T1" fmla="*/ 433 h 442"/>
                <a:gd name="T2" fmla="*/ 228 w 327"/>
                <a:gd name="T3" fmla="*/ 433 h 442"/>
                <a:gd name="T4" fmla="*/ 228 w 327"/>
                <a:gd name="T5" fmla="*/ 397 h 442"/>
                <a:gd name="T6" fmla="*/ 227 w 327"/>
                <a:gd name="T7" fmla="*/ 397 h 442"/>
                <a:gd name="T8" fmla="*/ 141 w 327"/>
                <a:gd name="T9" fmla="*/ 442 h 442"/>
                <a:gd name="T10" fmla="*/ 0 w 327"/>
                <a:gd name="T11" fmla="*/ 269 h 442"/>
                <a:gd name="T12" fmla="*/ 133 w 327"/>
                <a:gd name="T13" fmla="*/ 109 h 442"/>
                <a:gd name="T14" fmla="*/ 222 w 327"/>
                <a:gd name="T15" fmla="*/ 152 h 442"/>
                <a:gd name="T16" fmla="*/ 224 w 327"/>
                <a:gd name="T17" fmla="*/ 152 h 442"/>
                <a:gd name="T18" fmla="*/ 224 w 327"/>
                <a:gd name="T19" fmla="*/ 0 h 442"/>
                <a:gd name="T20" fmla="*/ 327 w 327"/>
                <a:gd name="T21" fmla="*/ 0 h 442"/>
                <a:gd name="T22" fmla="*/ 327 w 327"/>
                <a:gd name="T23" fmla="*/ 433 h 442"/>
                <a:gd name="T24" fmla="*/ 103 w 327"/>
                <a:gd name="T25" fmla="*/ 272 h 442"/>
                <a:gd name="T26" fmla="*/ 166 w 327"/>
                <a:gd name="T27" fmla="*/ 363 h 442"/>
                <a:gd name="T28" fmla="*/ 227 w 327"/>
                <a:gd name="T29" fmla="*/ 275 h 442"/>
                <a:gd name="T30" fmla="*/ 166 w 327"/>
                <a:gd name="T31" fmla="*/ 188 h 442"/>
                <a:gd name="T32" fmla="*/ 103 w 327"/>
                <a:gd name="T33" fmla="*/ 27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7" h="442">
                  <a:moveTo>
                    <a:pt x="327" y="433"/>
                  </a:moveTo>
                  <a:cubicBezTo>
                    <a:pt x="228" y="433"/>
                    <a:pt x="228" y="433"/>
                    <a:pt x="228" y="433"/>
                  </a:cubicBezTo>
                  <a:cubicBezTo>
                    <a:pt x="228" y="397"/>
                    <a:pt x="228" y="397"/>
                    <a:pt x="228" y="397"/>
                  </a:cubicBezTo>
                  <a:cubicBezTo>
                    <a:pt x="227" y="397"/>
                    <a:pt x="227" y="397"/>
                    <a:pt x="227" y="397"/>
                  </a:cubicBezTo>
                  <a:cubicBezTo>
                    <a:pt x="207" y="426"/>
                    <a:pt x="177" y="442"/>
                    <a:pt x="141" y="442"/>
                  </a:cubicBezTo>
                  <a:cubicBezTo>
                    <a:pt x="42" y="442"/>
                    <a:pt x="0" y="357"/>
                    <a:pt x="0" y="269"/>
                  </a:cubicBezTo>
                  <a:cubicBezTo>
                    <a:pt x="0" y="187"/>
                    <a:pt x="44" y="109"/>
                    <a:pt x="133" y="109"/>
                  </a:cubicBezTo>
                  <a:cubicBezTo>
                    <a:pt x="171" y="109"/>
                    <a:pt x="201" y="124"/>
                    <a:pt x="222" y="152"/>
                  </a:cubicBezTo>
                  <a:cubicBezTo>
                    <a:pt x="224" y="152"/>
                    <a:pt x="224" y="152"/>
                    <a:pt x="224" y="152"/>
                  </a:cubicBezTo>
                  <a:cubicBezTo>
                    <a:pt x="224" y="0"/>
                    <a:pt x="224" y="0"/>
                    <a:pt x="224" y="0"/>
                  </a:cubicBezTo>
                  <a:cubicBezTo>
                    <a:pt x="327" y="0"/>
                    <a:pt x="327" y="0"/>
                    <a:pt x="327" y="0"/>
                  </a:cubicBezTo>
                  <a:lnTo>
                    <a:pt x="327" y="433"/>
                  </a:lnTo>
                  <a:close/>
                  <a:moveTo>
                    <a:pt x="103" y="272"/>
                  </a:moveTo>
                  <a:cubicBezTo>
                    <a:pt x="103" y="315"/>
                    <a:pt x="119" y="363"/>
                    <a:pt x="166" y="363"/>
                  </a:cubicBezTo>
                  <a:cubicBezTo>
                    <a:pt x="216" y="363"/>
                    <a:pt x="227" y="315"/>
                    <a:pt x="227" y="275"/>
                  </a:cubicBezTo>
                  <a:cubicBezTo>
                    <a:pt x="227" y="230"/>
                    <a:pt x="211" y="188"/>
                    <a:pt x="166" y="188"/>
                  </a:cubicBezTo>
                  <a:cubicBezTo>
                    <a:pt x="119" y="188"/>
                    <a:pt x="103" y="232"/>
                    <a:pt x="103" y="27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145"/>
            <p:cNvSpPr>
              <a:spLocks noEditPoints="1"/>
            </p:cNvSpPr>
            <p:nvPr/>
          </p:nvSpPr>
          <p:spPr bwMode="auto">
            <a:xfrm>
              <a:off x="10910404" y="4156672"/>
              <a:ext cx="34344" cy="145964"/>
            </a:xfrm>
            <a:custGeom>
              <a:avLst/>
              <a:gdLst>
                <a:gd name="T0" fmla="*/ 16 w 16"/>
                <a:gd name="T1" fmla="*/ 12 h 68"/>
                <a:gd name="T2" fmla="*/ 0 w 16"/>
                <a:gd name="T3" fmla="*/ 12 h 68"/>
                <a:gd name="T4" fmla="*/ 0 w 16"/>
                <a:gd name="T5" fmla="*/ 0 h 68"/>
                <a:gd name="T6" fmla="*/ 16 w 16"/>
                <a:gd name="T7" fmla="*/ 0 h 68"/>
                <a:gd name="T8" fmla="*/ 16 w 16"/>
                <a:gd name="T9" fmla="*/ 12 h 68"/>
                <a:gd name="T10" fmla="*/ 0 w 16"/>
                <a:gd name="T11" fmla="*/ 18 h 68"/>
                <a:gd name="T12" fmla="*/ 16 w 16"/>
                <a:gd name="T13" fmla="*/ 18 h 68"/>
                <a:gd name="T14" fmla="*/ 16 w 16"/>
                <a:gd name="T15" fmla="*/ 68 h 68"/>
                <a:gd name="T16" fmla="*/ 0 w 16"/>
                <a:gd name="T17" fmla="*/ 68 h 68"/>
                <a:gd name="T18" fmla="*/ 0 w 16"/>
                <a:gd name="T19" fmla="*/ 1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68">
                  <a:moveTo>
                    <a:pt x="16" y="12"/>
                  </a:moveTo>
                  <a:lnTo>
                    <a:pt x="0" y="12"/>
                  </a:lnTo>
                  <a:lnTo>
                    <a:pt x="0" y="0"/>
                  </a:lnTo>
                  <a:lnTo>
                    <a:pt x="16" y="0"/>
                  </a:lnTo>
                  <a:lnTo>
                    <a:pt x="16" y="12"/>
                  </a:lnTo>
                  <a:close/>
                  <a:moveTo>
                    <a:pt x="0" y="18"/>
                  </a:moveTo>
                  <a:lnTo>
                    <a:pt x="16" y="18"/>
                  </a:lnTo>
                  <a:lnTo>
                    <a:pt x="16" y="68"/>
                  </a:lnTo>
                  <a:lnTo>
                    <a:pt x="0" y="68"/>
                  </a:ln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146"/>
            <p:cNvSpPr>
              <a:spLocks/>
            </p:cNvSpPr>
            <p:nvPr/>
          </p:nvSpPr>
          <p:spPr bwMode="auto">
            <a:xfrm>
              <a:off x="10970507" y="4193163"/>
              <a:ext cx="105180" cy="109473"/>
            </a:xfrm>
            <a:custGeom>
              <a:avLst/>
              <a:gdLst>
                <a:gd name="T0" fmla="*/ 0 w 313"/>
                <a:gd name="T1" fmla="*/ 9 h 324"/>
                <a:gd name="T2" fmla="*/ 100 w 313"/>
                <a:gd name="T3" fmla="*/ 9 h 324"/>
                <a:gd name="T4" fmla="*/ 100 w 313"/>
                <a:gd name="T5" fmla="*/ 52 h 324"/>
                <a:gd name="T6" fmla="*/ 101 w 313"/>
                <a:gd name="T7" fmla="*/ 52 h 324"/>
                <a:gd name="T8" fmla="*/ 200 w 313"/>
                <a:gd name="T9" fmla="*/ 0 h 324"/>
                <a:gd name="T10" fmla="*/ 313 w 313"/>
                <a:gd name="T11" fmla="*/ 122 h 324"/>
                <a:gd name="T12" fmla="*/ 313 w 313"/>
                <a:gd name="T13" fmla="*/ 324 h 324"/>
                <a:gd name="T14" fmla="*/ 210 w 313"/>
                <a:gd name="T15" fmla="*/ 324 h 324"/>
                <a:gd name="T16" fmla="*/ 210 w 313"/>
                <a:gd name="T17" fmla="*/ 172 h 324"/>
                <a:gd name="T18" fmla="*/ 159 w 313"/>
                <a:gd name="T19" fmla="*/ 85 h 324"/>
                <a:gd name="T20" fmla="*/ 103 w 313"/>
                <a:gd name="T21" fmla="*/ 152 h 324"/>
                <a:gd name="T22" fmla="*/ 103 w 313"/>
                <a:gd name="T23" fmla="*/ 324 h 324"/>
                <a:gd name="T24" fmla="*/ 0 w 313"/>
                <a:gd name="T25" fmla="*/ 324 h 324"/>
                <a:gd name="T26" fmla="*/ 0 w 313"/>
                <a:gd name="T27" fmla="*/ 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3" h="324">
                  <a:moveTo>
                    <a:pt x="0" y="9"/>
                  </a:moveTo>
                  <a:cubicBezTo>
                    <a:pt x="100" y="9"/>
                    <a:pt x="100" y="9"/>
                    <a:pt x="100" y="9"/>
                  </a:cubicBezTo>
                  <a:cubicBezTo>
                    <a:pt x="100" y="52"/>
                    <a:pt x="100" y="52"/>
                    <a:pt x="100" y="52"/>
                  </a:cubicBezTo>
                  <a:cubicBezTo>
                    <a:pt x="101" y="52"/>
                    <a:pt x="101" y="52"/>
                    <a:pt x="101" y="52"/>
                  </a:cubicBezTo>
                  <a:cubicBezTo>
                    <a:pt x="120" y="20"/>
                    <a:pt x="162" y="0"/>
                    <a:pt x="200" y="0"/>
                  </a:cubicBezTo>
                  <a:cubicBezTo>
                    <a:pt x="305" y="0"/>
                    <a:pt x="313" y="77"/>
                    <a:pt x="313" y="122"/>
                  </a:cubicBezTo>
                  <a:cubicBezTo>
                    <a:pt x="313" y="324"/>
                    <a:pt x="313" y="324"/>
                    <a:pt x="313" y="324"/>
                  </a:cubicBezTo>
                  <a:cubicBezTo>
                    <a:pt x="210" y="324"/>
                    <a:pt x="210" y="324"/>
                    <a:pt x="210" y="324"/>
                  </a:cubicBezTo>
                  <a:cubicBezTo>
                    <a:pt x="210" y="172"/>
                    <a:pt x="210" y="172"/>
                    <a:pt x="210" y="172"/>
                  </a:cubicBezTo>
                  <a:cubicBezTo>
                    <a:pt x="210" y="129"/>
                    <a:pt x="215" y="85"/>
                    <a:pt x="159" y="85"/>
                  </a:cubicBezTo>
                  <a:cubicBezTo>
                    <a:pt x="120" y="85"/>
                    <a:pt x="103" y="118"/>
                    <a:pt x="103" y="152"/>
                  </a:cubicBezTo>
                  <a:cubicBezTo>
                    <a:pt x="103" y="324"/>
                    <a:pt x="103" y="324"/>
                    <a:pt x="103" y="324"/>
                  </a:cubicBezTo>
                  <a:cubicBezTo>
                    <a:pt x="0" y="324"/>
                    <a:pt x="0" y="324"/>
                    <a:pt x="0" y="324"/>
                  </a:cubicBez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147"/>
            <p:cNvSpPr>
              <a:spLocks noEditPoints="1"/>
            </p:cNvSpPr>
            <p:nvPr/>
          </p:nvSpPr>
          <p:spPr bwMode="auto">
            <a:xfrm>
              <a:off x="11095005" y="4193163"/>
              <a:ext cx="109473" cy="145964"/>
            </a:xfrm>
            <a:custGeom>
              <a:avLst/>
              <a:gdLst>
                <a:gd name="T0" fmla="*/ 323 w 323"/>
                <a:gd name="T1" fmla="*/ 286 h 434"/>
                <a:gd name="T2" fmla="*/ 166 w 323"/>
                <a:gd name="T3" fmla="*/ 434 h 434"/>
                <a:gd name="T4" fmla="*/ 11 w 323"/>
                <a:gd name="T5" fmla="*/ 334 h 434"/>
                <a:gd name="T6" fmla="*/ 114 w 323"/>
                <a:gd name="T7" fmla="*/ 334 h 434"/>
                <a:gd name="T8" fmla="*/ 132 w 323"/>
                <a:gd name="T9" fmla="*/ 361 h 434"/>
                <a:gd name="T10" fmla="*/ 170 w 323"/>
                <a:gd name="T11" fmla="*/ 368 h 434"/>
                <a:gd name="T12" fmla="*/ 223 w 323"/>
                <a:gd name="T13" fmla="*/ 294 h 434"/>
                <a:gd name="T14" fmla="*/ 223 w 323"/>
                <a:gd name="T15" fmla="*/ 265 h 434"/>
                <a:gd name="T16" fmla="*/ 222 w 323"/>
                <a:gd name="T17" fmla="*/ 265 h 434"/>
                <a:gd name="T18" fmla="*/ 139 w 323"/>
                <a:gd name="T19" fmla="*/ 311 h 434"/>
                <a:gd name="T20" fmla="*/ 0 w 323"/>
                <a:gd name="T21" fmla="*/ 154 h 434"/>
                <a:gd name="T22" fmla="*/ 139 w 323"/>
                <a:gd name="T23" fmla="*/ 0 h 434"/>
                <a:gd name="T24" fmla="*/ 223 w 323"/>
                <a:gd name="T25" fmla="*/ 49 h 434"/>
                <a:gd name="T26" fmla="*/ 224 w 323"/>
                <a:gd name="T27" fmla="*/ 49 h 434"/>
                <a:gd name="T28" fmla="*/ 224 w 323"/>
                <a:gd name="T29" fmla="*/ 9 h 434"/>
                <a:gd name="T30" fmla="*/ 323 w 323"/>
                <a:gd name="T31" fmla="*/ 9 h 434"/>
                <a:gd name="T32" fmla="*/ 323 w 323"/>
                <a:gd name="T33" fmla="*/ 286 h 434"/>
                <a:gd name="T34" fmla="*/ 163 w 323"/>
                <a:gd name="T35" fmla="*/ 79 h 434"/>
                <a:gd name="T36" fmla="*/ 103 w 323"/>
                <a:gd name="T37" fmla="*/ 158 h 434"/>
                <a:gd name="T38" fmla="*/ 163 w 323"/>
                <a:gd name="T39" fmla="*/ 232 h 434"/>
                <a:gd name="T40" fmla="*/ 225 w 323"/>
                <a:gd name="T41" fmla="*/ 159 h 434"/>
                <a:gd name="T42" fmla="*/ 163 w 323"/>
                <a:gd name="T43" fmla="*/ 79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3" h="434">
                  <a:moveTo>
                    <a:pt x="323" y="286"/>
                  </a:moveTo>
                  <a:cubicBezTo>
                    <a:pt x="323" y="337"/>
                    <a:pt x="313" y="434"/>
                    <a:pt x="166" y="434"/>
                  </a:cubicBezTo>
                  <a:cubicBezTo>
                    <a:pt x="93" y="434"/>
                    <a:pt x="24" y="418"/>
                    <a:pt x="11" y="334"/>
                  </a:cubicBezTo>
                  <a:cubicBezTo>
                    <a:pt x="114" y="334"/>
                    <a:pt x="114" y="334"/>
                    <a:pt x="114" y="334"/>
                  </a:cubicBezTo>
                  <a:cubicBezTo>
                    <a:pt x="117" y="348"/>
                    <a:pt x="122" y="356"/>
                    <a:pt x="132" y="361"/>
                  </a:cubicBezTo>
                  <a:cubicBezTo>
                    <a:pt x="141" y="366"/>
                    <a:pt x="154" y="368"/>
                    <a:pt x="170" y="368"/>
                  </a:cubicBezTo>
                  <a:cubicBezTo>
                    <a:pt x="219" y="368"/>
                    <a:pt x="223" y="333"/>
                    <a:pt x="223" y="294"/>
                  </a:cubicBezTo>
                  <a:cubicBezTo>
                    <a:pt x="223" y="265"/>
                    <a:pt x="223" y="265"/>
                    <a:pt x="223" y="265"/>
                  </a:cubicBezTo>
                  <a:cubicBezTo>
                    <a:pt x="222" y="265"/>
                    <a:pt x="222" y="265"/>
                    <a:pt x="222" y="265"/>
                  </a:cubicBezTo>
                  <a:cubicBezTo>
                    <a:pt x="203" y="294"/>
                    <a:pt x="172" y="311"/>
                    <a:pt x="139" y="311"/>
                  </a:cubicBezTo>
                  <a:cubicBezTo>
                    <a:pt x="43" y="311"/>
                    <a:pt x="0" y="243"/>
                    <a:pt x="0" y="154"/>
                  </a:cubicBezTo>
                  <a:cubicBezTo>
                    <a:pt x="0" y="71"/>
                    <a:pt x="50" y="0"/>
                    <a:pt x="139" y="0"/>
                  </a:cubicBezTo>
                  <a:cubicBezTo>
                    <a:pt x="176" y="0"/>
                    <a:pt x="205" y="17"/>
                    <a:pt x="223" y="49"/>
                  </a:cubicBezTo>
                  <a:cubicBezTo>
                    <a:pt x="224" y="49"/>
                    <a:pt x="224" y="49"/>
                    <a:pt x="224" y="49"/>
                  </a:cubicBezTo>
                  <a:cubicBezTo>
                    <a:pt x="224" y="9"/>
                    <a:pt x="224" y="9"/>
                    <a:pt x="224" y="9"/>
                  </a:cubicBezTo>
                  <a:cubicBezTo>
                    <a:pt x="323" y="9"/>
                    <a:pt x="323" y="9"/>
                    <a:pt x="323" y="9"/>
                  </a:cubicBezTo>
                  <a:lnTo>
                    <a:pt x="323" y="286"/>
                  </a:lnTo>
                  <a:close/>
                  <a:moveTo>
                    <a:pt x="163" y="79"/>
                  </a:moveTo>
                  <a:cubicBezTo>
                    <a:pt x="118" y="79"/>
                    <a:pt x="103" y="119"/>
                    <a:pt x="103" y="158"/>
                  </a:cubicBezTo>
                  <a:cubicBezTo>
                    <a:pt x="103" y="195"/>
                    <a:pt x="120" y="232"/>
                    <a:pt x="163" y="232"/>
                  </a:cubicBezTo>
                  <a:cubicBezTo>
                    <a:pt x="206" y="232"/>
                    <a:pt x="225" y="198"/>
                    <a:pt x="225" y="159"/>
                  </a:cubicBezTo>
                  <a:cubicBezTo>
                    <a:pt x="225" y="119"/>
                    <a:pt x="210" y="79"/>
                    <a:pt x="163"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148"/>
            <p:cNvSpPr>
              <a:spLocks noEditPoints="1"/>
            </p:cNvSpPr>
            <p:nvPr/>
          </p:nvSpPr>
          <p:spPr bwMode="auto">
            <a:xfrm>
              <a:off x="10279325" y="4431427"/>
              <a:ext cx="115912" cy="113766"/>
            </a:xfrm>
            <a:custGeom>
              <a:avLst/>
              <a:gdLst>
                <a:gd name="T0" fmla="*/ 103 w 339"/>
                <a:gd name="T1" fmla="*/ 192 h 333"/>
                <a:gd name="T2" fmla="*/ 173 w 339"/>
                <a:gd name="T3" fmla="*/ 263 h 333"/>
                <a:gd name="T4" fmla="*/ 232 w 339"/>
                <a:gd name="T5" fmla="*/ 229 h 333"/>
                <a:gd name="T6" fmla="*/ 329 w 339"/>
                <a:gd name="T7" fmla="*/ 229 h 333"/>
                <a:gd name="T8" fmla="*/ 172 w 339"/>
                <a:gd name="T9" fmla="*/ 333 h 333"/>
                <a:gd name="T10" fmla="*/ 0 w 339"/>
                <a:gd name="T11" fmla="*/ 166 h 333"/>
                <a:gd name="T12" fmla="*/ 170 w 339"/>
                <a:gd name="T13" fmla="*/ 0 h 333"/>
                <a:gd name="T14" fmla="*/ 334 w 339"/>
                <a:gd name="T15" fmla="*/ 192 h 333"/>
                <a:gd name="T16" fmla="*/ 103 w 339"/>
                <a:gd name="T17" fmla="*/ 192 h 333"/>
                <a:gd name="T18" fmla="*/ 231 w 339"/>
                <a:gd name="T19" fmla="*/ 134 h 333"/>
                <a:gd name="T20" fmla="*/ 170 w 339"/>
                <a:gd name="T21" fmla="*/ 70 h 333"/>
                <a:gd name="T22" fmla="*/ 103 w 339"/>
                <a:gd name="T23" fmla="*/ 134 h 333"/>
                <a:gd name="T24" fmla="*/ 231 w 339"/>
                <a:gd name="T25" fmla="*/ 13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9" h="333">
                  <a:moveTo>
                    <a:pt x="103" y="192"/>
                  </a:moveTo>
                  <a:cubicBezTo>
                    <a:pt x="105" y="235"/>
                    <a:pt x="130" y="263"/>
                    <a:pt x="173" y="263"/>
                  </a:cubicBezTo>
                  <a:cubicBezTo>
                    <a:pt x="198" y="263"/>
                    <a:pt x="222" y="252"/>
                    <a:pt x="232" y="229"/>
                  </a:cubicBezTo>
                  <a:cubicBezTo>
                    <a:pt x="329" y="229"/>
                    <a:pt x="329" y="229"/>
                    <a:pt x="329" y="229"/>
                  </a:cubicBezTo>
                  <a:cubicBezTo>
                    <a:pt x="310" y="301"/>
                    <a:pt x="242" y="333"/>
                    <a:pt x="172" y="333"/>
                  </a:cubicBezTo>
                  <a:cubicBezTo>
                    <a:pt x="70" y="333"/>
                    <a:pt x="0" y="271"/>
                    <a:pt x="0" y="166"/>
                  </a:cubicBezTo>
                  <a:cubicBezTo>
                    <a:pt x="0" y="69"/>
                    <a:pt x="77" y="0"/>
                    <a:pt x="170" y="0"/>
                  </a:cubicBezTo>
                  <a:cubicBezTo>
                    <a:pt x="282" y="0"/>
                    <a:pt x="339" y="85"/>
                    <a:pt x="334" y="192"/>
                  </a:cubicBezTo>
                  <a:lnTo>
                    <a:pt x="103" y="192"/>
                  </a:lnTo>
                  <a:close/>
                  <a:moveTo>
                    <a:pt x="231" y="134"/>
                  </a:moveTo>
                  <a:cubicBezTo>
                    <a:pt x="229" y="99"/>
                    <a:pt x="204" y="70"/>
                    <a:pt x="170" y="70"/>
                  </a:cubicBezTo>
                  <a:cubicBezTo>
                    <a:pt x="133" y="70"/>
                    <a:pt x="109" y="96"/>
                    <a:pt x="103" y="134"/>
                  </a:cubicBezTo>
                  <a:lnTo>
                    <a:pt x="231" y="1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149"/>
            <p:cNvSpPr>
              <a:spLocks/>
            </p:cNvSpPr>
            <p:nvPr/>
          </p:nvSpPr>
          <p:spPr bwMode="auto">
            <a:xfrm>
              <a:off x="10401677" y="4394936"/>
              <a:ext cx="72982" cy="145964"/>
            </a:xfrm>
            <a:custGeom>
              <a:avLst/>
              <a:gdLst>
                <a:gd name="T0" fmla="*/ 49 w 218"/>
                <a:gd name="T1" fmla="*/ 185 h 433"/>
                <a:gd name="T2" fmla="*/ 0 w 218"/>
                <a:gd name="T3" fmla="*/ 185 h 433"/>
                <a:gd name="T4" fmla="*/ 0 w 218"/>
                <a:gd name="T5" fmla="*/ 118 h 433"/>
                <a:gd name="T6" fmla="*/ 49 w 218"/>
                <a:gd name="T7" fmla="*/ 118 h 433"/>
                <a:gd name="T8" fmla="*/ 169 w 218"/>
                <a:gd name="T9" fmla="*/ 0 h 433"/>
                <a:gd name="T10" fmla="*/ 218 w 218"/>
                <a:gd name="T11" fmla="*/ 2 h 433"/>
                <a:gd name="T12" fmla="*/ 218 w 218"/>
                <a:gd name="T13" fmla="*/ 75 h 433"/>
                <a:gd name="T14" fmla="*/ 191 w 218"/>
                <a:gd name="T15" fmla="*/ 73 h 433"/>
                <a:gd name="T16" fmla="*/ 152 w 218"/>
                <a:gd name="T17" fmla="*/ 104 h 433"/>
                <a:gd name="T18" fmla="*/ 152 w 218"/>
                <a:gd name="T19" fmla="*/ 118 h 433"/>
                <a:gd name="T20" fmla="*/ 214 w 218"/>
                <a:gd name="T21" fmla="*/ 118 h 433"/>
                <a:gd name="T22" fmla="*/ 214 w 218"/>
                <a:gd name="T23" fmla="*/ 185 h 433"/>
                <a:gd name="T24" fmla="*/ 152 w 218"/>
                <a:gd name="T25" fmla="*/ 185 h 433"/>
                <a:gd name="T26" fmla="*/ 152 w 218"/>
                <a:gd name="T27" fmla="*/ 433 h 433"/>
                <a:gd name="T28" fmla="*/ 49 w 218"/>
                <a:gd name="T29" fmla="*/ 433 h 433"/>
                <a:gd name="T30" fmla="*/ 49 w 218"/>
                <a:gd name="T31" fmla="*/ 18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8" h="433">
                  <a:moveTo>
                    <a:pt x="49" y="185"/>
                  </a:moveTo>
                  <a:cubicBezTo>
                    <a:pt x="0" y="185"/>
                    <a:pt x="0" y="185"/>
                    <a:pt x="0" y="185"/>
                  </a:cubicBezTo>
                  <a:cubicBezTo>
                    <a:pt x="0" y="118"/>
                    <a:pt x="0" y="118"/>
                    <a:pt x="0" y="118"/>
                  </a:cubicBezTo>
                  <a:cubicBezTo>
                    <a:pt x="49" y="118"/>
                    <a:pt x="49" y="118"/>
                    <a:pt x="49" y="118"/>
                  </a:cubicBezTo>
                  <a:cubicBezTo>
                    <a:pt x="49" y="28"/>
                    <a:pt x="81" y="0"/>
                    <a:pt x="169" y="0"/>
                  </a:cubicBezTo>
                  <a:cubicBezTo>
                    <a:pt x="185" y="0"/>
                    <a:pt x="202" y="1"/>
                    <a:pt x="218" y="2"/>
                  </a:cubicBezTo>
                  <a:cubicBezTo>
                    <a:pt x="218" y="75"/>
                    <a:pt x="218" y="75"/>
                    <a:pt x="218" y="75"/>
                  </a:cubicBezTo>
                  <a:cubicBezTo>
                    <a:pt x="209" y="74"/>
                    <a:pt x="200" y="73"/>
                    <a:pt x="191" y="73"/>
                  </a:cubicBezTo>
                  <a:cubicBezTo>
                    <a:pt x="167" y="73"/>
                    <a:pt x="152" y="76"/>
                    <a:pt x="152" y="104"/>
                  </a:cubicBezTo>
                  <a:cubicBezTo>
                    <a:pt x="152" y="118"/>
                    <a:pt x="152" y="118"/>
                    <a:pt x="152" y="118"/>
                  </a:cubicBezTo>
                  <a:cubicBezTo>
                    <a:pt x="214" y="118"/>
                    <a:pt x="214" y="118"/>
                    <a:pt x="214" y="118"/>
                  </a:cubicBezTo>
                  <a:cubicBezTo>
                    <a:pt x="214" y="185"/>
                    <a:pt x="214" y="185"/>
                    <a:pt x="214" y="185"/>
                  </a:cubicBezTo>
                  <a:cubicBezTo>
                    <a:pt x="152" y="185"/>
                    <a:pt x="152" y="185"/>
                    <a:pt x="152" y="185"/>
                  </a:cubicBezTo>
                  <a:cubicBezTo>
                    <a:pt x="152" y="433"/>
                    <a:pt x="152" y="433"/>
                    <a:pt x="152" y="433"/>
                  </a:cubicBezTo>
                  <a:cubicBezTo>
                    <a:pt x="49" y="433"/>
                    <a:pt x="49" y="433"/>
                    <a:pt x="49" y="433"/>
                  </a:cubicBezTo>
                  <a:lnTo>
                    <a:pt x="49"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150"/>
            <p:cNvSpPr>
              <a:spLocks/>
            </p:cNvSpPr>
            <p:nvPr/>
          </p:nvSpPr>
          <p:spPr bwMode="auto">
            <a:xfrm>
              <a:off x="10481099" y="4394936"/>
              <a:ext cx="75128" cy="145964"/>
            </a:xfrm>
            <a:custGeom>
              <a:avLst/>
              <a:gdLst>
                <a:gd name="T0" fmla="*/ 50 w 219"/>
                <a:gd name="T1" fmla="*/ 185 h 433"/>
                <a:gd name="T2" fmla="*/ 0 w 219"/>
                <a:gd name="T3" fmla="*/ 185 h 433"/>
                <a:gd name="T4" fmla="*/ 0 w 219"/>
                <a:gd name="T5" fmla="*/ 118 h 433"/>
                <a:gd name="T6" fmla="*/ 50 w 219"/>
                <a:gd name="T7" fmla="*/ 118 h 433"/>
                <a:gd name="T8" fmla="*/ 169 w 219"/>
                <a:gd name="T9" fmla="*/ 0 h 433"/>
                <a:gd name="T10" fmla="*/ 219 w 219"/>
                <a:gd name="T11" fmla="*/ 2 h 433"/>
                <a:gd name="T12" fmla="*/ 219 w 219"/>
                <a:gd name="T13" fmla="*/ 75 h 433"/>
                <a:gd name="T14" fmla="*/ 191 w 219"/>
                <a:gd name="T15" fmla="*/ 73 h 433"/>
                <a:gd name="T16" fmla="*/ 153 w 219"/>
                <a:gd name="T17" fmla="*/ 104 h 433"/>
                <a:gd name="T18" fmla="*/ 153 w 219"/>
                <a:gd name="T19" fmla="*/ 118 h 433"/>
                <a:gd name="T20" fmla="*/ 215 w 219"/>
                <a:gd name="T21" fmla="*/ 118 h 433"/>
                <a:gd name="T22" fmla="*/ 215 w 219"/>
                <a:gd name="T23" fmla="*/ 185 h 433"/>
                <a:gd name="T24" fmla="*/ 153 w 219"/>
                <a:gd name="T25" fmla="*/ 185 h 433"/>
                <a:gd name="T26" fmla="*/ 153 w 219"/>
                <a:gd name="T27" fmla="*/ 433 h 433"/>
                <a:gd name="T28" fmla="*/ 50 w 219"/>
                <a:gd name="T29" fmla="*/ 433 h 433"/>
                <a:gd name="T30" fmla="*/ 50 w 219"/>
                <a:gd name="T31" fmla="*/ 18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9" h="433">
                  <a:moveTo>
                    <a:pt x="50" y="185"/>
                  </a:moveTo>
                  <a:cubicBezTo>
                    <a:pt x="0" y="185"/>
                    <a:pt x="0" y="185"/>
                    <a:pt x="0" y="185"/>
                  </a:cubicBezTo>
                  <a:cubicBezTo>
                    <a:pt x="0" y="118"/>
                    <a:pt x="0" y="118"/>
                    <a:pt x="0" y="118"/>
                  </a:cubicBezTo>
                  <a:cubicBezTo>
                    <a:pt x="50" y="118"/>
                    <a:pt x="50" y="118"/>
                    <a:pt x="50" y="118"/>
                  </a:cubicBezTo>
                  <a:cubicBezTo>
                    <a:pt x="50" y="28"/>
                    <a:pt x="81" y="0"/>
                    <a:pt x="169" y="0"/>
                  </a:cubicBezTo>
                  <a:cubicBezTo>
                    <a:pt x="186" y="0"/>
                    <a:pt x="203" y="1"/>
                    <a:pt x="219" y="2"/>
                  </a:cubicBezTo>
                  <a:cubicBezTo>
                    <a:pt x="219" y="75"/>
                    <a:pt x="219" y="75"/>
                    <a:pt x="219" y="75"/>
                  </a:cubicBezTo>
                  <a:cubicBezTo>
                    <a:pt x="209" y="74"/>
                    <a:pt x="200" y="73"/>
                    <a:pt x="191" y="73"/>
                  </a:cubicBezTo>
                  <a:cubicBezTo>
                    <a:pt x="167" y="73"/>
                    <a:pt x="153" y="76"/>
                    <a:pt x="153" y="104"/>
                  </a:cubicBezTo>
                  <a:cubicBezTo>
                    <a:pt x="153" y="118"/>
                    <a:pt x="153" y="118"/>
                    <a:pt x="153" y="118"/>
                  </a:cubicBezTo>
                  <a:cubicBezTo>
                    <a:pt x="215" y="118"/>
                    <a:pt x="215" y="118"/>
                    <a:pt x="215" y="118"/>
                  </a:cubicBezTo>
                  <a:cubicBezTo>
                    <a:pt x="215" y="185"/>
                    <a:pt x="215" y="185"/>
                    <a:pt x="215" y="185"/>
                  </a:cubicBezTo>
                  <a:cubicBezTo>
                    <a:pt x="153" y="185"/>
                    <a:pt x="153" y="185"/>
                    <a:pt x="153" y="185"/>
                  </a:cubicBezTo>
                  <a:cubicBezTo>
                    <a:pt x="153" y="433"/>
                    <a:pt x="153" y="433"/>
                    <a:pt x="153" y="433"/>
                  </a:cubicBezTo>
                  <a:cubicBezTo>
                    <a:pt x="50" y="433"/>
                    <a:pt x="50" y="433"/>
                    <a:pt x="50" y="433"/>
                  </a:cubicBezTo>
                  <a:lnTo>
                    <a:pt x="50"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151"/>
            <p:cNvSpPr>
              <a:spLocks noEditPoints="1"/>
            </p:cNvSpPr>
            <p:nvPr/>
          </p:nvSpPr>
          <p:spPr bwMode="auto">
            <a:xfrm>
              <a:off x="10562667" y="4431427"/>
              <a:ext cx="113766" cy="113766"/>
            </a:xfrm>
            <a:custGeom>
              <a:avLst/>
              <a:gdLst>
                <a:gd name="T0" fmla="*/ 103 w 339"/>
                <a:gd name="T1" fmla="*/ 192 h 333"/>
                <a:gd name="T2" fmla="*/ 174 w 339"/>
                <a:gd name="T3" fmla="*/ 263 h 333"/>
                <a:gd name="T4" fmla="*/ 233 w 339"/>
                <a:gd name="T5" fmla="*/ 229 h 333"/>
                <a:gd name="T6" fmla="*/ 329 w 339"/>
                <a:gd name="T7" fmla="*/ 229 h 333"/>
                <a:gd name="T8" fmla="*/ 173 w 339"/>
                <a:gd name="T9" fmla="*/ 333 h 333"/>
                <a:gd name="T10" fmla="*/ 0 w 339"/>
                <a:gd name="T11" fmla="*/ 166 h 333"/>
                <a:gd name="T12" fmla="*/ 170 w 339"/>
                <a:gd name="T13" fmla="*/ 0 h 333"/>
                <a:gd name="T14" fmla="*/ 334 w 339"/>
                <a:gd name="T15" fmla="*/ 192 h 333"/>
                <a:gd name="T16" fmla="*/ 103 w 339"/>
                <a:gd name="T17" fmla="*/ 192 h 333"/>
                <a:gd name="T18" fmla="*/ 231 w 339"/>
                <a:gd name="T19" fmla="*/ 134 h 333"/>
                <a:gd name="T20" fmla="*/ 170 w 339"/>
                <a:gd name="T21" fmla="*/ 70 h 333"/>
                <a:gd name="T22" fmla="*/ 103 w 339"/>
                <a:gd name="T23" fmla="*/ 134 h 333"/>
                <a:gd name="T24" fmla="*/ 231 w 339"/>
                <a:gd name="T25" fmla="*/ 13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9" h="333">
                  <a:moveTo>
                    <a:pt x="103" y="192"/>
                  </a:moveTo>
                  <a:cubicBezTo>
                    <a:pt x="105" y="235"/>
                    <a:pt x="130" y="263"/>
                    <a:pt x="174" y="263"/>
                  </a:cubicBezTo>
                  <a:cubicBezTo>
                    <a:pt x="199" y="263"/>
                    <a:pt x="223" y="252"/>
                    <a:pt x="233" y="229"/>
                  </a:cubicBezTo>
                  <a:cubicBezTo>
                    <a:pt x="329" y="229"/>
                    <a:pt x="329" y="229"/>
                    <a:pt x="329" y="229"/>
                  </a:cubicBezTo>
                  <a:cubicBezTo>
                    <a:pt x="310" y="301"/>
                    <a:pt x="243" y="333"/>
                    <a:pt x="173" y="333"/>
                  </a:cubicBezTo>
                  <a:cubicBezTo>
                    <a:pt x="70" y="333"/>
                    <a:pt x="0" y="271"/>
                    <a:pt x="0" y="166"/>
                  </a:cubicBezTo>
                  <a:cubicBezTo>
                    <a:pt x="0" y="69"/>
                    <a:pt x="77" y="0"/>
                    <a:pt x="170" y="0"/>
                  </a:cubicBezTo>
                  <a:cubicBezTo>
                    <a:pt x="283" y="0"/>
                    <a:pt x="339" y="85"/>
                    <a:pt x="334" y="192"/>
                  </a:cubicBezTo>
                  <a:lnTo>
                    <a:pt x="103" y="192"/>
                  </a:lnTo>
                  <a:close/>
                  <a:moveTo>
                    <a:pt x="231" y="134"/>
                  </a:moveTo>
                  <a:cubicBezTo>
                    <a:pt x="230" y="99"/>
                    <a:pt x="205" y="70"/>
                    <a:pt x="170" y="70"/>
                  </a:cubicBezTo>
                  <a:cubicBezTo>
                    <a:pt x="134" y="70"/>
                    <a:pt x="110" y="96"/>
                    <a:pt x="103" y="134"/>
                  </a:cubicBezTo>
                  <a:lnTo>
                    <a:pt x="231" y="1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152"/>
            <p:cNvSpPr>
              <a:spLocks/>
            </p:cNvSpPr>
            <p:nvPr/>
          </p:nvSpPr>
          <p:spPr bwMode="auto">
            <a:xfrm>
              <a:off x="10689312" y="4431427"/>
              <a:ext cx="109473" cy="113766"/>
            </a:xfrm>
            <a:custGeom>
              <a:avLst/>
              <a:gdLst>
                <a:gd name="T0" fmla="*/ 220 w 323"/>
                <a:gd name="T1" fmla="*/ 125 h 333"/>
                <a:gd name="T2" fmla="*/ 170 w 323"/>
                <a:gd name="T3" fmla="*/ 79 h 333"/>
                <a:gd name="T4" fmla="*/ 103 w 323"/>
                <a:gd name="T5" fmla="*/ 172 h 333"/>
                <a:gd name="T6" fmla="*/ 164 w 323"/>
                <a:gd name="T7" fmla="*/ 254 h 333"/>
                <a:gd name="T8" fmla="*/ 223 w 323"/>
                <a:gd name="T9" fmla="*/ 200 h 333"/>
                <a:gd name="T10" fmla="*/ 323 w 323"/>
                <a:gd name="T11" fmla="*/ 200 h 333"/>
                <a:gd name="T12" fmla="*/ 165 w 323"/>
                <a:gd name="T13" fmla="*/ 333 h 333"/>
                <a:gd name="T14" fmla="*/ 0 w 323"/>
                <a:gd name="T15" fmla="*/ 172 h 333"/>
                <a:gd name="T16" fmla="*/ 165 w 323"/>
                <a:gd name="T17" fmla="*/ 0 h 333"/>
                <a:gd name="T18" fmla="*/ 320 w 323"/>
                <a:gd name="T19" fmla="*/ 125 h 333"/>
                <a:gd name="T20" fmla="*/ 220 w 323"/>
                <a:gd name="T21" fmla="*/ 12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3" h="333">
                  <a:moveTo>
                    <a:pt x="220" y="125"/>
                  </a:moveTo>
                  <a:cubicBezTo>
                    <a:pt x="219" y="98"/>
                    <a:pt x="196" y="79"/>
                    <a:pt x="170" y="79"/>
                  </a:cubicBezTo>
                  <a:cubicBezTo>
                    <a:pt x="112" y="79"/>
                    <a:pt x="103" y="128"/>
                    <a:pt x="103" y="172"/>
                  </a:cubicBezTo>
                  <a:cubicBezTo>
                    <a:pt x="103" y="212"/>
                    <a:pt x="120" y="254"/>
                    <a:pt x="164" y="254"/>
                  </a:cubicBezTo>
                  <a:cubicBezTo>
                    <a:pt x="200" y="254"/>
                    <a:pt x="218" y="234"/>
                    <a:pt x="223" y="200"/>
                  </a:cubicBezTo>
                  <a:cubicBezTo>
                    <a:pt x="323" y="200"/>
                    <a:pt x="323" y="200"/>
                    <a:pt x="323" y="200"/>
                  </a:cubicBezTo>
                  <a:cubicBezTo>
                    <a:pt x="314" y="284"/>
                    <a:pt x="248" y="333"/>
                    <a:pt x="165" y="333"/>
                  </a:cubicBezTo>
                  <a:cubicBezTo>
                    <a:pt x="70" y="333"/>
                    <a:pt x="0" y="268"/>
                    <a:pt x="0" y="172"/>
                  </a:cubicBezTo>
                  <a:cubicBezTo>
                    <a:pt x="0" y="72"/>
                    <a:pt x="63" y="0"/>
                    <a:pt x="165" y="0"/>
                  </a:cubicBezTo>
                  <a:cubicBezTo>
                    <a:pt x="243" y="0"/>
                    <a:pt x="313" y="41"/>
                    <a:pt x="320" y="125"/>
                  </a:cubicBezTo>
                  <a:lnTo>
                    <a:pt x="220"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153"/>
            <p:cNvSpPr>
              <a:spLocks/>
            </p:cNvSpPr>
            <p:nvPr/>
          </p:nvSpPr>
          <p:spPr bwMode="auto">
            <a:xfrm>
              <a:off x="10807371" y="4403522"/>
              <a:ext cx="72982" cy="139524"/>
            </a:xfrm>
            <a:custGeom>
              <a:avLst/>
              <a:gdLst>
                <a:gd name="T0" fmla="*/ 219 w 219"/>
                <a:gd name="T1" fmla="*/ 162 h 413"/>
                <a:gd name="T2" fmla="*/ 155 w 219"/>
                <a:gd name="T3" fmla="*/ 162 h 413"/>
                <a:gd name="T4" fmla="*/ 155 w 219"/>
                <a:gd name="T5" fmla="*/ 305 h 413"/>
                <a:gd name="T6" fmla="*/ 192 w 219"/>
                <a:gd name="T7" fmla="*/ 335 h 413"/>
                <a:gd name="T8" fmla="*/ 219 w 219"/>
                <a:gd name="T9" fmla="*/ 334 h 413"/>
                <a:gd name="T10" fmla="*/ 219 w 219"/>
                <a:gd name="T11" fmla="*/ 410 h 413"/>
                <a:gd name="T12" fmla="*/ 162 w 219"/>
                <a:gd name="T13" fmla="*/ 413 h 413"/>
                <a:gd name="T14" fmla="*/ 52 w 219"/>
                <a:gd name="T15" fmla="*/ 302 h 413"/>
                <a:gd name="T16" fmla="*/ 52 w 219"/>
                <a:gd name="T17" fmla="*/ 162 h 413"/>
                <a:gd name="T18" fmla="*/ 0 w 219"/>
                <a:gd name="T19" fmla="*/ 162 h 413"/>
                <a:gd name="T20" fmla="*/ 0 w 219"/>
                <a:gd name="T21" fmla="*/ 95 h 413"/>
                <a:gd name="T22" fmla="*/ 52 w 219"/>
                <a:gd name="T23" fmla="*/ 95 h 413"/>
                <a:gd name="T24" fmla="*/ 52 w 219"/>
                <a:gd name="T25" fmla="*/ 0 h 413"/>
                <a:gd name="T26" fmla="*/ 155 w 219"/>
                <a:gd name="T27" fmla="*/ 0 h 413"/>
                <a:gd name="T28" fmla="*/ 155 w 219"/>
                <a:gd name="T29" fmla="*/ 95 h 413"/>
                <a:gd name="T30" fmla="*/ 219 w 219"/>
                <a:gd name="T31" fmla="*/ 95 h 413"/>
                <a:gd name="T32" fmla="*/ 219 w 219"/>
                <a:gd name="T33" fmla="*/ 162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9" h="413">
                  <a:moveTo>
                    <a:pt x="219" y="162"/>
                  </a:moveTo>
                  <a:cubicBezTo>
                    <a:pt x="155" y="162"/>
                    <a:pt x="155" y="162"/>
                    <a:pt x="155" y="162"/>
                  </a:cubicBezTo>
                  <a:cubicBezTo>
                    <a:pt x="155" y="305"/>
                    <a:pt x="155" y="305"/>
                    <a:pt x="155" y="305"/>
                  </a:cubicBezTo>
                  <a:cubicBezTo>
                    <a:pt x="155" y="330"/>
                    <a:pt x="170" y="335"/>
                    <a:pt x="192" y="335"/>
                  </a:cubicBezTo>
                  <a:cubicBezTo>
                    <a:pt x="201" y="335"/>
                    <a:pt x="210" y="334"/>
                    <a:pt x="219" y="334"/>
                  </a:cubicBezTo>
                  <a:cubicBezTo>
                    <a:pt x="219" y="410"/>
                    <a:pt x="219" y="410"/>
                    <a:pt x="219" y="410"/>
                  </a:cubicBezTo>
                  <a:cubicBezTo>
                    <a:pt x="200" y="410"/>
                    <a:pt x="181" y="413"/>
                    <a:pt x="162" y="413"/>
                  </a:cubicBezTo>
                  <a:cubicBezTo>
                    <a:pt x="74" y="413"/>
                    <a:pt x="52" y="387"/>
                    <a:pt x="52" y="302"/>
                  </a:cubicBezTo>
                  <a:cubicBezTo>
                    <a:pt x="52" y="162"/>
                    <a:pt x="52" y="162"/>
                    <a:pt x="52" y="162"/>
                  </a:cubicBezTo>
                  <a:cubicBezTo>
                    <a:pt x="0" y="162"/>
                    <a:pt x="0" y="162"/>
                    <a:pt x="0" y="162"/>
                  </a:cubicBezTo>
                  <a:cubicBezTo>
                    <a:pt x="0" y="95"/>
                    <a:pt x="0" y="95"/>
                    <a:pt x="0" y="95"/>
                  </a:cubicBezTo>
                  <a:cubicBezTo>
                    <a:pt x="52" y="95"/>
                    <a:pt x="52" y="95"/>
                    <a:pt x="52" y="95"/>
                  </a:cubicBezTo>
                  <a:cubicBezTo>
                    <a:pt x="52" y="0"/>
                    <a:pt x="52" y="0"/>
                    <a:pt x="52" y="0"/>
                  </a:cubicBezTo>
                  <a:cubicBezTo>
                    <a:pt x="155" y="0"/>
                    <a:pt x="155" y="0"/>
                    <a:pt x="155" y="0"/>
                  </a:cubicBezTo>
                  <a:cubicBezTo>
                    <a:pt x="155" y="95"/>
                    <a:pt x="155" y="95"/>
                    <a:pt x="155" y="95"/>
                  </a:cubicBezTo>
                  <a:cubicBezTo>
                    <a:pt x="219" y="95"/>
                    <a:pt x="219" y="95"/>
                    <a:pt x="219" y="95"/>
                  </a:cubicBezTo>
                  <a:lnTo>
                    <a:pt x="219"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154"/>
            <p:cNvSpPr>
              <a:spLocks noEditPoints="1"/>
            </p:cNvSpPr>
            <p:nvPr/>
          </p:nvSpPr>
          <p:spPr bwMode="auto">
            <a:xfrm>
              <a:off x="10899671" y="4394936"/>
              <a:ext cx="34344" cy="145964"/>
            </a:xfrm>
            <a:custGeom>
              <a:avLst/>
              <a:gdLst>
                <a:gd name="T0" fmla="*/ 16 w 16"/>
                <a:gd name="T1" fmla="*/ 12 h 68"/>
                <a:gd name="T2" fmla="*/ 0 w 16"/>
                <a:gd name="T3" fmla="*/ 12 h 68"/>
                <a:gd name="T4" fmla="*/ 0 w 16"/>
                <a:gd name="T5" fmla="*/ 0 h 68"/>
                <a:gd name="T6" fmla="*/ 16 w 16"/>
                <a:gd name="T7" fmla="*/ 0 h 68"/>
                <a:gd name="T8" fmla="*/ 16 w 16"/>
                <a:gd name="T9" fmla="*/ 12 h 68"/>
                <a:gd name="T10" fmla="*/ 0 w 16"/>
                <a:gd name="T11" fmla="*/ 19 h 68"/>
                <a:gd name="T12" fmla="*/ 16 w 16"/>
                <a:gd name="T13" fmla="*/ 19 h 68"/>
                <a:gd name="T14" fmla="*/ 16 w 16"/>
                <a:gd name="T15" fmla="*/ 68 h 68"/>
                <a:gd name="T16" fmla="*/ 0 w 16"/>
                <a:gd name="T17" fmla="*/ 68 h 68"/>
                <a:gd name="T18" fmla="*/ 0 w 16"/>
                <a:gd name="T19"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68">
                  <a:moveTo>
                    <a:pt x="16" y="12"/>
                  </a:moveTo>
                  <a:lnTo>
                    <a:pt x="0" y="12"/>
                  </a:lnTo>
                  <a:lnTo>
                    <a:pt x="0" y="0"/>
                  </a:lnTo>
                  <a:lnTo>
                    <a:pt x="16" y="0"/>
                  </a:lnTo>
                  <a:lnTo>
                    <a:pt x="16" y="12"/>
                  </a:lnTo>
                  <a:close/>
                  <a:moveTo>
                    <a:pt x="0" y="19"/>
                  </a:moveTo>
                  <a:lnTo>
                    <a:pt x="16" y="19"/>
                  </a:lnTo>
                  <a:lnTo>
                    <a:pt x="16" y="68"/>
                  </a:lnTo>
                  <a:lnTo>
                    <a:pt x="0" y="68"/>
                  </a:ln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155"/>
            <p:cNvSpPr>
              <a:spLocks/>
            </p:cNvSpPr>
            <p:nvPr/>
          </p:nvSpPr>
          <p:spPr bwMode="auto">
            <a:xfrm>
              <a:off x="10949042" y="4435720"/>
              <a:ext cx="109473" cy="105180"/>
            </a:xfrm>
            <a:custGeom>
              <a:avLst/>
              <a:gdLst>
                <a:gd name="T0" fmla="*/ 35 w 51"/>
                <a:gd name="T1" fmla="*/ 49 h 49"/>
                <a:gd name="T2" fmla="*/ 16 w 51"/>
                <a:gd name="T3" fmla="*/ 49 h 49"/>
                <a:gd name="T4" fmla="*/ 0 w 51"/>
                <a:gd name="T5" fmla="*/ 0 h 49"/>
                <a:gd name="T6" fmla="*/ 16 w 51"/>
                <a:gd name="T7" fmla="*/ 0 h 49"/>
                <a:gd name="T8" fmla="*/ 26 w 51"/>
                <a:gd name="T9" fmla="*/ 32 h 49"/>
                <a:gd name="T10" fmla="*/ 26 w 51"/>
                <a:gd name="T11" fmla="*/ 32 h 49"/>
                <a:gd name="T12" fmla="*/ 35 w 51"/>
                <a:gd name="T13" fmla="*/ 0 h 49"/>
                <a:gd name="T14" fmla="*/ 51 w 51"/>
                <a:gd name="T15" fmla="*/ 0 h 49"/>
                <a:gd name="T16" fmla="*/ 35 w 51"/>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49">
                  <a:moveTo>
                    <a:pt x="35" y="49"/>
                  </a:moveTo>
                  <a:lnTo>
                    <a:pt x="16" y="49"/>
                  </a:lnTo>
                  <a:lnTo>
                    <a:pt x="0" y="0"/>
                  </a:lnTo>
                  <a:lnTo>
                    <a:pt x="16" y="0"/>
                  </a:lnTo>
                  <a:lnTo>
                    <a:pt x="26" y="32"/>
                  </a:lnTo>
                  <a:lnTo>
                    <a:pt x="26" y="32"/>
                  </a:lnTo>
                  <a:lnTo>
                    <a:pt x="35" y="0"/>
                  </a:lnTo>
                  <a:lnTo>
                    <a:pt x="51" y="0"/>
                  </a:lnTo>
                  <a:lnTo>
                    <a:pt x="35"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156"/>
            <p:cNvSpPr>
              <a:spLocks noEditPoints="1"/>
            </p:cNvSpPr>
            <p:nvPr/>
          </p:nvSpPr>
          <p:spPr bwMode="auto">
            <a:xfrm>
              <a:off x="11064954" y="4431427"/>
              <a:ext cx="113766" cy="113766"/>
            </a:xfrm>
            <a:custGeom>
              <a:avLst/>
              <a:gdLst>
                <a:gd name="T0" fmla="*/ 103 w 338"/>
                <a:gd name="T1" fmla="*/ 192 h 333"/>
                <a:gd name="T2" fmla="*/ 173 w 338"/>
                <a:gd name="T3" fmla="*/ 263 h 333"/>
                <a:gd name="T4" fmla="*/ 232 w 338"/>
                <a:gd name="T5" fmla="*/ 229 h 333"/>
                <a:gd name="T6" fmla="*/ 328 w 338"/>
                <a:gd name="T7" fmla="*/ 229 h 333"/>
                <a:gd name="T8" fmla="*/ 172 w 338"/>
                <a:gd name="T9" fmla="*/ 333 h 333"/>
                <a:gd name="T10" fmla="*/ 0 w 338"/>
                <a:gd name="T11" fmla="*/ 166 h 333"/>
                <a:gd name="T12" fmla="*/ 169 w 338"/>
                <a:gd name="T13" fmla="*/ 0 h 333"/>
                <a:gd name="T14" fmla="*/ 333 w 338"/>
                <a:gd name="T15" fmla="*/ 192 h 333"/>
                <a:gd name="T16" fmla="*/ 103 w 338"/>
                <a:gd name="T17" fmla="*/ 192 h 333"/>
                <a:gd name="T18" fmla="*/ 230 w 338"/>
                <a:gd name="T19" fmla="*/ 134 h 333"/>
                <a:gd name="T20" fmla="*/ 169 w 338"/>
                <a:gd name="T21" fmla="*/ 70 h 333"/>
                <a:gd name="T22" fmla="*/ 103 w 338"/>
                <a:gd name="T23" fmla="*/ 134 h 333"/>
                <a:gd name="T24" fmla="*/ 230 w 338"/>
                <a:gd name="T25" fmla="*/ 13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8" h="333">
                  <a:moveTo>
                    <a:pt x="103" y="192"/>
                  </a:moveTo>
                  <a:cubicBezTo>
                    <a:pt x="104" y="235"/>
                    <a:pt x="129" y="263"/>
                    <a:pt x="173" y="263"/>
                  </a:cubicBezTo>
                  <a:cubicBezTo>
                    <a:pt x="198" y="263"/>
                    <a:pt x="222" y="252"/>
                    <a:pt x="232" y="229"/>
                  </a:cubicBezTo>
                  <a:cubicBezTo>
                    <a:pt x="328" y="229"/>
                    <a:pt x="328" y="229"/>
                    <a:pt x="328" y="229"/>
                  </a:cubicBezTo>
                  <a:cubicBezTo>
                    <a:pt x="309" y="301"/>
                    <a:pt x="242" y="333"/>
                    <a:pt x="172" y="333"/>
                  </a:cubicBezTo>
                  <a:cubicBezTo>
                    <a:pt x="69" y="333"/>
                    <a:pt x="0" y="271"/>
                    <a:pt x="0" y="166"/>
                  </a:cubicBezTo>
                  <a:cubicBezTo>
                    <a:pt x="0" y="69"/>
                    <a:pt x="77" y="0"/>
                    <a:pt x="169" y="0"/>
                  </a:cubicBezTo>
                  <a:cubicBezTo>
                    <a:pt x="282" y="0"/>
                    <a:pt x="338" y="85"/>
                    <a:pt x="333" y="192"/>
                  </a:cubicBezTo>
                  <a:lnTo>
                    <a:pt x="103" y="192"/>
                  </a:lnTo>
                  <a:close/>
                  <a:moveTo>
                    <a:pt x="230" y="134"/>
                  </a:moveTo>
                  <a:cubicBezTo>
                    <a:pt x="229" y="99"/>
                    <a:pt x="204" y="70"/>
                    <a:pt x="169" y="70"/>
                  </a:cubicBezTo>
                  <a:cubicBezTo>
                    <a:pt x="133" y="70"/>
                    <a:pt x="109" y="96"/>
                    <a:pt x="103" y="134"/>
                  </a:cubicBezTo>
                  <a:lnTo>
                    <a:pt x="230" y="1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157"/>
            <p:cNvSpPr>
              <a:spLocks noEditPoints="1"/>
            </p:cNvSpPr>
            <p:nvPr/>
          </p:nvSpPr>
          <p:spPr bwMode="auto">
            <a:xfrm>
              <a:off x="10017449" y="4633201"/>
              <a:ext cx="36491" cy="145964"/>
            </a:xfrm>
            <a:custGeom>
              <a:avLst/>
              <a:gdLst>
                <a:gd name="T0" fmla="*/ 17 w 17"/>
                <a:gd name="T1" fmla="*/ 13 h 68"/>
                <a:gd name="T2" fmla="*/ 0 w 17"/>
                <a:gd name="T3" fmla="*/ 13 h 68"/>
                <a:gd name="T4" fmla="*/ 0 w 17"/>
                <a:gd name="T5" fmla="*/ 0 h 68"/>
                <a:gd name="T6" fmla="*/ 17 w 17"/>
                <a:gd name="T7" fmla="*/ 0 h 68"/>
                <a:gd name="T8" fmla="*/ 17 w 17"/>
                <a:gd name="T9" fmla="*/ 13 h 68"/>
                <a:gd name="T10" fmla="*/ 0 w 17"/>
                <a:gd name="T11" fmla="*/ 19 h 68"/>
                <a:gd name="T12" fmla="*/ 17 w 17"/>
                <a:gd name="T13" fmla="*/ 19 h 68"/>
                <a:gd name="T14" fmla="*/ 17 w 17"/>
                <a:gd name="T15" fmla="*/ 68 h 68"/>
                <a:gd name="T16" fmla="*/ 0 w 17"/>
                <a:gd name="T17" fmla="*/ 68 h 68"/>
                <a:gd name="T18" fmla="*/ 0 w 17"/>
                <a:gd name="T19"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68">
                  <a:moveTo>
                    <a:pt x="17" y="13"/>
                  </a:moveTo>
                  <a:lnTo>
                    <a:pt x="0" y="13"/>
                  </a:lnTo>
                  <a:lnTo>
                    <a:pt x="0" y="0"/>
                  </a:lnTo>
                  <a:lnTo>
                    <a:pt x="17" y="0"/>
                  </a:lnTo>
                  <a:lnTo>
                    <a:pt x="17" y="13"/>
                  </a:lnTo>
                  <a:close/>
                  <a:moveTo>
                    <a:pt x="0" y="19"/>
                  </a:moveTo>
                  <a:lnTo>
                    <a:pt x="17" y="19"/>
                  </a:lnTo>
                  <a:lnTo>
                    <a:pt x="17" y="68"/>
                  </a:lnTo>
                  <a:lnTo>
                    <a:pt x="0" y="68"/>
                  </a:ln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158"/>
            <p:cNvSpPr>
              <a:spLocks/>
            </p:cNvSpPr>
            <p:nvPr/>
          </p:nvSpPr>
          <p:spPr bwMode="auto">
            <a:xfrm>
              <a:off x="10077552" y="4669692"/>
              <a:ext cx="107326" cy="109473"/>
            </a:xfrm>
            <a:custGeom>
              <a:avLst/>
              <a:gdLst>
                <a:gd name="T0" fmla="*/ 0 w 314"/>
                <a:gd name="T1" fmla="*/ 9 h 324"/>
                <a:gd name="T2" fmla="*/ 100 w 314"/>
                <a:gd name="T3" fmla="*/ 9 h 324"/>
                <a:gd name="T4" fmla="*/ 100 w 314"/>
                <a:gd name="T5" fmla="*/ 52 h 324"/>
                <a:gd name="T6" fmla="*/ 102 w 314"/>
                <a:gd name="T7" fmla="*/ 52 h 324"/>
                <a:gd name="T8" fmla="*/ 200 w 314"/>
                <a:gd name="T9" fmla="*/ 0 h 324"/>
                <a:gd name="T10" fmla="*/ 314 w 314"/>
                <a:gd name="T11" fmla="*/ 122 h 324"/>
                <a:gd name="T12" fmla="*/ 314 w 314"/>
                <a:gd name="T13" fmla="*/ 324 h 324"/>
                <a:gd name="T14" fmla="*/ 211 w 314"/>
                <a:gd name="T15" fmla="*/ 324 h 324"/>
                <a:gd name="T16" fmla="*/ 211 w 314"/>
                <a:gd name="T17" fmla="*/ 172 h 324"/>
                <a:gd name="T18" fmla="*/ 159 w 314"/>
                <a:gd name="T19" fmla="*/ 85 h 324"/>
                <a:gd name="T20" fmla="*/ 103 w 314"/>
                <a:gd name="T21" fmla="*/ 152 h 324"/>
                <a:gd name="T22" fmla="*/ 103 w 314"/>
                <a:gd name="T23" fmla="*/ 324 h 324"/>
                <a:gd name="T24" fmla="*/ 0 w 314"/>
                <a:gd name="T25" fmla="*/ 324 h 324"/>
                <a:gd name="T26" fmla="*/ 0 w 314"/>
                <a:gd name="T27" fmla="*/ 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4" h="324">
                  <a:moveTo>
                    <a:pt x="0" y="9"/>
                  </a:moveTo>
                  <a:cubicBezTo>
                    <a:pt x="100" y="9"/>
                    <a:pt x="100" y="9"/>
                    <a:pt x="100" y="9"/>
                  </a:cubicBezTo>
                  <a:cubicBezTo>
                    <a:pt x="100" y="52"/>
                    <a:pt x="100" y="52"/>
                    <a:pt x="100" y="52"/>
                  </a:cubicBezTo>
                  <a:cubicBezTo>
                    <a:pt x="102" y="52"/>
                    <a:pt x="102" y="52"/>
                    <a:pt x="102" y="52"/>
                  </a:cubicBezTo>
                  <a:cubicBezTo>
                    <a:pt x="120" y="20"/>
                    <a:pt x="163" y="0"/>
                    <a:pt x="200" y="0"/>
                  </a:cubicBezTo>
                  <a:cubicBezTo>
                    <a:pt x="305" y="0"/>
                    <a:pt x="314" y="77"/>
                    <a:pt x="314" y="122"/>
                  </a:cubicBezTo>
                  <a:cubicBezTo>
                    <a:pt x="314" y="324"/>
                    <a:pt x="314" y="324"/>
                    <a:pt x="314" y="324"/>
                  </a:cubicBezTo>
                  <a:cubicBezTo>
                    <a:pt x="211" y="324"/>
                    <a:pt x="211" y="324"/>
                    <a:pt x="211" y="324"/>
                  </a:cubicBezTo>
                  <a:cubicBezTo>
                    <a:pt x="211" y="172"/>
                    <a:pt x="211" y="172"/>
                    <a:pt x="211" y="172"/>
                  </a:cubicBezTo>
                  <a:cubicBezTo>
                    <a:pt x="211" y="129"/>
                    <a:pt x="215" y="85"/>
                    <a:pt x="159" y="85"/>
                  </a:cubicBezTo>
                  <a:cubicBezTo>
                    <a:pt x="120" y="85"/>
                    <a:pt x="103" y="118"/>
                    <a:pt x="103" y="152"/>
                  </a:cubicBezTo>
                  <a:cubicBezTo>
                    <a:pt x="103" y="324"/>
                    <a:pt x="103" y="324"/>
                    <a:pt x="103" y="324"/>
                  </a:cubicBezTo>
                  <a:cubicBezTo>
                    <a:pt x="0" y="324"/>
                    <a:pt x="0" y="324"/>
                    <a:pt x="0" y="324"/>
                  </a:cubicBez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159"/>
            <p:cNvSpPr>
              <a:spLocks/>
            </p:cNvSpPr>
            <p:nvPr/>
          </p:nvSpPr>
          <p:spPr bwMode="auto">
            <a:xfrm>
              <a:off x="10197757" y="4633201"/>
              <a:ext cx="75128" cy="145964"/>
            </a:xfrm>
            <a:custGeom>
              <a:avLst/>
              <a:gdLst>
                <a:gd name="T0" fmla="*/ 50 w 219"/>
                <a:gd name="T1" fmla="*/ 185 h 433"/>
                <a:gd name="T2" fmla="*/ 0 w 219"/>
                <a:gd name="T3" fmla="*/ 185 h 433"/>
                <a:gd name="T4" fmla="*/ 0 w 219"/>
                <a:gd name="T5" fmla="*/ 118 h 433"/>
                <a:gd name="T6" fmla="*/ 50 w 219"/>
                <a:gd name="T7" fmla="*/ 118 h 433"/>
                <a:gd name="T8" fmla="*/ 169 w 219"/>
                <a:gd name="T9" fmla="*/ 0 h 433"/>
                <a:gd name="T10" fmla="*/ 219 w 219"/>
                <a:gd name="T11" fmla="*/ 2 h 433"/>
                <a:gd name="T12" fmla="*/ 219 w 219"/>
                <a:gd name="T13" fmla="*/ 75 h 433"/>
                <a:gd name="T14" fmla="*/ 191 w 219"/>
                <a:gd name="T15" fmla="*/ 73 h 433"/>
                <a:gd name="T16" fmla="*/ 153 w 219"/>
                <a:gd name="T17" fmla="*/ 104 h 433"/>
                <a:gd name="T18" fmla="*/ 153 w 219"/>
                <a:gd name="T19" fmla="*/ 118 h 433"/>
                <a:gd name="T20" fmla="*/ 214 w 219"/>
                <a:gd name="T21" fmla="*/ 118 h 433"/>
                <a:gd name="T22" fmla="*/ 214 w 219"/>
                <a:gd name="T23" fmla="*/ 185 h 433"/>
                <a:gd name="T24" fmla="*/ 153 w 219"/>
                <a:gd name="T25" fmla="*/ 185 h 433"/>
                <a:gd name="T26" fmla="*/ 153 w 219"/>
                <a:gd name="T27" fmla="*/ 433 h 433"/>
                <a:gd name="T28" fmla="*/ 50 w 219"/>
                <a:gd name="T29" fmla="*/ 433 h 433"/>
                <a:gd name="T30" fmla="*/ 50 w 219"/>
                <a:gd name="T31" fmla="*/ 185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9" h="433">
                  <a:moveTo>
                    <a:pt x="50" y="185"/>
                  </a:moveTo>
                  <a:cubicBezTo>
                    <a:pt x="0" y="185"/>
                    <a:pt x="0" y="185"/>
                    <a:pt x="0" y="185"/>
                  </a:cubicBezTo>
                  <a:cubicBezTo>
                    <a:pt x="0" y="118"/>
                    <a:pt x="0" y="118"/>
                    <a:pt x="0" y="118"/>
                  </a:cubicBezTo>
                  <a:cubicBezTo>
                    <a:pt x="50" y="118"/>
                    <a:pt x="50" y="118"/>
                    <a:pt x="50" y="118"/>
                  </a:cubicBezTo>
                  <a:cubicBezTo>
                    <a:pt x="50" y="28"/>
                    <a:pt x="81" y="0"/>
                    <a:pt x="169" y="0"/>
                  </a:cubicBezTo>
                  <a:cubicBezTo>
                    <a:pt x="185" y="0"/>
                    <a:pt x="202" y="1"/>
                    <a:pt x="219" y="2"/>
                  </a:cubicBezTo>
                  <a:cubicBezTo>
                    <a:pt x="219" y="75"/>
                    <a:pt x="219" y="75"/>
                    <a:pt x="219" y="75"/>
                  </a:cubicBezTo>
                  <a:cubicBezTo>
                    <a:pt x="209" y="73"/>
                    <a:pt x="200" y="73"/>
                    <a:pt x="191" y="73"/>
                  </a:cubicBezTo>
                  <a:cubicBezTo>
                    <a:pt x="167" y="73"/>
                    <a:pt x="153" y="76"/>
                    <a:pt x="153" y="104"/>
                  </a:cubicBezTo>
                  <a:cubicBezTo>
                    <a:pt x="153" y="118"/>
                    <a:pt x="153" y="118"/>
                    <a:pt x="153" y="118"/>
                  </a:cubicBezTo>
                  <a:cubicBezTo>
                    <a:pt x="214" y="118"/>
                    <a:pt x="214" y="118"/>
                    <a:pt x="214" y="118"/>
                  </a:cubicBezTo>
                  <a:cubicBezTo>
                    <a:pt x="214" y="185"/>
                    <a:pt x="214" y="185"/>
                    <a:pt x="214" y="185"/>
                  </a:cubicBezTo>
                  <a:cubicBezTo>
                    <a:pt x="153" y="185"/>
                    <a:pt x="153" y="185"/>
                    <a:pt x="153" y="185"/>
                  </a:cubicBezTo>
                  <a:cubicBezTo>
                    <a:pt x="153" y="433"/>
                    <a:pt x="153" y="433"/>
                    <a:pt x="153" y="433"/>
                  </a:cubicBezTo>
                  <a:cubicBezTo>
                    <a:pt x="50" y="433"/>
                    <a:pt x="50" y="433"/>
                    <a:pt x="50" y="433"/>
                  </a:cubicBezTo>
                  <a:lnTo>
                    <a:pt x="50"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160"/>
            <p:cNvSpPr>
              <a:spLocks/>
            </p:cNvSpPr>
            <p:nvPr/>
          </p:nvSpPr>
          <p:spPr bwMode="auto">
            <a:xfrm>
              <a:off x="10285765" y="4671838"/>
              <a:ext cx="72982" cy="107326"/>
            </a:xfrm>
            <a:custGeom>
              <a:avLst/>
              <a:gdLst>
                <a:gd name="T0" fmla="*/ 0 w 220"/>
                <a:gd name="T1" fmla="*/ 6 h 321"/>
                <a:gd name="T2" fmla="*/ 100 w 220"/>
                <a:gd name="T3" fmla="*/ 6 h 321"/>
                <a:gd name="T4" fmla="*/ 100 w 220"/>
                <a:gd name="T5" fmla="*/ 61 h 321"/>
                <a:gd name="T6" fmla="*/ 101 w 220"/>
                <a:gd name="T7" fmla="*/ 61 h 321"/>
                <a:gd name="T8" fmla="*/ 195 w 220"/>
                <a:gd name="T9" fmla="*/ 0 h 321"/>
                <a:gd name="T10" fmla="*/ 220 w 220"/>
                <a:gd name="T11" fmla="*/ 3 h 321"/>
                <a:gd name="T12" fmla="*/ 220 w 220"/>
                <a:gd name="T13" fmla="*/ 97 h 321"/>
                <a:gd name="T14" fmla="*/ 180 w 220"/>
                <a:gd name="T15" fmla="*/ 90 h 321"/>
                <a:gd name="T16" fmla="*/ 103 w 220"/>
                <a:gd name="T17" fmla="*/ 165 h 321"/>
                <a:gd name="T18" fmla="*/ 103 w 220"/>
                <a:gd name="T19" fmla="*/ 321 h 321"/>
                <a:gd name="T20" fmla="*/ 0 w 220"/>
                <a:gd name="T21" fmla="*/ 321 h 321"/>
                <a:gd name="T22" fmla="*/ 0 w 220"/>
                <a:gd name="T23" fmla="*/ 6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0" h="321">
                  <a:moveTo>
                    <a:pt x="0" y="6"/>
                  </a:moveTo>
                  <a:cubicBezTo>
                    <a:pt x="100" y="6"/>
                    <a:pt x="100" y="6"/>
                    <a:pt x="100" y="6"/>
                  </a:cubicBezTo>
                  <a:cubicBezTo>
                    <a:pt x="100" y="61"/>
                    <a:pt x="100" y="61"/>
                    <a:pt x="100" y="61"/>
                  </a:cubicBezTo>
                  <a:cubicBezTo>
                    <a:pt x="101" y="61"/>
                    <a:pt x="101" y="61"/>
                    <a:pt x="101" y="61"/>
                  </a:cubicBezTo>
                  <a:cubicBezTo>
                    <a:pt x="116" y="21"/>
                    <a:pt x="151" y="0"/>
                    <a:pt x="195" y="0"/>
                  </a:cubicBezTo>
                  <a:cubicBezTo>
                    <a:pt x="203" y="0"/>
                    <a:pt x="212" y="1"/>
                    <a:pt x="220" y="3"/>
                  </a:cubicBezTo>
                  <a:cubicBezTo>
                    <a:pt x="220" y="97"/>
                    <a:pt x="220" y="97"/>
                    <a:pt x="220" y="97"/>
                  </a:cubicBezTo>
                  <a:cubicBezTo>
                    <a:pt x="206" y="93"/>
                    <a:pt x="194" y="90"/>
                    <a:pt x="180" y="90"/>
                  </a:cubicBezTo>
                  <a:cubicBezTo>
                    <a:pt x="129" y="90"/>
                    <a:pt x="103" y="126"/>
                    <a:pt x="103" y="165"/>
                  </a:cubicBezTo>
                  <a:cubicBezTo>
                    <a:pt x="103" y="321"/>
                    <a:pt x="103" y="321"/>
                    <a:pt x="103" y="321"/>
                  </a:cubicBezTo>
                  <a:cubicBezTo>
                    <a:pt x="0" y="321"/>
                    <a:pt x="0" y="321"/>
                    <a:pt x="0" y="321"/>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161"/>
            <p:cNvSpPr>
              <a:spLocks noEditPoints="1"/>
            </p:cNvSpPr>
            <p:nvPr/>
          </p:nvSpPr>
          <p:spPr bwMode="auto">
            <a:xfrm>
              <a:off x="10367333" y="4669692"/>
              <a:ext cx="107326" cy="113766"/>
            </a:xfrm>
            <a:custGeom>
              <a:avLst/>
              <a:gdLst>
                <a:gd name="T0" fmla="*/ 12 w 320"/>
                <a:gd name="T1" fmla="*/ 106 h 333"/>
                <a:gd name="T2" fmla="*/ 61 w 320"/>
                <a:gd name="T3" fmla="*/ 22 h 333"/>
                <a:gd name="T4" fmla="*/ 161 w 320"/>
                <a:gd name="T5" fmla="*/ 0 h 333"/>
                <a:gd name="T6" fmla="*/ 308 w 320"/>
                <a:gd name="T7" fmla="*/ 106 h 333"/>
                <a:gd name="T8" fmla="*/ 308 w 320"/>
                <a:gd name="T9" fmla="*/ 243 h 333"/>
                <a:gd name="T10" fmla="*/ 320 w 320"/>
                <a:gd name="T11" fmla="*/ 324 h 333"/>
                <a:gd name="T12" fmla="*/ 217 w 320"/>
                <a:gd name="T13" fmla="*/ 324 h 333"/>
                <a:gd name="T14" fmla="*/ 211 w 320"/>
                <a:gd name="T15" fmla="*/ 294 h 333"/>
                <a:gd name="T16" fmla="*/ 107 w 320"/>
                <a:gd name="T17" fmla="*/ 333 h 333"/>
                <a:gd name="T18" fmla="*/ 0 w 320"/>
                <a:gd name="T19" fmla="*/ 238 h 333"/>
                <a:gd name="T20" fmla="*/ 183 w 320"/>
                <a:gd name="T21" fmla="*/ 129 h 333"/>
                <a:gd name="T22" fmla="*/ 210 w 320"/>
                <a:gd name="T23" fmla="*/ 100 h 333"/>
                <a:gd name="T24" fmla="*/ 160 w 320"/>
                <a:gd name="T25" fmla="*/ 67 h 333"/>
                <a:gd name="T26" fmla="*/ 109 w 320"/>
                <a:gd name="T27" fmla="*/ 106 h 333"/>
                <a:gd name="T28" fmla="*/ 12 w 320"/>
                <a:gd name="T29" fmla="*/ 106 h 333"/>
                <a:gd name="T30" fmla="*/ 146 w 320"/>
                <a:gd name="T31" fmla="*/ 269 h 333"/>
                <a:gd name="T32" fmla="*/ 209 w 320"/>
                <a:gd name="T33" fmla="*/ 177 h 333"/>
                <a:gd name="T34" fmla="*/ 145 w 320"/>
                <a:gd name="T35" fmla="*/ 193 h 333"/>
                <a:gd name="T36" fmla="*/ 103 w 320"/>
                <a:gd name="T37" fmla="*/ 233 h 333"/>
                <a:gd name="T38" fmla="*/ 146 w 320"/>
                <a:gd name="T39" fmla="*/ 269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0" h="333">
                  <a:moveTo>
                    <a:pt x="12" y="106"/>
                  </a:moveTo>
                  <a:cubicBezTo>
                    <a:pt x="14" y="65"/>
                    <a:pt x="34" y="38"/>
                    <a:pt x="61" y="22"/>
                  </a:cubicBezTo>
                  <a:cubicBezTo>
                    <a:pt x="89" y="6"/>
                    <a:pt x="126" y="0"/>
                    <a:pt x="161" y="0"/>
                  </a:cubicBezTo>
                  <a:cubicBezTo>
                    <a:pt x="236" y="0"/>
                    <a:pt x="308" y="17"/>
                    <a:pt x="308" y="106"/>
                  </a:cubicBezTo>
                  <a:cubicBezTo>
                    <a:pt x="308" y="243"/>
                    <a:pt x="308" y="243"/>
                    <a:pt x="308" y="243"/>
                  </a:cubicBezTo>
                  <a:cubicBezTo>
                    <a:pt x="308" y="270"/>
                    <a:pt x="308" y="299"/>
                    <a:pt x="320" y="324"/>
                  </a:cubicBezTo>
                  <a:cubicBezTo>
                    <a:pt x="217" y="324"/>
                    <a:pt x="217" y="324"/>
                    <a:pt x="217" y="324"/>
                  </a:cubicBezTo>
                  <a:cubicBezTo>
                    <a:pt x="213" y="314"/>
                    <a:pt x="212" y="304"/>
                    <a:pt x="211" y="294"/>
                  </a:cubicBezTo>
                  <a:cubicBezTo>
                    <a:pt x="184" y="322"/>
                    <a:pt x="145" y="333"/>
                    <a:pt x="107" y="333"/>
                  </a:cubicBezTo>
                  <a:cubicBezTo>
                    <a:pt x="47" y="333"/>
                    <a:pt x="0" y="303"/>
                    <a:pt x="0" y="238"/>
                  </a:cubicBezTo>
                  <a:cubicBezTo>
                    <a:pt x="0" y="135"/>
                    <a:pt x="111" y="143"/>
                    <a:pt x="183" y="129"/>
                  </a:cubicBezTo>
                  <a:cubicBezTo>
                    <a:pt x="200" y="125"/>
                    <a:pt x="210" y="119"/>
                    <a:pt x="210" y="100"/>
                  </a:cubicBezTo>
                  <a:cubicBezTo>
                    <a:pt x="210" y="76"/>
                    <a:pt x="181" y="67"/>
                    <a:pt x="160" y="67"/>
                  </a:cubicBezTo>
                  <a:cubicBezTo>
                    <a:pt x="132" y="67"/>
                    <a:pt x="114" y="80"/>
                    <a:pt x="109" y="106"/>
                  </a:cubicBezTo>
                  <a:lnTo>
                    <a:pt x="12" y="106"/>
                  </a:lnTo>
                  <a:close/>
                  <a:moveTo>
                    <a:pt x="146" y="269"/>
                  </a:moveTo>
                  <a:cubicBezTo>
                    <a:pt x="195" y="269"/>
                    <a:pt x="211" y="241"/>
                    <a:pt x="209" y="177"/>
                  </a:cubicBezTo>
                  <a:cubicBezTo>
                    <a:pt x="194" y="186"/>
                    <a:pt x="168" y="187"/>
                    <a:pt x="145" y="193"/>
                  </a:cubicBezTo>
                  <a:cubicBezTo>
                    <a:pt x="122" y="199"/>
                    <a:pt x="103" y="209"/>
                    <a:pt x="103" y="233"/>
                  </a:cubicBezTo>
                  <a:cubicBezTo>
                    <a:pt x="103" y="259"/>
                    <a:pt x="123" y="269"/>
                    <a:pt x="146" y="2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162"/>
            <p:cNvSpPr>
              <a:spLocks/>
            </p:cNvSpPr>
            <p:nvPr/>
          </p:nvSpPr>
          <p:spPr bwMode="auto">
            <a:xfrm>
              <a:off x="10489685" y="4669692"/>
              <a:ext cx="103033" cy="113766"/>
            </a:xfrm>
            <a:custGeom>
              <a:avLst/>
              <a:gdLst>
                <a:gd name="T0" fmla="*/ 98 w 305"/>
                <a:gd name="T1" fmla="*/ 220 h 333"/>
                <a:gd name="T2" fmla="*/ 115 w 305"/>
                <a:gd name="T3" fmla="*/ 255 h 333"/>
                <a:gd name="T4" fmla="*/ 153 w 305"/>
                <a:gd name="T5" fmla="*/ 266 h 333"/>
                <a:gd name="T6" fmla="*/ 202 w 305"/>
                <a:gd name="T7" fmla="*/ 233 h 333"/>
                <a:gd name="T8" fmla="*/ 151 w 305"/>
                <a:gd name="T9" fmla="*/ 200 h 333"/>
                <a:gd name="T10" fmla="*/ 5 w 305"/>
                <a:gd name="T11" fmla="*/ 97 h 333"/>
                <a:gd name="T12" fmla="*/ 149 w 305"/>
                <a:gd name="T13" fmla="*/ 0 h 333"/>
                <a:gd name="T14" fmla="*/ 294 w 305"/>
                <a:gd name="T15" fmla="*/ 102 h 333"/>
                <a:gd name="T16" fmla="*/ 199 w 305"/>
                <a:gd name="T17" fmla="*/ 102 h 333"/>
                <a:gd name="T18" fmla="*/ 185 w 305"/>
                <a:gd name="T19" fmla="*/ 75 h 333"/>
                <a:gd name="T20" fmla="*/ 152 w 305"/>
                <a:gd name="T21" fmla="*/ 67 h 333"/>
                <a:gd name="T22" fmla="*/ 108 w 305"/>
                <a:gd name="T23" fmla="*/ 90 h 333"/>
                <a:gd name="T24" fmla="*/ 225 w 305"/>
                <a:gd name="T25" fmla="*/ 136 h 333"/>
                <a:gd name="T26" fmla="*/ 305 w 305"/>
                <a:gd name="T27" fmla="*/ 221 h 333"/>
                <a:gd name="T28" fmla="*/ 154 w 305"/>
                <a:gd name="T29" fmla="*/ 333 h 333"/>
                <a:gd name="T30" fmla="*/ 0 w 305"/>
                <a:gd name="T31" fmla="*/ 220 h 333"/>
                <a:gd name="T32" fmla="*/ 98 w 305"/>
                <a:gd name="T33" fmla="*/ 22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5" h="333">
                  <a:moveTo>
                    <a:pt x="98" y="220"/>
                  </a:moveTo>
                  <a:cubicBezTo>
                    <a:pt x="98" y="236"/>
                    <a:pt x="105" y="247"/>
                    <a:pt x="115" y="255"/>
                  </a:cubicBezTo>
                  <a:cubicBezTo>
                    <a:pt x="125" y="263"/>
                    <a:pt x="139" y="266"/>
                    <a:pt x="153" y="266"/>
                  </a:cubicBezTo>
                  <a:cubicBezTo>
                    <a:pt x="173" y="266"/>
                    <a:pt x="202" y="258"/>
                    <a:pt x="202" y="233"/>
                  </a:cubicBezTo>
                  <a:cubicBezTo>
                    <a:pt x="202" y="209"/>
                    <a:pt x="169" y="204"/>
                    <a:pt x="151" y="200"/>
                  </a:cubicBezTo>
                  <a:cubicBezTo>
                    <a:pt x="86" y="183"/>
                    <a:pt x="5" y="181"/>
                    <a:pt x="5" y="97"/>
                  </a:cubicBezTo>
                  <a:cubicBezTo>
                    <a:pt x="5" y="21"/>
                    <a:pt x="87" y="0"/>
                    <a:pt x="149" y="0"/>
                  </a:cubicBezTo>
                  <a:cubicBezTo>
                    <a:pt x="218" y="0"/>
                    <a:pt x="290" y="20"/>
                    <a:pt x="294" y="102"/>
                  </a:cubicBezTo>
                  <a:cubicBezTo>
                    <a:pt x="199" y="102"/>
                    <a:pt x="199" y="102"/>
                    <a:pt x="199" y="102"/>
                  </a:cubicBezTo>
                  <a:cubicBezTo>
                    <a:pt x="199" y="89"/>
                    <a:pt x="194" y="80"/>
                    <a:pt x="185" y="75"/>
                  </a:cubicBezTo>
                  <a:cubicBezTo>
                    <a:pt x="177" y="69"/>
                    <a:pt x="165" y="67"/>
                    <a:pt x="152" y="67"/>
                  </a:cubicBezTo>
                  <a:cubicBezTo>
                    <a:pt x="135" y="67"/>
                    <a:pt x="108" y="69"/>
                    <a:pt x="108" y="90"/>
                  </a:cubicBezTo>
                  <a:cubicBezTo>
                    <a:pt x="108" y="120"/>
                    <a:pt x="177" y="126"/>
                    <a:pt x="225" y="136"/>
                  </a:cubicBezTo>
                  <a:cubicBezTo>
                    <a:pt x="288" y="149"/>
                    <a:pt x="305" y="195"/>
                    <a:pt x="305" y="221"/>
                  </a:cubicBezTo>
                  <a:cubicBezTo>
                    <a:pt x="305" y="305"/>
                    <a:pt x="225" y="333"/>
                    <a:pt x="154" y="333"/>
                  </a:cubicBezTo>
                  <a:cubicBezTo>
                    <a:pt x="79" y="333"/>
                    <a:pt x="3" y="308"/>
                    <a:pt x="0" y="220"/>
                  </a:cubicBezTo>
                  <a:lnTo>
                    <a:pt x="98" y="2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163"/>
            <p:cNvSpPr>
              <a:spLocks/>
            </p:cNvSpPr>
            <p:nvPr/>
          </p:nvSpPr>
          <p:spPr bwMode="auto">
            <a:xfrm>
              <a:off x="10601304" y="4641787"/>
              <a:ext cx="75128" cy="139524"/>
            </a:xfrm>
            <a:custGeom>
              <a:avLst/>
              <a:gdLst>
                <a:gd name="T0" fmla="*/ 219 w 219"/>
                <a:gd name="T1" fmla="*/ 162 h 413"/>
                <a:gd name="T2" fmla="*/ 156 w 219"/>
                <a:gd name="T3" fmla="*/ 162 h 413"/>
                <a:gd name="T4" fmla="*/ 156 w 219"/>
                <a:gd name="T5" fmla="*/ 305 h 413"/>
                <a:gd name="T6" fmla="*/ 193 w 219"/>
                <a:gd name="T7" fmla="*/ 335 h 413"/>
                <a:gd name="T8" fmla="*/ 219 w 219"/>
                <a:gd name="T9" fmla="*/ 334 h 413"/>
                <a:gd name="T10" fmla="*/ 219 w 219"/>
                <a:gd name="T11" fmla="*/ 410 h 413"/>
                <a:gd name="T12" fmla="*/ 163 w 219"/>
                <a:gd name="T13" fmla="*/ 413 h 413"/>
                <a:gd name="T14" fmla="*/ 53 w 219"/>
                <a:gd name="T15" fmla="*/ 302 h 413"/>
                <a:gd name="T16" fmla="*/ 53 w 219"/>
                <a:gd name="T17" fmla="*/ 162 h 413"/>
                <a:gd name="T18" fmla="*/ 0 w 219"/>
                <a:gd name="T19" fmla="*/ 162 h 413"/>
                <a:gd name="T20" fmla="*/ 0 w 219"/>
                <a:gd name="T21" fmla="*/ 95 h 413"/>
                <a:gd name="T22" fmla="*/ 53 w 219"/>
                <a:gd name="T23" fmla="*/ 95 h 413"/>
                <a:gd name="T24" fmla="*/ 53 w 219"/>
                <a:gd name="T25" fmla="*/ 0 h 413"/>
                <a:gd name="T26" fmla="*/ 156 w 219"/>
                <a:gd name="T27" fmla="*/ 0 h 413"/>
                <a:gd name="T28" fmla="*/ 156 w 219"/>
                <a:gd name="T29" fmla="*/ 95 h 413"/>
                <a:gd name="T30" fmla="*/ 219 w 219"/>
                <a:gd name="T31" fmla="*/ 95 h 413"/>
                <a:gd name="T32" fmla="*/ 219 w 219"/>
                <a:gd name="T33" fmla="*/ 162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9" h="413">
                  <a:moveTo>
                    <a:pt x="219" y="162"/>
                  </a:moveTo>
                  <a:cubicBezTo>
                    <a:pt x="156" y="162"/>
                    <a:pt x="156" y="162"/>
                    <a:pt x="156" y="162"/>
                  </a:cubicBezTo>
                  <a:cubicBezTo>
                    <a:pt x="156" y="305"/>
                    <a:pt x="156" y="305"/>
                    <a:pt x="156" y="305"/>
                  </a:cubicBezTo>
                  <a:cubicBezTo>
                    <a:pt x="156" y="330"/>
                    <a:pt x="170" y="335"/>
                    <a:pt x="193" y="335"/>
                  </a:cubicBezTo>
                  <a:cubicBezTo>
                    <a:pt x="201" y="335"/>
                    <a:pt x="210" y="334"/>
                    <a:pt x="219" y="334"/>
                  </a:cubicBezTo>
                  <a:cubicBezTo>
                    <a:pt x="219" y="410"/>
                    <a:pt x="219" y="410"/>
                    <a:pt x="219" y="410"/>
                  </a:cubicBezTo>
                  <a:cubicBezTo>
                    <a:pt x="200" y="410"/>
                    <a:pt x="182" y="413"/>
                    <a:pt x="163" y="413"/>
                  </a:cubicBezTo>
                  <a:cubicBezTo>
                    <a:pt x="75" y="413"/>
                    <a:pt x="53" y="387"/>
                    <a:pt x="53" y="302"/>
                  </a:cubicBezTo>
                  <a:cubicBezTo>
                    <a:pt x="53" y="162"/>
                    <a:pt x="53" y="162"/>
                    <a:pt x="53" y="162"/>
                  </a:cubicBezTo>
                  <a:cubicBezTo>
                    <a:pt x="0" y="162"/>
                    <a:pt x="0" y="162"/>
                    <a:pt x="0" y="162"/>
                  </a:cubicBezTo>
                  <a:cubicBezTo>
                    <a:pt x="0" y="95"/>
                    <a:pt x="0" y="95"/>
                    <a:pt x="0" y="95"/>
                  </a:cubicBezTo>
                  <a:cubicBezTo>
                    <a:pt x="53" y="95"/>
                    <a:pt x="53" y="95"/>
                    <a:pt x="53" y="95"/>
                  </a:cubicBezTo>
                  <a:cubicBezTo>
                    <a:pt x="53" y="0"/>
                    <a:pt x="53" y="0"/>
                    <a:pt x="53" y="0"/>
                  </a:cubicBezTo>
                  <a:cubicBezTo>
                    <a:pt x="156" y="0"/>
                    <a:pt x="156" y="0"/>
                    <a:pt x="156" y="0"/>
                  </a:cubicBezTo>
                  <a:cubicBezTo>
                    <a:pt x="156" y="95"/>
                    <a:pt x="156" y="95"/>
                    <a:pt x="156" y="95"/>
                  </a:cubicBezTo>
                  <a:cubicBezTo>
                    <a:pt x="219" y="95"/>
                    <a:pt x="219" y="95"/>
                    <a:pt x="219" y="95"/>
                  </a:cubicBezTo>
                  <a:lnTo>
                    <a:pt x="219"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164"/>
            <p:cNvSpPr>
              <a:spLocks/>
            </p:cNvSpPr>
            <p:nvPr/>
          </p:nvSpPr>
          <p:spPr bwMode="auto">
            <a:xfrm>
              <a:off x="10695751" y="4671838"/>
              <a:ext cx="72982" cy="107326"/>
            </a:xfrm>
            <a:custGeom>
              <a:avLst/>
              <a:gdLst>
                <a:gd name="T0" fmla="*/ 0 w 220"/>
                <a:gd name="T1" fmla="*/ 6 h 321"/>
                <a:gd name="T2" fmla="*/ 100 w 220"/>
                <a:gd name="T3" fmla="*/ 6 h 321"/>
                <a:gd name="T4" fmla="*/ 100 w 220"/>
                <a:gd name="T5" fmla="*/ 61 h 321"/>
                <a:gd name="T6" fmla="*/ 101 w 220"/>
                <a:gd name="T7" fmla="*/ 61 h 321"/>
                <a:gd name="T8" fmla="*/ 196 w 220"/>
                <a:gd name="T9" fmla="*/ 0 h 321"/>
                <a:gd name="T10" fmla="*/ 220 w 220"/>
                <a:gd name="T11" fmla="*/ 3 h 321"/>
                <a:gd name="T12" fmla="*/ 220 w 220"/>
                <a:gd name="T13" fmla="*/ 97 h 321"/>
                <a:gd name="T14" fmla="*/ 181 w 220"/>
                <a:gd name="T15" fmla="*/ 90 h 321"/>
                <a:gd name="T16" fmla="*/ 103 w 220"/>
                <a:gd name="T17" fmla="*/ 165 h 321"/>
                <a:gd name="T18" fmla="*/ 103 w 220"/>
                <a:gd name="T19" fmla="*/ 321 h 321"/>
                <a:gd name="T20" fmla="*/ 0 w 220"/>
                <a:gd name="T21" fmla="*/ 321 h 321"/>
                <a:gd name="T22" fmla="*/ 0 w 220"/>
                <a:gd name="T23" fmla="*/ 6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0" h="321">
                  <a:moveTo>
                    <a:pt x="0" y="6"/>
                  </a:moveTo>
                  <a:cubicBezTo>
                    <a:pt x="100" y="6"/>
                    <a:pt x="100" y="6"/>
                    <a:pt x="100" y="6"/>
                  </a:cubicBezTo>
                  <a:cubicBezTo>
                    <a:pt x="100" y="61"/>
                    <a:pt x="100" y="61"/>
                    <a:pt x="100" y="61"/>
                  </a:cubicBezTo>
                  <a:cubicBezTo>
                    <a:pt x="101" y="61"/>
                    <a:pt x="101" y="61"/>
                    <a:pt x="101" y="61"/>
                  </a:cubicBezTo>
                  <a:cubicBezTo>
                    <a:pt x="117" y="21"/>
                    <a:pt x="152" y="0"/>
                    <a:pt x="196" y="0"/>
                  </a:cubicBezTo>
                  <a:cubicBezTo>
                    <a:pt x="204" y="0"/>
                    <a:pt x="212" y="1"/>
                    <a:pt x="220" y="3"/>
                  </a:cubicBezTo>
                  <a:cubicBezTo>
                    <a:pt x="220" y="97"/>
                    <a:pt x="220" y="97"/>
                    <a:pt x="220" y="97"/>
                  </a:cubicBezTo>
                  <a:cubicBezTo>
                    <a:pt x="207" y="93"/>
                    <a:pt x="195" y="90"/>
                    <a:pt x="181" y="90"/>
                  </a:cubicBezTo>
                  <a:cubicBezTo>
                    <a:pt x="130" y="90"/>
                    <a:pt x="103" y="126"/>
                    <a:pt x="103" y="165"/>
                  </a:cubicBezTo>
                  <a:cubicBezTo>
                    <a:pt x="103" y="321"/>
                    <a:pt x="103" y="321"/>
                    <a:pt x="103" y="321"/>
                  </a:cubicBezTo>
                  <a:cubicBezTo>
                    <a:pt x="0" y="321"/>
                    <a:pt x="0" y="321"/>
                    <a:pt x="0" y="321"/>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165"/>
            <p:cNvSpPr>
              <a:spLocks/>
            </p:cNvSpPr>
            <p:nvPr/>
          </p:nvSpPr>
          <p:spPr bwMode="auto">
            <a:xfrm>
              <a:off x="10781612" y="4673985"/>
              <a:ext cx="107326" cy="109473"/>
            </a:xfrm>
            <a:custGeom>
              <a:avLst/>
              <a:gdLst>
                <a:gd name="T0" fmla="*/ 313 w 313"/>
                <a:gd name="T1" fmla="*/ 315 h 324"/>
                <a:gd name="T2" fmla="*/ 213 w 313"/>
                <a:gd name="T3" fmla="*/ 315 h 324"/>
                <a:gd name="T4" fmla="*/ 213 w 313"/>
                <a:gd name="T5" fmla="*/ 272 h 324"/>
                <a:gd name="T6" fmla="*/ 212 w 313"/>
                <a:gd name="T7" fmla="*/ 272 h 324"/>
                <a:gd name="T8" fmla="*/ 116 w 313"/>
                <a:gd name="T9" fmla="*/ 324 h 324"/>
                <a:gd name="T10" fmla="*/ 0 w 313"/>
                <a:gd name="T11" fmla="*/ 189 h 324"/>
                <a:gd name="T12" fmla="*/ 0 w 313"/>
                <a:gd name="T13" fmla="*/ 0 h 324"/>
                <a:gd name="T14" fmla="*/ 103 w 313"/>
                <a:gd name="T15" fmla="*/ 0 h 324"/>
                <a:gd name="T16" fmla="*/ 103 w 313"/>
                <a:gd name="T17" fmla="*/ 183 h 324"/>
                <a:gd name="T18" fmla="*/ 154 w 313"/>
                <a:gd name="T19" fmla="*/ 239 h 324"/>
                <a:gd name="T20" fmla="*/ 210 w 313"/>
                <a:gd name="T21" fmla="*/ 169 h 324"/>
                <a:gd name="T22" fmla="*/ 210 w 313"/>
                <a:gd name="T23" fmla="*/ 0 h 324"/>
                <a:gd name="T24" fmla="*/ 313 w 313"/>
                <a:gd name="T25" fmla="*/ 0 h 324"/>
                <a:gd name="T26" fmla="*/ 313 w 313"/>
                <a:gd name="T27" fmla="*/ 315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3" h="324">
                  <a:moveTo>
                    <a:pt x="313" y="315"/>
                  </a:moveTo>
                  <a:cubicBezTo>
                    <a:pt x="213" y="315"/>
                    <a:pt x="213" y="315"/>
                    <a:pt x="213" y="315"/>
                  </a:cubicBezTo>
                  <a:cubicBezTo>
                    <a:pt x="213" y="272"/>
                    <a:pt x="213" y="272"/>
                    <a:pt x="213" y="272"/>
                  </a:cubicBezTo>
                  <a:cubicBezTo>
                    <a:pt x="212" y="272"/>
                    <a:pt x="212" y="272"/>
                    <a:pt x="212" y="272"/>
                  </a:cubicBezTo>
                  <a:cubicBezTo>
                    <a:pt x="192" y="304"/>
                    <a:pt x="152" y="324"/>
                    <a:pt x="116" y="324"/>
                  </a:cubicBezTo>
                  <a:cubicBezTo>
                    <a:pt x="26" y="324"/>
                    <a:pt x="0" y="272"/>
                    <a:pt x="0" y="189"/>
                  </a:cubicBezTo>
                  <a:cubicBezTo>
                    <a:pt x="0" y="0"/>
                    <a:pt x="0" y="0"/>
                    <a:pt x="0" y="0"/>
                  </a:cubicBezTo>
                  <a:cubicBezTo>
                    <a:pt x="103" y="0"/>
                    <a:pt x="103" y="0"/>
                    <a:pt x="103" y="0"/>
                  </a:cubicBezTo>
                  <a:cubicBezTo>
                    <a:pt x="103" y="183"/>
                    <a:pt x="103" y="183"/>
                    <a:pt x="103" y="183"/>
                  </a:cubicBezTo>
                  <a:cubicBezTo>
                    <a:pt x="103" y="224"/>
                    <a:pt x="121" y="239"/>
                    <a:pt x="154" y="239"/>
                  </a:cubicBezTo>
                  <a:cubicBezTo>
                    <a:pt x="176" y="239"/>
                    <a:pt x="210" y="224"/>
                    <a:pt x="210" y="169"/>
                  </a:cubicBezTo>
                  <a:cubicBezTo>
                    <a:pt x="210" y="0"/>
                    <a:pt x="210" y="0"/>
                    <a:pt x="210" y="0"/>
                  </a:cubicBezTo>
                  <a:cubicBezTo>
                    <a:pt x="313" y="0"/>
                    <a:pt x="313" y="0"/>
                    <a:pt x="313" y="0"/>
                  </a:cubicBezTo>
                  <a:lnTo>
                    <a:pt x="313" y="3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166"/>
            <p:cNvSpPr>
              <a:spLocks/>
            </p:cNvSpPr>
            <p:nvPr/>
          </p:nvSpPr>
          <p:spPr bwMode="auto">
            <a:xfrm>
              <a:off x="10908258" y="4669692"/>
              <a:ext cx="109473" cy="113766"/>
            </a:xfrm>
            <a:custGeom>
              <a:avLst/>
              <a:gdLst>
                <a:gd name="T0" fmla="*/ 220 w 323"/>
                <a:gd name="T1" fmla="*/ 124 h 333"/>
                <a:gd name="T2" fmla="*/ 170 w 323"/>
                <a:gd name="T3" fmla="*/ 79 h 333"/>
                <a:gd name="T4" fmla="*/ 103 w 323"/>
                <a:gd name="T5" fmla="*/ 172 h 333"/>
                <a:gd name="T6" fmla="*/ 165 w 323"/>
                <a:gd name="T7" fmla="*/ 254 h 333"/>
                <a:gd name="T8" fmla="*/ 223 w 323"/>
                <a:gd name="T9" fmla="*/ 200 h 333"/>
                <a:gd name="T10" fmla="*/ 323 w 323"/>
                <a:gd name="T11" fmla="*/ 200 h 333"/>
                <a:gd name="T12" fmla="*/ 165 w 323"/>
                <a:gd name="T13" fmla="*/ 333 h 333"/>
                <a:gd name="T14" fmla="*/ 0 w 323"/>
                <a:gd name="T15" fmla="*/ 172 h 333"/>
                <a:gd name="T16" fmla="*/ 165 w 323"/>
                <a:gd name="T17" fmla="*/ 0 h 333"/>
                <a:gd name="T18" fmla="*/ 320 w 323"/>
                <a:gd name="T19" fmla="*/ 124 h 333"/>
                <a:gd name="T20" fmla="*/ 220 w 323"/>
                <a:gd name="T21" fmla="*/ 12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3" h="333">
                  <a:moveTo>
                    <a:pt x="220" y="124"/>
                  </a:moveTo>
                  <a:cubicBezTo>
                    <a:pt x="220" y="98"/>
                    <a:pt x="196" y="79"/>
                    <a:pt x="170" y="79"/>
                  </a:cubicBezTo>
                  <a:cubicBezTo>
                    <a:pt x="112" y="79"/>
                    <a:pt x="103" y="128"/>
                    <a:pt x="103" y="172"/>
                  </a:cubicBezTo>
                  <a:cubicBezTo>
                    <a:pt x="103" y="212"/>
                    <a:pt x="121" y="254"/>
                    <a:pt x="165" y="254"/>
                  </a:cubicBezTo>
                  <a:cubicBezTo>
                    <a:pt x="200" y="254"/>
                    <a:pt x="218" y="233"/>
                    <a:pt x="223" y="200"/>
                  </a:cubicBezTo>
                  <a:cubicBezTo>
                    <a:pt x="323" y="200"/>
                    <a:pt x="323" y="200"/>
                    <a:pt x="323" y="200"/>
                  </a:cubicBezTo>
                  <a:cubicBezTo>
                    <a:pt x="314" y="284"/>
                    <a:pt x="249" y="333"/>
                    <a:pt x="165" y="333"/>
                  </a:cubicBezTo>
                  <a:cubicBezTo>
                    <a:pt x="71" y="333"/>
                    <a:pt x="0" y="268"/>
                    <a:pt x="0" y="172"/>
                  </a:cubicBezTo>
                  <a:cubicBezTo>
                    <a:pt x="0" y="72"/>
                    <a:pt x="64" y="0"/>
                    <a:pt x="165" y="0"/>
                  </a:cubicBezTo>
                  <a:cubicBezTo>
                    <a:pt x="243" y="0"/>
                    <a:pt x="313" y="41"/>
                    <a:pt x="320" y="124"/>
                  </a:cubicBezTo>
                  <a:lnTo>
                    <a:pt x="220" y="1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167"/>
            <p:cNvSpPr>
              <a:spLocks/>
            </p:cNvSpPr>
            <p:nvPr/>
          </p:nvSpPr>
          <p:spPr bwMode="auto">
            <a:xfrm>
              <a:off x="11026316" y="4641787"/>
              <a:ext cx="72982" cy="139524"/>
            </a:xfrm>
            <a:custGeom>
              <a:avLst/>
              <a:gdLst>
                <a:gd name="T0" fmla="*/ 219 w 219"/>
                <a:gd name="T1" fmla="*/ 162 h 413"/>
                <a:gd name="T2" fmla="*/ 156 w 219"/>
                <a:gd name="T3" fmla="*/ 162 h 413"/>
                <a:gd name="T4" fmla="*/ 156 w 219"/>
                <a:gd name="T5" fmla="*/ 305 h 413"/>
                <a:gd name="T6" fmla="*/ 193 w 219"/>
                <a:gd name="T7" fmla="*/ 335 h 413"/>
                <a:gd name="T8" fmla="*/ 219 w 219"/>
                <a:gd name="T9" fmla="*/ 334 h 413"/>
                <a:gd name="T10" fmla="*/ 219 w 219"/>
                <a:gd name="T11" fmla="*/ 410 h 413"/>
                <a:gd name="T12" fmla="*/ 163 w 219"/>
                <a:gd name="T13" fmla="*/ 413 h 413"/>
                <a:gd name="T14" fmla="*/ 53 w 219"/>
                <a:gd name="T15" fmla="*/ 302 h 413"/>
                <a:gd name="T16" fmla="*/ 53 w 219"/>
                <a:gd name="T17" fmla="*/ 162 h 413"/>
                <a:gd name="T18" fmla="*/ 0 w 219"/>
                <a:gd name="T19" fmla="*/ 162 h 413"/>
                <a:gd name="T20" fmla="*/ 0 w 219"/>
                <a:gd name="T21" fmla="*/ 95 h 413"/>
                <a:gd name="T22" fmla="*/ 53 w 219"/>
                <a:gd name="T23" fmla="*/ 95 h 413"/>
                <a:gd name="T24" fmla="*/ 53 w 219"/>
                <a:gd name="T25" fmla="*/ 0 h 413"/>
                <a:gd name="T26" fmla="*/ 156 w 219"/>
                <a:gd name="T27" fmla="*/ 0 h 413"/>
                <a:gd name="T28" fmla="*/ 156 w 219"/>
                <a:gd name="T29" fmla="*/ 95 h 413"/>
                <a:gd name="T30" fmla="*/ 219 w 219"/>
                <a:gd name="T31" fmla="*/ 95 h 413"/>
                <a:gd name="T32" fmla="*/ 219 w 219"/>
                <a:gd name="T33" fmla="*/ 162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9" h="413">
                  <a:moveTo>
                    <a:pt x="219" y="162"/>
                  </a:moveTo>
                  <a:cubicBezTo>
                    <a:pt x="156" y="162"/>
                    <a:pt x="156" y="162"/>
                    <a:pt x="156" y="162"/>
                  </a:cubicBezTo>
                  <a:cubicBezTo>
                    <a:pt x="156" y="305"/>
                    <a:pt x="156" y="305"/>
                    <a:pt x="156" y="305"/>
                  </a:cubicBezTo>
                  <a:cubicBezTo>
                    <a:pt x="156" y="330"/>
                    <a:pt x="170" y="335"/>
                    <a:pt x="193" y="335"/>
                  </a:cubicBezTo>
                  <a:cubicBezTo>
                    <a:pt x="201" y="335"/>
                    <a:pt x="210" y="334"/>
                    <a:pt x="219" y="334"/>
                  </a:cubicBezTo>
                  <a:cubicBezTo>
                    <a:pt x="219" y="410"/>
                    <a:pt x="219" y="410"/>
                    <a:pt x="219" y="410"/>
                  </a:cubicBezTo>
                  <a:cubicBezTo>
                    <a:pt x="200" y="410"/>
                    <a:pt x="182" y="413"/>
                    <a:pt x="163" y="413"/>
                  </a:cubicBezTo>
                  <a:cubicBezTo>
                    <a:pt x="75" y="413"/>
                    <a:pt x="53" y="387"/>
                    <a:pt x="53" y="302"/>
                  </a:cubicBezTo>
                  <a:cubicBezTo>
                    <a:pt x="53" y="162"/>
                    <a:pt x="53" y="162"/>
                    <a:pt x="53" y="162"/>
                  </a:cubicBezTo>
                  <a:cubicBezTo>
                    <a:pt x="0" y="162"/>
                    <a:pt x="0" y="162"/>
                    <a:pt x="0" y="162"/>
                  </a:cubicBezTo>
                  <a:cubicBezTo>
                    <a:pt x="0" y="95"/>
                    <a:pt x="0" y="95"/>
                    <a:pt x="0" y="95"/>
                  </a:cubicBezTo>
                  <a:cubicBezTo>
                    <a:pt x="53" y="95"/>
                    <a:pt x="53" y="95"/>
                    <a:pt x="53" y="95"/>
                  </a:cubicBezTo>
                  <a:cubicBezTo>
                    <a:pt x="53" y="0"/>
                    <a:pt x="53" y="0"/>
                    <a:pt x="53" y="0"/>
                  </a:cubicBezTo>
                  <a:cubicBezTo>
                    <a:pt x="156" y="0"/>
                    <a:pt x="156" y="0"/>
                    <a:pt x="156" y="0"/>
                  </a:cubicBezTo>
                  <a:cubicBezTo>
                    <a:pt x="156" y="95"/>
                    <a:pt x="156" y="95"/>
                    <a:pt x="156" y="95"/>
                  </a:cubicBezTo>
                  <a:cubicBezTo>
                    <a:pt x="219" y="95"/>
                    <a:pt x="219" y="95"/>
                    <a:pt x="219" y="95"/>
                  </a:cubicBezTo>
                  <a:lnTo>
                    <a:pt x="219"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168"/>
            <p:cNvSpPr>
              <a:spLocks/>
            </p:cNvSpPr>
            <p:nvPr/>
          </p:nvSpPr>
          <p:spPr bwMode="auto">
            <a:xfrm>
              <a:off x="11116471" y="4673985"/>
              <a:ext cx="107326" cy="109473"/>
            </a:xfrm>
            <a:custGeom>
              <a:avLst/>
              <a:gdLst>
                <a:gd name="T0" fmla="*/ 313 w 313"/>
                <a:gd name="T1" fmla="*/ 315 h 324"/>
                <a:gd name="T2" fmla="*/ 213 w 313"/>
                <a:gd name="T3" fmla="*/ 315 h 324"/>
                <a:gd name="T4" fmla="*/ 213 w 313"/>
                <a:gd name="T5" fmla="*/ 272 h 324"/>
                <a:gd name="T6" fmla="*/ 212 w 313"/>
                <a:gd name="T7" fmla="*/ 272 h 324"/>
                <a:gd name="T8" fmla="*/ 116 w 313"/>
                <a:gd name="T9" fmla="*/ 324 h 324"/>
                <a:gd name="T10" fmla="*/ 0 w 313"/>
                <a:gd name="T11" fmla="*/ 189 h 324"/>
                <a:gd name="T12" fmla="*/ 0 w 313"/>
                <a:gd name="T13" fmla="*/ 0 h 324"/>
                <a:gd name="T14" fmla="*/ 103 w 313"/>
                <a:gd name="T15" fmla="*/ 0 h 324"/>
                <a:gd name="T16" fmla="*/ 103 w 313"/>
                <a:gd name="T17" fmla="*/ 183 h 324"/>
                <a:gd name="T18" fmla="*/ 154 w 313"/>
                <a:gd name="T19" fmla="*/ 239 h 324"/>
                <a:gd name="T20" fmla="*/ 210 w 313"/>
                <a:gd name="T21" fmla="*/ 169 h 324"/>
                <a:gd name="T22" fmla="*/ 210 w 313"/>
                <a:gd name="T23" fmla="*/ 0 h 324"/>
                <a:gd name="T24" fmla="*/ 313 w 313"/>
                <a:gd name="T25" fmla="*/ 0 h 324"/>
                <a:gd name="T26" fmla="*/ 313 w 313"/>
                <a:gd name="T27" fmla="*/ 315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3" h="324">
                  <a:moveTo>
                    <a:pt x="313" y="315"/>
                  </a:moveTo>
                  <a:cubicBezTo>
                    <a:pt x="213" y="315"/>
                    <a:pt x="213" y="315"/>
                    <a:pt x="213" y="315"/>
                  </a:cubicBezTo>
                  <a:cubicBezTo>
                    <a:pt x="213" y="272"/>
                    <a:pt x="213" y="272"/>
                    <a:pt x="213" y="272"/>
                  </a:cubicBezTo>
                  <a:cubicBezTo>
                    <a:pt x="212" y="272"/>
                    <a:pt x="212" y="272"/>
                    <a:pt x="212" y="272"/>
                  </a:cubicBezTo>
                  <a:cubicBezTo>
                    <a:pt x="193" y="304"/>
                    <a:pt x="153" y="324"/>
                    <a:pt x="116" y="324"/>
                  </a:cubicBezTo>
                  <a:cubicBezTo>
                    <a:pt x="26" y="324"/>
                    <a:pt x="0" y="272"/>
                    <a:pt x="0" y="189"/>
                  </a:cubicBezTo>
                  <a:cubicBezTo>
                    <a:pt x="0" y="0"/>
                    <a:pt x="0" y="0"/>
                    <a:pt x="0" y="0"/>
                  </a:cubicBezTo>
                  <a:cubicBezTo>
                    <a:pt x="103" y="0"/>
                    <a:pt x="103" y="0"/>
                    <a:pt x="103" y="0"/>
                  </a:cubicBezTo>
                  <a:cubicBezTo>
                    <a:pt x="103" y="183"/>
                    <a:pt x="103" y="183"/>
                    <a:pt x="103" y="183"/>
                  </a:cubicBezTo>
                  <a:cubicBezTo>
                    <a:pt x="103" y="224"/>
                    <a:pt x="121" y="239"/>
                    <a:pt x="154" y="239"/>
                  </a:cubicBezTo>
                  <a:cubicBezTo>
                    <a:pt x="176" y="239"/>
                    <a:pt x="210" y="224"/>
                    <a:pt x="210" y="169"/>
                  </a:cubicBezTo>
                  <a:cubicBezTo>
                    <a:pt x="210" y="0"/>
                    <a:pt x="210" y="0"/>
                    <a:pt x="210" y="0"/>
                  </a:cubicBezTo>
                  <a:cubicBezTo>
                    <a:pt x="313" y="0"/>
                    <a:pt x="313" y="0"/>
                    <a:pt x="313" y="0"/>
                  </a:cubicBezTo>
                  <a:lnTo>
                    <a:pt x="313" y="3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169"/>
            <p:cNvSpPr>
              <a:spLocks/>
            </p:cNvSpPr>
            <p:nvPr/>
          </p:nvSpPr>
          <p:spPr bwMode="auto">
            <a:xfrm>
              <a:off x="11247409" y="4671838"/>
              <a:ext cx="75128" cy="107326"/>
            </a:xfrm>
            <a:custGeom>
              <a:avLst/>
              <a:gdLst>
                <a:gd name="T0" fmla="*/ 0 w 220"/>
                <a:gd name="T1" fmla="*/ 6 h 321"/>
                <a:gd name="T2" fmla="*/ 100 w 220"/>
                <a:gd name="T3" fmla="*/ 6 h 321"/>
                <a:gd name="T4" fmla="*/ 100 w 220"/>
                <a:gd name="T5" fmla="*/ 61 h 321"/>
                <a:gd name="T6" fmla="*/ 102 w 220"/>
                <a:gd name="T7" fmla="*/ 61 h 321"/>
                <a:gd name="T8" fmla="*/ 196 w 220"/>
                <a:gd name="T9" fmla="*/ 0 h 321"/>
                <a:gd name="T10" fmla="*/ 220 w 220"/>
                <a:gd name="T11" fmla="*/ 3 h 321"/>
                <a:gd name="T12" fmla="*/ 220 w 220"/>
                <a:gd name="T13" fmla="*/ 97 h 321"/>
                <a:gd name="T14" fmla="*/ 181 w 220"/>
                <a:gd name="T15" fmla="*/ 90 h 321"/>
                <a:gd name="T16" fmla="*/ 103 w 220"/>
                <a:gd name="T17" fmla="*/ 165 h 321"/>
                <a:gd name="T18" fmla="*/ 103 w 220"/>
                <a:gd name="T19" fmla="*/ 321 h 321"/>
                <a:gd name="T20" fmla="*/ 0 w 220"/>
                <a:gd name="T21" fmla="*/ 321 h 321"/>
                <a:gd name="T22" fmla="*/ 0 w 220"/>
                <a:gd name="T23" fmla="*/ 6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0" h="321">
                  <a:moveTo>
                    <a:pt x="0" y="6"/>
                  </a:moveTo>
                  <a:cubicBezTo>
                    <a:pt x="100" y="6"/>
                    <a:pt x="100" y="6"/>
                    <a:pt x="100" y="6"/>
                  </a:cubicBezTo>
                  <a:cubicBezTo>
                    <a:pt x="100" y="61"/>
                    <a:pt x="100" y="61"/>
                    <a:pt x="100" y="61"/>
                  </a:cubicBezTo>
                  <a:cubicBezTo>
                    <a:pt x="102" y="61"/>
                    <a:pt x="102" y="61"/>
                    <a:pt x="102" y="61"/>
                  </a:cubicBezTo>
                  <a:cubicBezTo>
                    <a:pt x="117" y="21"/>
                    <a:pt x="152" y="0"/>
                    <a:pt x="196" y="0"/>
                  </a:cubicBezTo>
                  <a:cubicBezTo>
                    <a:pt x="204" y="0"/>
                    <a:pt x="213" y="1"/>
                    <a:pt x="220" y="3"/>
                  </a:cubicBezTo>
                  <a:cubicBezTo>
                    <a:pt x="220" y="97"/>
                    <a:pt x="220" y="97"/>
                    <a:pt x="220" y="97"/>
                  </a:cubicBezTo>
                  <a:cubicBezTo>
                    <a:pt x="207" y="93"/>
                    <a:pt x="195" y="90"/>
                    <a:pt x="181" y="90"/>
                  </a:cubicBezTo>
                  <a:cubicBezTo>
                    <a:pt x="130" y="90"/>
                    <a:pt x="103" y="126"/>
                    <a:pt x="103" y="165"/>
                  </a:cubicBezTo>
                  <a:cubicBezTo>
                    <a:pt x="103" y="321"/>
                    <a:pt x="103" y="321"/>
                    <a:pt x="103" y="321"/>
                  </a:cubicBezTo>
                  <a:cubicBezTo>
                    <a:pt x="0" y="321"/>
                    <a:pt x="0" y="321"/>
                    <a:pt x="0" y="321"/>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170"/>
            <p:cNvSpPr>
              <a:spLocks noEditPoints="1"/>
            </p:cNvSpPr>
            <p:nvPr/>
          </p:nvSpPr>
          <p:spPr bwMode="auto">
            <a:xfrm>
              <a:off x="11331123" y="4669692"/>
              <a:ext cx="115912" cy="113766"/>
            </a:xfrm>
            <a:custGeom>
              <a:avLst/>
              <a:gdLst>
                <a:gd name="T0" fmla="*/ 103 w 339"/>
                <a:gd name="T1" fmla="*/ 192 h 333"/>
                <a:gd name="T2" fmla="*/ 173 w 339"/>
                <a:gd name="T3" fmla="*/ 263 h 333"/>
                <a:gd name="T4" fmla="*/ 232 w 339"/>
                <a:gd name="T5" fmla="*/ 229 h 333"/>
                <a:gd name="T6" fmla="*/ 328 w 339"/>
                <a:gd name="T7" fmla="*/ 229 h 333"/>
                <a:gd name="T8" fmla="*/ 172 w 339"/>
                <a:gd name="T9" fmla="*/ 333 h 333"/>
                <a:gd name="T10" fmla="*/ 0 w 339"/>
                <a:gd name="T11" fmla="*/ 166 h 333"/>
                <a:gd name="T12" fmla="*/ 170 w 339"/>
                <a:gd name="T13" fmla="*/ 0 h 333"/>
                <a:gd name="T14" fmla="*/ 334 w 339"/>
                <a:gd name="T15" fmla="*/ 192 h 333"/>
                <a:gd name="T16" fmla="*/ 103 w 339"/>
                <a:gd name="T17" fmla="*/ 192 h 333"/>
                <a:gd name="T18" fmla="*/ 231 w 339"/>
                <a:gd name="T19" fmla="*/ 134 h 333"/>
                <a:gd name="T20" fmla="*/ 170 w 339"/>
                <a:gd name="T21" fmla="*/ 70 h 333"/>
                <a:gd name="T22" fmla="*/ 103 w 339"/>
                <a:gd name="T23" fmla="*/ 134 h 333"/>
                <a:gd name="T24" fmla="*/ 231 w 339"/>
                <a:gd name="T25" fmla="*/ 13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9" h="333">
                  <a:moveTo>
                    <a:pt x="103" y="192"/>
                  </a:moveTo>
                  <a:cubicBezTo>
                    <a:pt x="105" y="235"/>
                    <a:pt x="130" y="263"/>
                    <a:pt x="173" y="263"/>
                  </a:cubicBezTo>
                  <a:cubicBezTo>
                    <a:pt x="198" y="263"/>
                    <a:pt x="222" y="252"/>
                    <a:pt x="232" y="229"/>
                  </a:cubicBezTo>
                  <a:cubicBezTo>
                    <a:pt x="328" y="229"/>
                    <a:pt x="328" y="229"/>
                    <a:pt x="328" y="229"/>
                  </a:cubicBezTo>
                  <a:cubicBezTo>
                    <a:pt x="310" y="301"/>
                    <a:pt x="242" y="333"/>
                    <a:pt x="172" y="333"/>
                  </a:cubicBezTo>
                  <a:cubicBezTo>
                    <a:pt x="70" y="333"/>
                    <a:pt x="0" y="271"/>
                    <a:pt x="0" y="166"/>
                  </a:cubicBezTo>
                  <a:cubicBezTo>
                    <a:pt x="0" y="69"/>
                    <a:pt x="77" y="0"/>
                    <a:pt x="170" y="0"/>
                  </a:cubicBezTo>
                  <a:cubicBezTo>
                    <a:pt x="282" y="0"/>
                    <a:pt x="339" y="85"/>
                    <a:pt x="334" y="192"/>
                  </a:cubicBezTo>
                  <a:lnTo>
                    <a:pt x="103" y="192"/>
                  </a:lnTo>
                  <a:close/>
                  <a:moveTo>
                    <a:pt x="231" y="134"/>
                  </a:moveTo>
                  <a:cubicBezTo>
                    <a:pt x="229" y="99"/>
                    <a:pt x="204" y="70"/>
                    <a:pt x="170" y="70"/>
                  </a:cubicBezTo>
                  <a:cubicBezTo>
                    <a:pt x="133" y="70"/>
                    <a:pt x="109" y="96"/>
                    <a:pt x="103" y="134"/>
                  </a:cubicBezTo>
                  <a:lnTo>
                    <a:pt x="231" y="1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171"/>
            <p:cNvSpPr>
              <a:spLocks noEditPoints="1"/>
            </p:cNvSpPr>
            <p:nvPr/>
          </p:nvSpPr>
          <p:spPr bwMode="auto">
            <a:xfrm>
              <a:off x="10543348" y="4910102"/>
              <a:ext cx="107326" cy="111619"/>
            </a:xfrm>
            <a:custGeom>
              <a:avLst/>
              <a:gdLst>
                <a:gd name="T0" fmla="*/ 13 w 320"/>
                <a:gd name="T1" fmla="*/ 106 h 333"/>
                <a:gd name="T2" fmla="*/ 62 w 320"/>
                <a:gd name="T3" fmla="*/ 22 h 333"/>
                <a:gd name="T4" fmla="*/ 162 w 320"/>
                <a:gd name="T5" fmla="*/ 0 h 333"/>
                <a:gd name="T6" fmla="*/ 308 w 320"/>
                <a:gd name="T7" fmla="*/ 105 h 333"/>
                <a:gd name="T8" fmla="*/ 308 w 320"/>
                <a:gd name="T9" fmla="*/ 243 h 333"/>
                <a:gd name="T10" fmla="*/ 320 w 320"/>
                <a:gd name="T11" fmla="*/ 324 h 333"/>
                <a:gd name="T12" fmla="*/ 217 w 320"/>
                <a:gd name="T13" fmla="*/ 324 h 333"/>
                <a:gd name="T14" fmla="*/ 211 w 320"/>
                <a:gd name="T15" fmla="*/ 294 h 333"/>
                <a:gd name="T16" fmla="*/ 107 w 320"/>
                <a:gd name="T17" fmla="*/ 333 h 333"/>
                <a:gd name="T18" fmla="*/ 0 w 320"/>
                <a:gd name="T19" fmla="*/ 238 h 333"/>
                <a:gd name="T20" fmla="*/ 183 w 320"/>
                <a:gd name="T21" fmla="*/ 128 h 333"/>
                <a:gd name="T22" fmla="*/ 210 w 320"/>
                <a:gd name="T23" fmla="*/ 99 h 333"/>
                <a:gd name="T24" fmla="*/ 160 w 320"/>
                <a:gd name="T25" fmla="*/ 67 h 333"/>
                <a:gd name="T26" fmla="*/ 109 w 320"/>
                <a:gd name="T27" fmla="*/ 106 h 333"/>
                <a:gd name="T28" fmla="*/ 13 w 320"/>
                <a:gd name="T29" fmla="*/ 106 h 333"/>
                <a:gd name="T30" fmla="*/ 146 w 320"/>
                <a:gd name="T31" fmla="*/ 269 h 333"/>
                <a:gd name="T32" fmla="*/ 209 w 320"/>
                <a:gd name="T33" fmla="*/ 176 h 333"/>
                <a:gd name="T34" fmla="*/ 145 w 320"/>
                <a:gd name="T35" fmla="*/ 193 h 333"/>
                <a:gd name="T36" fmla="*/ 103 w 320"/>
                <a:gd name="T37" fmla="*/ 233 h 333"/>
                <a:gd name="T38" fmla="*/ 146 w 320"/>
                <a:gd name="T39" fmla="*/ 269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0" h="333">
                  <a:moveTo>
                    <a:pt x="13" y="106"/>
                  </a:moveTo>
                  <a:cubicBezTo>
                    <a:pt x="14" y="65"/>
                    <a:pt x="34" y="38"/>
                    <a:pt x="62" y="22"/>
                  </a:cubicBezTo>
                  <a:cubicBezTo>
                    <a:pt x="90" y="6"/>
                    <a:pt x="126" y="0"/>
                    <a:pt x="162" y="0"/>
                  </a:cubicBezTo>
                  <a:cubicBezTo>
                    <a:pt x="236" y="0"/>
                    <a:pt x="308" y="16"/>
                    <a:pt x="308" y="105"/>
                  </a:cubicBezTo>
                  <a:cubicBezTo>
                    <a:pt x="308" y="243"/>
                    <a:pt x="308" y="243"/>
                    <a:pt x="308" y="243"/>
                  </a:cubicBezTo>
                  <a:cubicBezTo>
                    <a:pt x="308" y="270"/>
                    <a:pt x="308" y="299"/>
                    <a:pt x="320" y="324"/>
                  </a:cubicBezTo>
                  <a:cubicBezTo>
                    <a:pt x="217" y="324"/>
                    <a:pt x="217" y="324"/>
                    <a:pt x="217" y="324"/>
                  </a:cubicBezTo>
                  <a:cubicBezTo>
                    <a:pt x="213" y="314"/>
                    <a:pt x="212" y="304"/>
                    <a:pt x="211" y="294"/>
                  </a:cubicBezTo>
                  <a:cubicBezTo>
                    <a:pt x="184" y="322"/>
                    <a:pt x="145" y="333"/>
                    <a:pt x="107" y="333"/>
                  </a:cubicBezTo>
                  <a:cubicBezTo>
                    <a:pt x="47" y="333"/>
                    <a:pt x="0" y="302"/>
                    <a:pt x="0" y="238"/>
                  </a:cubicBezTo>
                  <a:cubicBezTo>
                    <a:pt x="0" y="135"/>
                    <a:pt x="111" y="143"/>
                    <a:pt x="183" y="128"/>
                  </a:cubicBezTo>
                  <a:cubicBezTo>
                    <a:pt x="200" y="125"/>
                    <a:pt x="210" y="119"/>
                    <a:pt x="210" y="99"/>
                  </a:cubicBezTo>
                  <a:cubicBezTo>
                    <a:pt x="210" y="76"/>
                    <a:pt x="182" y="67"/>
                    <a:pt x="160" y="67"/>
                  </a:cubicBezTo>
                  <a:cubicBezTo>
                    <a:pt x="132" y="67"/>
                    <a:pt x="114" y="79"/>
                    <a:pt x="109" y="106"/>
                  </a:cubicBezTo>
                  <a:lnTo>
                    <a:pt x="13" y="106"/>
                  </a:lnTo>
                  <a:close/>
                  <a:moveTo>
                    <a:pt x="146" y="269"/>
                  </a:moveTo>
                  <a:cubicBezTo>
                    <a:pt x="195" y="269"/>
                    <a:pt x="211" y="241"/>
                    <a:pt x="209" y="176"/>
                  </a:cubicBezTo>
                  <a:cubicBezTo>
                    <a:pt x="194" y="185"/>
                    <a:pt x="168" y="187"/>
                    <a:pt x="145" y="193"/>
                  </a:cubicBezTo>
                  <a:cubicBezTo>
                    <a:pt x="122" y="199"/>
                    <a:pt x="103" y="209"/>
                    <a:pt x="103" y="233"/>
                  </a:cubicBezTo>
                  <a:cubicBezTo>
                    <a:pt x="103" y="259"/>
                    <a:pt x="123" y="269"/>
                    <a:pt x="146" y="2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172"/>
            <p:cNvSpPr>
              <a:spLocks/>
            </p:cNvSpPr>
            <p:nvPr/>
          </p:nvSpPr>
          <p:spPr bwMode="auto">
            <a:xfrm>
              <a:off x="10672140" y="4910102"/>
              <a:ext cx="105180" cy="109473"/>
            </a:xfrm>
            <a:custGeom>
              <a:avLst/>
              <a:gdLst>
                <a:gd name="T0" fmla="*/ 0 w 313"/>
                <a:gd name="T1" fmla="*/ 9 h 324"/>
                <a:gd name="T2" fmla="*/ 100 w 313"/>
                <a:gd name="T3" fmla="*/ 9 h 324"/>
                <a:gd name="T4" fmla="*/ 100 w 313"/>
                <a:gd name="T5" fmla="*/ 52 h 324"/>
                <a:gd name="T6" fmla="*/ 101 w 313"/>
                <a:gd name="T7" fmla="*/ 52 h 324"/>
                <a:gd name="T8" fmla="*/ 200 w 313"/>
                <a:gd name="T9" fmla="*/ 0 h 324"/>
                <a:gd name="T10" fmla="*/ 313 w 313"/>
                <a:gd name="T11" fmla="*/ 122 h 324"/>
                <a:gd name="T12" fmla="*/ 313 w 313"/>
                <a:gd name="T13" fmla="*/ 324 h 324"/>
                <a:gd name="T14" fmla="*/ 210 w 313"/>
                <a:gd name="T15" fmla="*/ 324 h 324"/>
                <a:gd name="T16" fmla="*/ 210 w 313"/>
                <a:gd name="T17" fmla="*/ 172 h 324"/>
                <a:gd name="T18" fmla="*/ 159 w 313"/>
                <a:gd name="T19" fmla="*/ 85 h 324"/>
                <a:gd name="T20" fmla="*/ 103 w 313"/>
                <a:gd name="T21" fmla="*/ 152 h 324"/>
                <a:gd name="T22" fmla="*/ 103 w 313"/>
                <a:gd name="T23" fmla="*/ 324 h 324"/>
                <a:gd name="T24" fmla="*/ 0 w 313"/>
                <a:gd name="T25" fmla="*/ 324 h 324"/>
                <a:gd name="T26" fmla="*/ 0 w 313"/>
                <a:gd name="T27" fmla="*/ 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3" h="324">
                  <a:moveTo>
                    <a:pt x="0" y="9"/>
                  </a:moveTo>
                  <a:cubicBezTo>
                    <a:pt x="100" y="9"/>
                    <a:pt x="100" y="9"/>
                    <a:pt x="100" y="9"/>
                  </a:cubicBezTo>
                  <a:cubicBezTo>
                    <a:pt x="100" y="52"/>
                    <a:pt x="100" y="52"/>
                    <a:pt x="100" y="52"/>
                  </a:cubicBezTo>
                  <a:cubicBezTo>
                    <a:pt x="101" y="52"/>
                    <a:pt x="101" y="52"/>
                    <a:pt x="101" y="52"/>
                  </a:cubicBezTo>
                  <a:cubicBezTo>
                    <a:pt x="120" y="20"/>
                    <a:pt x="162" y="0"/>
                    <a:pt x="200" y="0"/>
                  </a:cubicBezTo>
                  <a:cubicBezTo>
                    <a:pt x="305" y="0"/>
                    <a:pt x="313" y="76"/>
                    <a:pt x="313" y="122"/>
                  </a:cubicBezTo>
                  <a:cubicBezTo>
                    <a:pt x="313" y="324"/>
                    <a:pt x="313" y="324"/>
                    <a:pt x="313" y="324"/>
                  </a:cubicBezTo>
                  <a:cubicBezTo>
                    <a:pt x="210" y="324"/>
                    <a:pt x="210" y="324"/>
                    <a:pt x="210" y="324"/>
                  </a:cubicBezTo>
                  <a:cubicBezTo>
                    <a:pt x="210" y="172"/>
                    <a:pt x="210" y="172"/>
                    <a:pt x="210" y="172"/>
                  </a:cubicBezTo>
                  <a:cubicBezTo>
                    <a:pt x="210" y="128"/>
                    <a:pt x="215" y="85"/>
                    <a:pt x="159" y="85"/>
                  </a:cubicBezTo>
                  <a:cubicBezTo>
                    <a:pt x="120" y="85"/>
                    <a:pt x="103" y="118"/>
                    <a:pt x="103" y="152"/>
                  </a:cubicBezTo>
                  <a:cubicBezTo>
                    <a:pt x="103" y="324"/>
                    <a:pt x="103" y="324"/>
                    <a:pt x="103" y="324"/>
                  </a:cubicBezTo>
                  <a:cubicBezTo>
                    <a:pt x="0" y="324"/>
                    <a:pt x="0" y="324"/>
                    <a:pt x="0" y="324"/>
                  </a:cubicBez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173"/>
            <p:cNvSpPr>
              <a:spLocks noEditPoints="1"/>
            </p:cNvSpPr>
            <p:nvPr/>
          </p:nvSpPr>
          <p:spPr bwMode="auto">
            <a:xfrm>
              <a:off x="10796638" y="4871465"/>
              <a:ext cx="111619" cy="150257"/>
            </a:xfrm>
            <a:custGeom>
              <a:avLst/>
              <a:gdLst>
                <a:gd name="T0" fmla="*/ 327 w 327"/>
                <a:gd name="T1" fmla="*/ 433 h 442"/>
                <a:gd name="T2" fmla="*/ 228 w 327"/>
                <a:gd name="T3" fmla="*/ 433 h 442"/>
                <a:gd name="T4" fmla="*/ 228 w 327"/>
                <a:gd name="T5" fmla="*/ 396 h 442"/>
                <a:gd name="T6" fmla="*/ 227 w 327"/>
                <a:gd name="T7" fmla="*/ 396 h 442"/>
                <a:gd name="T8" fmla="*/ 141 w 327"/>
                <a:gd name="T9" fmla="*/ 442 h 442"/>
                <a:gd name="T10" fmla="*/ 0 w 327"/>
                <a:gd name="T11" fmla="*/ 268 h 442"/>
                <a:gd name="T12" fmla="*/ 133 w 327"/>
                <a:gd name="T13" fmla="*/ 109 h 442"/>
                <a:gd name="T14" fmla="*/ 222 w 327"/>
                <a:gd name="T15" fmla="*/ 152 h 442"/>
                <a:gd name="T16" fmla="*/ 224 w 327"/>
                <a:gd name="T17" fmla="*/ 152 h 442"/>
                <a:gd name="T18" fmla="*/ 224 w 327"/>
                <a:gd name="T19" fmla="*/ 0 h 442"/>
                <a:gd name="T20" fmla="*/ 327 w 327"/>
                <a:gd name="T21" fmla="*/ 0 h 442"/>
                <a:gd name="T22" fmla="*/ 327 w 327"/>
                <a:gd name="T23" fmla="*/ 433 h 442"/>
                <a:gd name="T24" fmla="*/ 103 w 327"/>
                <a:gd name="T25" fmla="*/ 272 h 442"/>
                <a:gd name="T26" fmla="*/ 166 w 327"/>
                <a:gd name="T27" fmla="*/ 363 h 442"/>
                <a:gd name="T28" fmla="*/ 227 w 327"/>
                <a:gd name="T29" fmla="*/ 275 h 442"/>
                <a:gd name="T30" fmla="*/ 166 w 327"/>
                <a:gd name="T31" fmla="*/ 188 h 442"/>
                <a:gd name="T32" fmla="*/ 103 w 327"/>
                <a:gd name="T33" fmla="*/ 27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7" h="442">
                  <a:moveTo>
                    <a:pt x="327" y="433"/>
                  </a:moveTo>
                  <a:cubicBezTo>
                    <a:pt x="228" y="433"/>
                    <a:pt x="228" y="433"/>
                    <a:pt x="228" y="433"/>
                  </a:cubicBezTo>
                  <a:cubicBezTo>
                    <a:pt x="228" y="396"/>
                    <a:pt x="228" y="396"/>
                    <a:pt x="228" y="396"/>
                  </a:cubicBezTo>
                  <a:cubicBezTo>
                    <a:pt x="227" y="396"/>
                    <a:pt x="227" y="396"/>
                    <a:pt x="227" y="396"/>
                  </a:cubicBezTo>
                  <a:cubicBezTo>
                    <a:pt x="207" y="426"/>
                    <a:pt x="177" y="442"/>
                    <a:pt x="141" y="442"/>
                  </a:cubicBezTo>
                  <a:cubicBezTo>
                    <a:pt x="42" y="442"/>
                    <a:pt x="0" y="357"/>
                    <a:pt x="0" y="268"/>
                  </a:cubicBezTo>
                  <a:cubicBezTo>
                    <a:pt x="0" y="187"/>
                    <a:pt x="44" y="109"/>
                    <a:pt x="133" y="109"/>
                  </a:cubicBezTo>
                  <a:cubicBezTo>
                    <a:pt x="172" y="109"/>
                    <a:pt x="201" y="124"/>
                    <a:pt x="222" y="152"/>
                  </a:cubicBezTo>
                  <a:cubicBezTo>
                    <a:pt x="224" y="152"/>
                    <a:pt x="224" y="152"/>
                    <a:pt x="224" y="152"/>
                  </a:cubicBezTo>
                  <a:cubicBezTo>
                    <a:pt x="224" y="0"/>
                    <a:pt x="224" y="0"/>
                    <a:pt x="224" y="0"/>
                  </a:cubicBezTo>
                  <a:cubicBezTo>
                    <a:pt x="327" y="0"/>
                    <a:pt x="327" y="0"/>
                    <a:pt x="327" y="0"/>
                  </a:cubicBezTo>
                  <a:lnTo>
                    <a:pt x="327" y="433"/>
                  </a:lnTo>
                  <a:close/>
                  <a:moveTo>
                    <a:pt x="103" y="272"/>
                  </a:moveTo>
                  <a:cubicBezTo>
                    <a:pt x="103" y="315"/>
                    <a:pt x="119" y="363"/>
                    <a:pt x="166" y="363"/>
                  </a:cubicBezTo>
                  <a:cubicBezTo>
                    <a:pt x="216" y="363"/>
                    <a:pt x="227" y="315"/>
                    <a:pt x="227" y="275"/>
                  </a:cubicBezTo>
                  <a:cubicBezTo>
                    <a:pt x="227" y="230"/>
                    <a:pt x="211" y="188"/>
                    <a:pt x="166" y="188"/>
                  </a:cubicBezTo>
                  <a:cubicBezTo>
                    <a:pt x="119" y="188"/>
                    <a:pt x="103" y="232"/>
                    <a:pt x="103" y="27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174"/>
            <p:cNvSpPr>
              <a:spLocks noEditPoints="1"/>
            </p:cNvSpPr>
            <p:nvPr/>
          </p:nvSpPr>
          <p:spPr bwMode="auto">
            <a:xfrm>
              <a:off x="10182732" y="5148367"/>
              <a:ext cx="113766" cy="111619"/>
            </a:xfrm>
            <a:custGeom>
              <a:avLst/>
              <a:gdLst>
                <a:gd name="T0" fmla="*/ 103 w 339"/>
                <a:gd name="T1" fmla="*/ 191 h 333"/>
                <a:gd name="T2" fmla="*/ 173 w 339"/>
                <a:gd name="T3" fmla="*/ 263 h 333"/>
                <a:gd name="T4" fmla="*/ 232 w 339"/>
                <a:gd name="T5" fmla="*/ 228 h 333"/>
                <a:gd name="T6" fmla="*/ 328 w 339"/>
                <a:gd name="T7" fmla="*/ 228 h 333"/>
                <a:gd name="T8" fmla="*/ 172 w 339"/>
                <a:gd name="T9" fmla="*/ 333 h 333"/>
                <a:gd name="T10" fmla="*/ 0 w 339"/>
                <a:gd name="T11" fmla="*/ 165 h 333"/>
                <a:gd name="T12" fmla="*/ 169 w 339"/>
                <a:gd name="T13" fmla="*/ 0 h 333"/>
                <a:gd name="T14" fmla="*/ 334 w 339"/>
                <a:gd name="T15" fmla="*/ 191 h 333"/>
                <a:gd name="T16" fmla="*/ 103 w 339"/>
                <a:gd name="T17" fmla="*/ 191 h 333"/>
                <a:gd name="T18" fmla="*/ 231 w 339"/>
                <a:gd name="T19" fmla="*/ 134 h 333"/>
                <a:gd name="T20" fmla="*/ 169 w 339"/>
                <a:gd name="T21" fmla="*/ 70 h 333"/>
                <a:gd name="T22" fmla="*/ 103 w 339"/>
                <a:gd name="T23" fmla="*/ 134 h 333"/>
                <a:gd name="T24" fmla="*/ 231 w 339"/>
                <a:gd name="T25" fmla="*/ 13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9" h="333">
                  <a:moveTo>
                    <a:pt x="103" y="191"/>
                  </a:moveTo>
                  <a:cubicBezTo>
                    <a:pt x="105" y="234"/>
                    <a:pt x="129" y="263"/>
                    <a:pt x="173" y="263"/>
                  </a:cubicBezTo>
                  <a:cubicBezTo>
                    <a:pt x="198" y="263"/>
                    <a:pt x="222" y="251"/>
                    <a:pt x="232" y="228"/>
                  </a:cubicBezTo>
                  <a:cubicBezTo>
                    <a:pt x="328" y="228"/>
                    <a:pt x="328" y="228"/>
                    <a:pt x="328" y="228"/>
                  </a:cubicBezTo>
                  <a:cubicBezTo>
                    <a:pt x="309" y="301"/>
                    <a:pt x="242" y="333"/>
                    <a:pt x="172" y="333"/>
                  </a:cubicBezTo>
                  <a:cubicBezTo>
                    <a:pt x="69" y="333"/>
                    <a:pt x="0" y="271"/>
                    <a:pt x="0" y="165"/>
                  </a:cubicBezTo>
                  <a:cubicBezTo>
                    <a:pt x="0" y="69"/>
                    <a:pt x="77" y="0"/>
                    <a:pt x="169" y="0"/>
                  </a:cubicBezTo>
                  <a:cubicBezTo>
                    <a:pt x="282" y="0"/>
                    <a:pt x="339" y="85"/>
                    <a:pt x="334" y="191"/>
                  </a:cubicBezTo>
                  <a:lnTo>
                    <a:pt x="103" y="191"/>
                  </a:lnTo>
                  <a:close/>
                  <a:moveTo>
                    <a:pt x="231" y="134"/>
                  </a:moveTo>
                  <a:cubicBezTo>
                    <a:pt x="229" y="99"/>
                    <a:pt x="204" y="70"/>
                    <a:pt x="169" y="70"/>
                  </a:cubicBezTo>
                  <a:cubicBezTo>
                    <a:pt x="133" y="70"/>
                    <a:pt x="109" y="96"/>
                    <a:pt x="103" y="134"/>
                  </a:cubicBezTo>
                  <a:lnTo>
                    <a:pt x="231" y="1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175"/>
            <p:cNvSpPr>
              <a:spLocks noEditPoints="1"/>
            </p:cNvSpPr>
            <p:nvPr/>
          </p:nvSpPr>
          <p:spPr bwMode="auto">
            <a:xfrm>
              <a:off x="10309377" y="5148367"/>
              <a:ext cx="109473" cy="143817"/>
            </a:xfrm>
            <a:custGeom>
              <a:avLst/>
              <a:gdLst>
                <a:gd name="T0" fmla="*/ 326 w 326"/>
                <a:gd name="T1" fmla="*/ 429 h 429"/>
                <a:gd name="T2" fmla="*/ 223 w 326"/>
                <a:gd name="T3" fmla="*/ 429 h 429"/>
                <a:gd name="T4" fmla="*/ 223 w 326"/>
                <a:gd name="T5" fmla="*/ 289 h 429"/>
                <a:gd name="T6" fmla="*/ 222 w 326"/>
                <a:gd name="T7" fmla="*/ 289 h 429"/>
                <a:gd name="T8" fmla="*/ 132 w 326"/>
                <a:gd name="T9" fmla="*/ 333 h 429"/>
                <a:gd name="T10" fmla="*/ 0 w 326"/>
                <a:gd name="T11" fmla="*/ 173 h 429"/>
                <a:gd name="T12" fmla="*/ 140 w 326"/>
                <a:gd name="T13" fmla="*/ 0 h 429"/>
                <a:gd name="T14" fmla="*/ 227 w 326"/>
                <a:gd name="T15" fmla="*/ 45 h 429"/>
                <a:gd name="T16" fmla="*/ 228 w 326"/>
                <a:gd name="T17" fmla="*/ 45 h 429"/>
                <a:gd name="T18" fmla="*/ 228 w 326"/>
                <a:gd name="T19" fmla="*/ 9 h 429"/>
                <a:gd name="T20" fmla="*/ 326 w 326"/>
                <a:gd name="T21" fmla="*/ 9 h 429"/>
                <a:gd name="T22" fmla="*/ 326 w 326"/>
                <a:gd name="T23" fmla="*/ 429 h 429"/>
                <a:gd name="T24" fmla="*/ 164 w 326"/>
                <a:gd name="T25" fmla="*/ 254 h 429"/>
                <a:gd name="T26" fmla="*/ 227 w 326"/>
                <a:gd name="T27" fmla="*/ 169 h 429"/>
                <a:gd name="T28" fmla="*/ 166 w 326"/>
                <a:gd name="T29" fmla="*/ 79 h 429"/>
                <a:gd name="T30" fmla="*/ 103 w 326"/>
                <a:gd name="T31" fmla="*/ 170 h 429"/>
                <a:gd name="T32" fmla="*/ 164 w 326"/>
                <a:gd name="T33" fmla="*/ 254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6" h="429">
                  <a:moveTo>
                    <a:pt x="326" y="429"/>
                  </a:moveTo>
                  <a:cubicBezTo>
                    <a:pt x="223" y="429"/>
                    <a:pt x="223" y="429"/>
                    <a:pt x="223" y="429"/>
                  </a:cubicBezTo>
                  <a:cubicBezTo>
                    <a:pt x="223" y="289"/>
                    <a:pt x="223" y="289"/>
                    <a:pt x="223" y="289"/>
                  </a:cubicBezTo>
                  <a:cubicBezTo>
                    <a:pt x="222" y="289"/>
                    <a:pt x="222" y="289"/>
                    <a:pt x="222" y="289"/>
                  </a:cubicBezTo>
                  <a:cubicBezTo>
                    <a:pt x="201" y="318"/>
                    <a:pt x="171" y="333"/>
                    <a:pt x="132" y="333"/>
                  </a:cubicBezTo>
                  <a:cubicBezTo>
                    <a:pt x="43" y="333"/>
                    <a:pt x="0" y="255"/>
                    <a:pt x="0" y="173"/>
                  </a:cubicBezTo>
                  <a:cubicBezTo>
                    <a:pt x="0" y="85"/>
                    <a:pt x="42" y="0"/>
                    <a:pt x="140" y="0"/>
                  </a:cubicBezTo>
                  <a:cubicBezTo>
                    <a:pt x="177" y="0"/>
                    <a:pt x="207" y="16"/>
                    <a:pt x="227" y="45"/>
                  </a:cubicBezTo>
                  <a:cubicBezTo>
                    <a:pt x="228" y="45"/>
                    <a:pt x="228" y="45"/>
                    <a:pt x="228" y="45"/>
                  </a:cubicBezTo>
                  <a:cubicBezTo>
                    <a:pt x="228" y="9"/>
                    <a:pt x="228" y="9"/>
                    <a:pt x="228" y="9"/>
                  </a:cubicBezTo>
                  <a:cubicBezTo>
                    <a:pt x="326" y="9"/>
                    <a:pt x="326" y="9"/>
                    <a:pt x="326" y="9"/>
                  </a:cubicBezTo>
                  <a:lnTo>
                    <a:pt x="326" y="429"/>
                  </a:lnTo>
                  <a:close/>
                  <a:moveTo>
                    <a:pt x="164" y="254"/>
                  </a:moveTo>
                  <a:cubicBezTo>
                    <a:pt x="192" y="254"/>
                    <a:pt x="227" y="234"/>
                    <a:pt x="227" y="169"/>
                  </a:cubicBezTo>
                  <a:cubicBezTo>
                    <a:pt x="227" y="127"/>
                    <a:pt x="215" y="79"/>
                    <a:pt x="166" y="79"/>
                  </a:cubicBezTo>
                  <a:cubicBezTo>
                    <a:pt x="119" y="79"/>
                    <a:pt x="103" y="127"/>
                    <a:pt x="103" y="170"/>
                  </a:cubicBezTo>
                  <a:cubicBezTo>
                    <a:pt x="103" y="210"/>
                    <a:pt x="119" y="254"/>
                    <a:pt x="164" y="2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Freeform 176"/>
            <p:cNvSpPr>
              <a:spLocks/>
            </p:cNvSpPr>
            <p:nvPr/>
          </p:nvSpPr>
          <p:spPr bwMode="auto">
            <a:xfrm>
              <a:off x="10444608" y="5150513"/>
              <a:ext cx="105180" cy="109473"/>
            </a:xfrm>
            <a:custGeom>
              <a:avLst/>
              <a:gdLst>
                <a:gd name="T0" fmla="*/ 313 w 313"/>
                <a:gd name="T1" fmla="*/ 314 h 324"/>
                <a:gd name="T2" fmla="*/ 213 w 313"/>
                <a:gd name="T3" fmla="*/ 314 h 324"/>
                <a:gd name="T4" fmla="*/ 213 w 313"/>
                <a:gd name="T5" fmla="*/ 271 h 324"/>
                <a:gd name="T6" fmla="*/ 212 w 313"/>
                <a:gd name="T7" fmla="*/ 271 h 324"/>
                <a:gd name="T8" fmla="*/ 116 w 313"/>
                <a:gd name="T9" fmla="*/ 324 h 324"/>
                <a:gd name="T10" fmla="*/ 0 w 313"/>
                <a:gd name="T11" fmla="*/ 189 h 324"/>
                <a:gd name="T12" fmla="*/ 0 w 313"/>
                <a:gd name="T13" fmla="*/ 0 h 324"/>
                <a:gd name="T14" fmla="*/ 103 w 313"/>
                <a:gd name="T15" fmla="*/ 0 h 324"/>
                <a:gd name="T16" fmla="*/ 103 w 313"/>
                <a:gd name="T17" fmla="*/ 182 h 324"/>
                <a:gd name="T18" fmla="*/ 154 w 313"/>
                <a:gd name="T19" fmla="*/ 239 h 324"/>
                <a:gd name="T20" fmla="*/ 210 w 313"/>
                <a:gd name="T21" fmla="*/ 168 h 324"/>
                <a:gd name="T22" fmla="*/ 210 w 313"/>
                <a:gd name="T23" fmla="*/ 0 h 324"/>
                <a:gd name="T24" fmla="*/ 313 w 313"/>
                <a:gd name="T25" fmla="*/ 0 h 324"/>
                <a:gd name="T26" fmla="*/ 313 w 313"/>
                <a:gd name="T27" fmla="*/ 31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3" h="324">
                  <a:moveTo>
                    <a:pt x="313" y="314"/>
                  </a:moveTo>
                  <a:cubicBezTo>
                    <a:pt x="213" y="314"/>
                    <a:pt x="213" y="314"/>
                    <a:pt x="213" y="314"/>
                  </a:cubicBezTo>
                  <a:cubicBezTo>
                    <a:pt x="213" y="271"/>
                    <a:pt x="213" y="271"/>
                    <a:pt x="213" y="271"/>
                  </a:cubicBezTo>
                  <a:cubicBezTo>
                    <a:pt x="212" y="271"/>
                    <a:pt x="212" y="271"/>
                    <a:pt x="212" y="271"/>
                  </a:cubicBezTo>
                  <a:cubicBezTo>
                    <a:pt x="192" y="304"/>
                    <a:pt x="152" y="324"/>
                    <a:pt x="116" y="324"/>
                  </a:cubicBezTo>
                  <a:cubicBezTo>
                    <a:pt x="26" y="324"/>
                    <a:pt x="0" y="271"/>
                    <a:pt x="0" y="189"/>
                  </a:cubicBezTo>
                  <a:cubicBezTo>
                    <a:pt x="0" y="0"/>
                    <a:pt x="0" y="0"/>
                    <a:pt x="0" y="0"/>
                  </a:cubicBezTo>
                  <a:cubicBezTo>
                    <a:pt x="103" y="0"/>
                    <a:pt x="103" y="0"/>
                    <a:pt x="103" y="0"/>
                  </a:cubicBezTo>
                  <a:cubicBezTo>
                    <a:pt x="103" y="182"/>
                    <a:pt x="103" y="182"/>
                    <a:pt x="103" y="182"/>
                  </a:cubicBezTo>
                  <a:cubicBezTo>
                    <a:pt x="103" y="224"/>
                    <a:pt x="121" y="239"/>
                    <a:pt x="154" y="239"/>
                  </a:cubicBezTo>
                  <a:cubicBezTo>
                    <a:pt x="176" y="239"/>
                    <a:pt x="210" y="224"/>
                    <a:pt x="210" y="168"/>
                  </a:cubicBezTo>
                  <a:cubicBezTo>
                    <a:pt x="210" y="0"/>
                    <a:pt x="210" y="0"/>
                    <a:pt x="210" y="0"/>
                  </a:cubicBezTo>
                  <a:cubicBezTo>
                    <a:pt x="313" y="0"/>
                    <a:pt x="313" y="0"/>
                    <a:pt x="313" y="0"/>
                  </a:cubicBezTo>
                  <a:lnTo>
                    <a:pt x="313" y="3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177"/>
            <p:cNvSpPr>
              <a:spLocks noEditPoints="1"/>
            </p:cNvSpPr>
            <p:nvPr/>
          </p:nvSpPr>
          <p:spPr bwMode="auto">
            <a:xfrm>
              <a:off x="10575546" y="5111876"/>
              <a:ext cx="34344" cy="145964"/>
            </a:xfrm>
            <a:custGeom>
              <a:avLst/>
              <a:gdLst>
                <a:gd name="T0" fmla="*/ 16 w 16"/>
                <a:gd name="T1" fmla="*/ 12 h 68"/>
                <a:gd name="T2" fmla="*/ 0 w 16"/>
                <a:gd name="T3" fmla="*/ 12 h 68"/>
                <a:gd name="T4" fmla="*/ 0 w 16"/>
                <a:gd name="T5" fmla="*/ 0 h 68"/>
                <a:gd name="T6" fmla="*/ 16 w 16"/>
                <a:gd name="T7" fmla="*/ 0 h 68"/>
                <a:gd name="T8" fmla="*/ 16 w 16"/>
                <a:gd name="T9" fmla="*/ 12 h 68"/>
                <a:gd name="T10" fmla="*/ 0 w 16"/>
                <a:gd name="T11" fmla="*/ 18 h 68"/>
                <a:gd name="T12" fmla="*/ 16 w 16"/>
                <a:gd name="T13" fmla="*/ 18 h 68"/>
                <a:gd name="T14" fmla="*/ 16 w 16"/>
                <a:gd name="T15" fmla="*/ 68 h 68"/>
                <a:gd name="T16" fmla="*/ 0 w 16"/>
                <a:gd name="T17" fmla="*/ 68 h 68"/>
                <a:gd name="T18" fmla="*/ 0 w 16"/>
                <a:gd name="T19" fmla="*/ 1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68">
                  <a:moveTo>
                    <a:pt x="16" y="12"/>
                  </a:moveTo>
                  <a:lnTo>
                    <a:pt x="0" y="12"/>
                  </a:lnTo>
                  <a:lnTo>
                    <a:pt x="0" y="0"/>
                  </a:lnTo>
                  <a:lnTo>
                    <a:pt x="16" y="0"/>
                  </a:lnTo>
                  <a:lnTo>
                    <a:pt x="16" y="12"/>
                  </a:lnTo>
                  <a:close/>
                  <a:moveTo>
                    <a:pt x="0" y="18"/>
                  </a:moveTo>
                  <a:lnTo>
                    <a:pt x="16" y="18"/>
                  </a:lnTo>
                  <a:lnTo>
                    <a:pt x="16" y="68"/>
                  </a:lnTo>
                  <a:lnTo>
                    <a:pt x="0" y="68"/>
                  </a:ln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Freeform 178"/>
            <p:cNvSpPr>
              <a:spLocks noEditPoints="1"/>
            </p:cNvSpPr>
            <p:nvPr/>
          </p:nvSpPr>
          <p:spPr bwMode="auto">
            <a:xfrm>
              <a:off x="10635649" y="5148367"/>
              <a:ext cx="109473" cy="143817"/>
            </a:xfrm>
            <a:custGeom>
              <a:avLst/>
              <a:gdLst>
                <a:gd name="T0" fmla="*/ 0 w 326"/>
                <a:gd name="T1" fmla="*/ 9 h 429"/>
                <a:gd name="T2" fmla="*/ 98 w 326"/>
                <a:gd name="T3" fmla="*/ 9 h 429"/>
                <a:gd name="T4" fmla="*/ 98 w 326"/>
                <a:gd name="T5" fmla="*/ 45 h 429"/>
                <a:gd name="T6" fmla="*/ 99 w 326"/>
                <a:gd name="T7" fmla="*/ 45 h 429"/>
                <a:gd name="T8" fmla="*/ 186 w 326"/>
                <a:gd name="T9" fmla="*/ 0 h 429"/>
                <a:gd name="T10" fmla="*/ 326 w 326"/>
                <a:gd name="T11" fmla="*/ 173 h 429"/>
                <a:gd name="T12" fmla="*/ 194 w 326"/>
                <a:gd name="T13" fmla="*/ 333 h 429"/>
                <a:gd name="T14" fmla="*/ 104 w 326"/>
                <a:gd name="T15" fmla="*/ 290 h 429"/>
                <a:gd name="T16" fmla="*/ 103 w 326"/>
                <a:gd name="T17" fmla="*/ 290 h 429"/>
                <a:gd name="T18" fmla="*/ 103 w 326"/>
                <a:gd name="T19" fmla="*/ 429 h 429"/>
                <a:gd name="T20" fmla="*/ 0 w 326"/>
                <a:gd name="T21" fmla="*/ 429 h 429"/>
                <a:gd name="T22" fmla="*/ 0 w 326"/>
                <a:gd name="T23" fmla="*/ 9 h 429"/>
                <a:gd name="T24" fmla="*/ 99 w 326"/>
                <a:gd name="T25" fmla="*/ 163 h 429"/>
                <a:gd name="T26" fmla="*/ 162 w 326"/>
                <a:gd name="T27" fmla="*/ 254 h 429"/>
                <a:gd name="T28" fmla="*/ 223 w 326"/>
                <a:gd name="T29" fmla="*/ 163 h 429"/>
                <a:gd name="T30" fmla="*/ 162 w 326"/>
                <a:gd name="T31" fmla="*/ 79 h 429"/>
                <a:gd name="T32" fmla="*/ 99 w 326"/>
                <a:gd name="T33" fmla="*/ 163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6" h="429">
                  <a:moveTo>
                    <a:pt x="0" y="9"/>
                  </a:moveTo>
                  <a:cubicBezTo>
                    <a:pt x="98" y="9"/>
                    <a:pt x="98" y="9"/>
                    <a:pt x="98" y="9"/>
                  </a:cubicBezTo>
                  <a:cubicBezTo>
                    <a:pt x="98" y="45"/>
                    <a:pt x="98" y="45"/>
                    <a:pt x="98" y="45"/>
                  </a:cubicBezTo>
                  <a:cubicBezTo>
                    <a:pt x="99" y="45"/>
                    <a:pt x="99" y="45"/>
                    <a:pt x="99" y="45"/>
                  </a:cubicBezTo>
                  <a:cubicBezTo>
                    <a:pt x="119" y="16"/>
                    <a:pt x="150" y="0"/>
                    <a:pt x="186" y="0"/>
                  </a:cubicBezTo>
                  <a:cubicBezTo>
                    <a:pt x="285" y="0"/>
                    <a:pt x="326" y="85"/>
                    <a:pt x="326" y="173"/>
                  </a:cubicBezTo>
                  <a:cubicBezTo>
                    <a:pt x="326" y="255"/>
                    <a:pt x="283" y="333"/>
                    <a:pt x="194" y="333"/>
                  </a:cubicBezTo>
                  <a:cubicBezTo>
                    <a:pt x="155" y="333"/>
                    <a:pt x="125" y="318"/>
                    <a:pt x="104" y="290"/>
                  </a:cubicBezTo>
                  <a:cubicBezTo>
                    <a:pt x="103" y="290"/>
                    <a:pt x="103" y="290"/>
                    <a:pt x="103" y="290"/>
                  </a:cubicBezTo>
                  <a:cubicBezTo>
                    <a:pt x="103" y="429"/>
                    <a:pt x="103" y="429"/>
                    <a:pt x="103" y="429"/>
                  </a:cubicBezTo>
                  <a:cubicBezTo>
                    <a:pt x="0" y="429"/>
                    <a:pt x="0" y="429"/>
                    <a:pt x="0" y="429"/>
                  </a:cubicBezTo>
                  <a:lnTo>
                    <a:pt x="0" y="9"/>
                  </a:lnTo>
                  <a:close/>
                  <a:moveTo>
                    <a:pt x="99" y="163"/>
                  </a:moveTo>
                  <a:cubicBezTo>
                    <a:pt x="99" y="218"/>
                    <a:pt x="115" y="254"/>
                    <a:pt x="162" y="254"/>
                  </a:cubicBezTo>
                  <a:cubicBezTo>
                    <a:pt x="208" y="254"/>
                    <a:pt x="223" y="206"/>
                    <a:pt x="223" y="163"/>
                  </a:cubicBezTo>
                  <a:cubicBezTo>
                    <a:pt x="223" y="123"/>
                    <a:pt x="208" y="79"/>
                    <a:pt x="162" y="79"/>
                  </a:cubicBezTo>
                  <a:cubicBezTo>
                    <a:pt x="134" y="79"/>
                    <a:pt x="99" y="98"/>
                    <a:pt x="99" y="1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Freeform 179"/>
            <p:cNvSpPr>
              <a:spLocks/>
            </p:cNvSpPr>
            <p:nvPr/>
          </p:nvSpPr>
          <p:spPr bwMode="auto">
            <a:xfrm>
              <a:off x="10766587" y="5148367"/>
              <a:ext cx="165283" cy="109473"/>
            </a:xfrm>
            <a:custGeom>
              <a:avLst/>
              <a:gdLst>
                <a:gd name="T0" fmla="*/ 0 w 492"/>
                <a:gd name="T1" fmla="*/ 9 h 323"/>
                <a:gd name="T2" fmla="*/ 100 w 492"/>
                <a:gd name="T3" fmla="*/ 9 h 323"/>
                <a:gd name="T4" fmla="*/ 100 w 492"/>
                <a:gd name="T5" fmla="*/ 52 h 323"/>
                <a:gd name="T6" fmla="*/ 101 w 492"/>
                <a:gd name="T7" fmla="*/ 52 h 323"/>
                <a:gd name="T8" fmla="*/ 191 w 492"/>
                <a:gd name="T9" fmla="*/ 0 h 323"/>
                <a:gd name="T10" fmla="*/ 283 w 492"/>
                <a:gd name="T11" fmla="*/ 51 h 323"/>
                <a:gd name="T12" fmla="*/ 381 w 492"/>
                <a:gd name="T13" fmla="*/ 0 h 323"/>
                <a:gd name="T14" fmla="*/ 492 w 492"/>
                <a:gd name="T15" fmla="*/ 136 h 323"/>
                <a:gd name="T16" fmla="*/ 492 w 492"/>
                <a:gd name="T17" fmla="*/ 323 h 323"/>
                <a:gd name="T18" fmla="*/ 389 w 492"/>
                <a:gd name="T19" fmla="*/ 323 h 323"/>
                <a:gd name="T20" fmla="*/ 389 w 492"/>
                <a:gd name="T21" fmla="*/ 139 h 323"/>
                <a:gd name="T22" fmla="*/ 346 w 492"/>
                <a:gd name="T23" fmla="*/ 85 h 323"/>
                <a:gd name="T24" fmla="*/ 297 w 492"/>
                <a:gd name="T25" fmla="*/ 170 h 323"/>
                <a:gd name="T26" fmla="*/ 297 w 492"/>
                <a:gd name="T27" fmla="*/ 323 h 323"/>
                <a:gd name="T28" fmla="*/ 194 w 492"/>
                <a:gd name="T29" fmla="*/ 323 h 323"/>
                <a:gd name="T30" fmla="*/ 194 w 492"/>
                <a:gd name="T31" fmla="*/ 145 h 323"/>
                <a:gd name="T32" fmla="*/ 156 w 492"/>
                <a:gd name="T33" fmla="*/ 85 h 323"/>
                <a:gd name="T34" fmla="*/ 103 w 492"/>
                <a:gd name="T35" fmla="*/ 170 h 323"/>
                <a:gd name="T36" fmla="*/ 103 w 492"/>
                <a:gd name="T37" fmla="*/ 323 h 323"/>
                <a:gd name="T38" fmla="*/ 0 w 492"/>
                <a:gd name="T39" fmla="*/ 323 h 323"/>
                <a:gd name="T40" fmla="*/ 0 w 492"/>
                <a:gd name="T41" fmla="*/ 9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2" h="323">
                  <a:moveTo>
                    <a:pt x="0" y="9"/>
                  </a:moveTo>
                  <a:cubicBezTo>
                    <a:pt x="100" y="9"/>
                    <a:pt x="100" y="9"/>
                    <a:pt x="100" y="9"/>
                  </a:cubicBezTo>
                  <a:cubicBezTo>
                    <a:pt x="100" y="52"/>
                    <a:pt x="100" y="52"/>
                    <a:pt x="100" y="52"/>
                  </a:cubicBezTo>
                  <a:cubicBezTo>
                    <a:pt x="101" y="52"/>
                    <a:pt x="101" y="52"/>
                    <a:pt x="101" y="52"/>
                  </a:cubicBezTo>
                  <a:cubicBezTo>
                    <a:pt x="120" y="21"/>
                    <a:pt x="153" y="0"/>
                    <a:pt x="191" y="0"/>
                  </a:cubicBezTo>
                  <a:cubicBezTo>
                    <a:pt x="231" y="0"/>
                    <a:pt x="266" y="13"/>
                    <a:pt x="283" y="51"/>
                  </a:cubicBezTo>
                  <a:cubicBezTo>
                    <a:pt x="308" y="17"/>
                    <a:pt x="339" y="0"/>
                    <a:pt x="381" y="0"/>
                  </a:cubicBezTo>
                  <a:cubicBezTo>
                    <a:pt x="481" y="0"/>
                    <a:pt x="492" y="76"/>
                    <a:pt x="492" y="136"/>
                  </a:cubicBezTo>
                  <a:cubicBezTo>
                    <a:pt x="492" y="323"/>
                    <a:pt x="492" y="323"/>
                    <a:pt x="492" y="323"/>
                  </a:cubicBezTo>
                  <a:cubicBezTo>
                    <a:pt x="389" y="323"/>
                    <a:pt x="389" y="323"/>
                    <a:pt x="389" y="323"/>
                  </a:cubicBezTo>
                  <a:cubicBezTo>
                    <a:pt x="389" y="139"/>
                    <a:pt x="389" y="139"/>
                    <a:pt x="389" y="139"/>
                  </a:cubicBezTo>
                  <a:cubicBezTo>
                    <a:pt x="389" y="105"/>
                    <a:pt x="373" y="85"/>
                    <a:pt x="346" y="85"/>
                  </a:cubicBezTo>
                  <a:cubicBezTo>
                    <a:pt x="302" y="85"/>
                    <a:pt x="297" y="119"/>
                    <a:pt x="297" y="170"/>
                  </a:cubicBezTo>
                  <a:cubicBezTo>
                    <a:pt x="297" y="323"/>
                    <a:pt x="297" y="323"/>
                    <a:pt x="297" y="323"/>
                  </a:cubicBezTo>
                  <a:cubicBezTo>
                    <a:pt x="194" y="323"/>
                    <a:pt x="194" y="323"/>
                    <a:pt x="194" y="323"/>
                  </a:cubicBezTo>
                  <a:cubicBezTo>
                    <a:pt x="194" y="145"/>
                    <a:pt x="194" y="145"/>
                    <a:pt x="194" y="145"/>
                  </a:cubicBezTo>
                  <a:cubicBezTo>
                    <a:pt x="194" y="108"/>
                    <a:pt x="184" y="85"/>
                    <a:pt x="156" y="85"/>
                  </a:cubicBezTo>
                  <a:cubicBezTo>
                    <a:pt x="119" y="85"/>
                    <a:pt x="103" y="106"/>
                    <a:pt x="103" y="170"/>
                  </a:cubicBezTo>
                  <a:cubicBezTo>
                    <a:pt x="103" y="323"/>
                    <a:pt x="103" y="323"/>
                    <a:pt x="103" y="323"/>
                  </a:cubicBezTo>
                  <a:cubicBezTo>
                    <a:pt x="0" y="323"/>
                    <a:pt x="0" y="323"/>
                    <a:pt x="0" y="323"/>
                  </a:cubicBez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Freeform 180"/>
            <p:cNvSpPr>
              <a:spLocks noEditPoints="1"/>
            </p:cNvSpPr>
            <p:nvPr/>
          </p:nvSpPr>
          <p:spPr bwMode="auto">
            <a:xfrm>
              <a:off x="10951188" y="5148367"/>
              <a:ext cx="115912" cy="111619"/>
            </a:xfrm>
            <a:custGeom>
              <a:avLst/>
              <a:gdLst>
                <a:gd name="T0" fmla="*/ 103 w 339"/>
                <a:gd name="T1" fmla="*/ 191 h 333"/>
                <a:gd name="T2" fmla="*/ 174 w 339"/>
                <a:gd name="T3" fmla="*/ 263 h 333"/>
                <a:gd name="T4" fmla="*/ 233 w 339"/>
                <a:gd name="T5" fmla="*/ 228 h 333"/>
                <a:gd name="T6" fmla="*/ 329 w 339"/>
                <a:gd name="T7" fmla="*/ 228 h 333"/>
                <a:gd name="T8" fmla="*/ 173 w 339"/>
                <a:gd name="T9" fmla="*/ 333 h 333"/>
                <a:gd name="T10" fmla="*/ 0 w 339"/>
                <a:gd name="T11" fmla="*/ 165 h 333"/>
                <a:gd name="T12" fmla="*/ 170 w 339"/>
                <a:gd name="T13" fmla="*/ 0 h 333"/>
                <a:gd name="T14" fmla="*/ 334 w 339"/>
                <a:gd name="T15" fmla="*/ 191 h 333"/>
                <a:gd name="T16" fmla="*/ 103 w 339"/>
                <a:gd name="T17" fmla="*/ 191 h 333"/>
                <a:gd name="T18" fmla="*/ 231 w 339"/>
                <a:gd name="T19" fmla="*/ 134 h 333"/>
                <a:gd name="T20" fmla="*/ 170 w 339"/>
                <a:gd name="T21" fmla="*/ 70 h 333"/>
                <a:gd name="T22" fmla="*/ 103 w 339"/>
                <a:gd name="T23" fmla="*/ 134 h 333"/>
                <a:gd name="T24" fmla="*/ 231 w 339"/>
                <a:gd name="T25" fmla="*/ 13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9" h="333">
                  <a:moveTo>
                    <a:pt x="103" y="191"/>
                  </a:moveTo>
                  <a:cubicBezTo>
                    <a:pt x="105" y="234"/>
                    <a:pt x="130" y="263"/>
                    <a:pt x="174" y="263"/>
                  </a:cubicBezTo>
                  <a:cubicBezTo>
                    <a:pt x="199" y="263"/>
                    <a:pt x="223" y="251"/>
                    <a:pt x="233" y="228"/>
                  </a:cubicBezTo>
                  <a:cubicBezTo>
                    <a:pt x="329" y="228"/>
                    <a:pt x="329" y="228"/>
                    <a:pt x="329" y="228"/>
                  </a:cubicBezTo>
                  <a:cubicBezTo>
                    <a:pt x="310" y="301"/>
                    <a:pt x="243" y="333"/>
                    <a:pt x="173" y="333"/>
                  </a:cubicBezTo>
                  <a:cubicBezTo>
                    <a:pt x="70" y="333"/>
                    <a:pt x="0" y="271"/>
                    <a:pt x="0" y="165"/>
                  </a:cubicBezTo>
                  <a:cubicBezTo>
                    <a:pt x="0" y="69"/>
                    <a:pt x="77" y="0"/>
                    <a:pt x="170" y="0"/>
                  </a:cubicBezTo>
                  <a:cubicBezTo>
                    <a:pt x="283" y="0"/>
                    <a:pt x="339" y="85"/>
                    <a:pt x="334" y="191"/>
                  </a:cubicBezTo>
                  <a:lnTo>
                    <a:pt x="103" y="191"/>
                  </a:lnTo>
                  <a:close/>
                  <a:moveTo>
                    <a:pt x="231" y="134"/>
                  </a:moveTo>
                  <a:cubicBezTo>
                    <a:pt x="230" y="99"/>
                    <a:pt x="205" y="70"/>
                    <a:pt x="170" y="70"/>
                  </a:cubicBezTo>
                  <a:cubicBezTo>
                    <a:pt x="134" y="70"/>
                    <a:pt x="110" y="96"/>
                    <a:pt x="103" y="134"/>
                  </a:cubicBezTo>
                  <a:lnTo>
                    <a:pt x="231" y="1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Freeform 181"/>
            <p:cNvSpPr>
              <a:spLocks/>
            </p:cNvSpPr>
            <p:nvPr/>
          </p:nvSpPr>
          <p:spPr bwMode="auto">
            <a:xfrm>
              <a:off x="11082126" y="5148367"/>
              <a:ext cx="107326" cy="109473"/>
            </a:xfrm>
            <a:custGeom>
              <a:avLst/>
              <a:gdLst>
                <a:gd name="T0" fmla="*/ 0 w 313"/>
                <a:gd name="T1" fmla="*/ 9 h 323"/>
                <a:gd name="T2" fmla="*/ 100 w 313"/>
                <a:gd name="T3" fmla="*/ 9 h 323"/>
                <a:gd name="T4" fmla="*/ 100 w 313"/>
                <a:gd name="T5" fmla="*/ 52 h 323"/>
                <a:gd name="T6" fmla="*/ 101 w 313"/>
                <a:gd name="T7" fmla="*/ 52 h 323"/>
                <a:gd name="T8" fmla="*/ 200 w 313"/>
                <a:gd name="T9" fmla="*/ 0 h 323"/>
                <a:gd name="T10" fmla="*/ 313 w 313"/>
                <a:gd name="T11" fmla="*/ 122 h 323"/>
                <a:gd name="T12" fmla="*/ 313 w 313"/>
                <a:gd name="T13" fmla="*/ 323 h 323"/>
                <a:gd name="T14" fmla="*/ 210 w 313"/>
                <a:gd name="T15" fmla="*/ 323 h 323"/>
                <a:gd name="T16" fmla="*/ 210 w 313"/>
                <a:gd name="T17" fmla="*/ 171 h 323"/>
                <a:gd name="T18" fmla="*/ 159 w 313"/>
                <a:gd name="T19" fmla="*/ 85 h 323"/>
                <a:gd name="T20" fmla="*/ 103 w 313"/>
                <a:gd name="T21" fmla="*/ 152 h 323"/>
                <a:gd name="T22" fmla="*/ 103 w 313"/>
                <a:gd name="T23" fmla="*/ 323 h 323"/>
                <a:gd name="T24" fmla="*/ 0 w 313"/>
                <a:gd name="T25" fmla="*/ 323 h 323"/>
                <a:gd name="T26" fmla="*/ 0 w 313"/>
                <a:gd name="T27" fmla="*/ 9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3" h="323">
                  <a:moveTo>
                    <a:pt x="0" y="9"/>
                  </a:moveTo>
                  <a:cubicBezTo>
                    <a:pt x="100" y="9"/>
                    <a:pt x="100" y="9"/>
                    <a:pt x="100" y="9"/>
                  </a:cubicBezTo>
                  <a:cubicBezTo>
                    <a:pt x="100" y="52"/>
                    <a:pt x="100" y="52"/>
                    <a:pt x="100" y="52"/>
                  </a:cubicBezTo>
                  <a:cubicBezTo>
                    <a:pt x="101" y="52"/>
                    <a:pt x="101" y="52"/>
                    <a:pt x="101" y="52"/>
                  </a:cubicBezTo>
                  <a:cubicBezTo>
                    <a:pt x="120" y="20"/>
                    <a:pt x="162" y="0"/>
                    <a:pt x="200" y="0"/>
                  </a:cubicBezTo>
                  <a:cubicBezTo>
                    <a:pt x="305" y="0"/>
                    <a:pt x="313" y="76"/>
                    <a:pt x="313" y="122"/>
                  </a:cubicBezTo>
                  <a:cubicBezTo>
                    <a:pt x="313" y="323"/>
                    <a:pt x="313" y="323"/>
                    <a:pt x="313" y="323"/>
                  </a:cubicBezTo>
                  <a:cubicBezTo>
                    <a:pt x="210" y="323"/>
                    <a:pt x="210" y="323"/>
                    <a:pt x="210" y="323"/>
                  </a:cubicBezTo>
                  <a:cubicBezTo>
                    <a:pt x="210" y="171"/>
                    <a:pt x="210" y="171"/>
                    <a:pt x="210" y="171"/>
                  </a:cubicBezTo>
                  <a:cubicBezTo>
                    <a:pt x="210" y="128"/>
                    <a:pt x="215" y="85"/>
                    <a:pt x="159" y="85"/>
                  </a:cubicBezTo>
                  <a:cubicBezTo>
                    <a:pt x="120" y="85"/>
                    <a:pt x="103" y="117"/>
                    <a:pt x="103" y="152"/>
                  </a:cubicBezTo>
                  <a:cubicBezTo>
                    <a:pt x="103" y="323"/>
                    <a:pt x="103" y="323"/>
                    <a:pt x="103" y="323"/>
                  </a:cubicBezTo>
                  <a:cubicBezTo>
                    <a:pt x="0" y="323"/>
                    <a:pt x="0" y="323"/>
                    <a:pt x="0" y="323"/>
                  </a:cubicBez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Freeform 182"/>
            <p:cNvSpPr>
              <a:spLocks/>
            </p:cNvSpPr>
            <p:nvPr/>
          </p:nvSpPr>
          <p:spPr bwMode="auto">
            <a:xfrm>
              <a:off x="11202332" y="5118315"/>
              <a:ext cx="75128" cy="139524"/>
            </a:xfrm>
            <a:custGeom>
              <a:avLst/>
              <a:gdLst>
                <a:gd name="T0" fmla="*/ 218 w 218"/>
                <a:gd name="T1" fmla="*/ 162 h 413"/>
                <a:gd name="T2" fmla="*/ 155 w 218"/>
                <a:gd name="T3" fmla="*/ 162 h 413"/>
                <a:gd name="T4" fmla="*/ 155 w 218"/>
                <a:gd name="T5" fmla="*/ 305 h 413"/>
                <a:gd name="T6" fmla="*/ 192 w 218"/>
                <a:gd name="T7" fmla="*/ 335 h 413"/>
                <a:gd name="T8" fmla="*/ 218 w 218"/>
                <a:gd name="T9" fmla="*/ 334 h 413"/>
                <a:gd name="T10" fmla="*/ 218 w 218"/>
                <a:gd name="T11" fmla="*/ 409 h 413"/>
                <a:gd name="T12" fmla="*/ 162 w 218"/>
                <a:gd name="T13" fmla="*/ 413 h 413"/>
                <a:gd name="T14" fmla="*/ 52 w 218"/>
                <a:gd name="T15" fmla="*/ 302 h 413"/>
                <a:gd name="T16" fmla="*/ 52 w 218"/>
                <a:gd name="T17" fmla="*/ 162 h 413"/>
                <a:gd name="T18" fmla="*/ 0 w 218"/>
                <a:gd name="T19" fmla="*/ 162 h 413"/>
                <a:gd name="T20" fmla="*/ 0 w 218"/>
                <a:gd name="T21" fmla="*/ 95 h 413"/>
                <a:gd name="T22" fmla="*/ 52 w 218"/>
                <a:gd name="T23" fmla="*/ 95 h 413"/>
                <a:gd name="T24" fmla="*/ 52 w 218"/>
                <a:gd name="T25" fmla="*/ 0 h 413"/>
                <a:gd name="T26" fmla="*/ 155 w 218"/>
                <a:gd name="T27" fmla="*/ 0 h 413"/>
                <a:gd name="T28" fmla="*/ 155 w 218"/>
                <a:gd name="T29" fmla="*/ 95 h 413"/>
                <a:gd name="T30" fmla="*/ 218 w 218"/>
                <a:gd name="T31" fmla="*/ 95 h 413"/>
                <a:gd name="T32" fmla="*/ 218 w 218"/>
                <a:gd name="T33" fmla="*/ 162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8" h="413">
                  <a:moveTo>
                    <a:pt x="218" y="162"/>
                  </a:moveTo>
                  <a:cubicBezTo>
                    <a:pt x="155" y="162"/>
                    <a:pt x="155" y="162"/>
                    <a:pt x="155" y="162"/>
                  </a:cubicBezTo>
                  <a:cubicBezTo>
                    <a:pt x="155" y="305"/>
                    <a:pt x="155" y="305"/>
                    <a:pt x="155" y="305"/>
                  </a:cubicBezTo>
                  <a:cubicBezTo>
                    <a:pt x="155" y="330"/>
                    <a:pt x="169" y="335"/>
                    <a:pt x="192" y="335"/>
                  </a:cubicBezTo>
                  <a:cubicBezTo>
                    <a:pt x="200" y="335"/>
                    <a:pt x="209" y="334"/>
                    <a:pt x="218" y="334"/>
                  </a:cubicBezTo>
                  <a:cubicBezTo>
                    <a:pt x="218" y="409"/>
                    <a:pt x="218" y="409"/>
                    <a:pt x="218" y="409"/>
                  </a:cubicBezTo>
                  <a:cubicBezTo>
                    <a:pt x="200" y="410"/>
                    <a:pt x="181" y="413"/>
                    <a:pt x="162" y="413"/>
                  </a:cubicBezTo>
                  <a:cubicBezTo>
                    <a:pt x="74" y="413"/>
                    <a:pt x="52" y="387"/>
                    <a:pt x="52" y="302"/>
                  </a:cubicBezTo>
                  <a:cubicBezTo>
                    <a:pt x="52" y="162"/>
                    <a:pt x="52" y="162"/>
                    <a:pt x="52" y="162"/>
                  </a:cubicBezTo>
                  <a:cubicBezTo>
                    <a:pt x="0" y="162"/>
                    <a:pt x="0" y="162"/>
                    <a:pt x="0" y="162"/>
                  </a:cubicBezTo>
                  <a:cubicBezTo>
                    <a:pt x="0" y="95"/>
                    <a:pt x="0" y="95"/>
                    <a:pt x="0" y="95"/>
                  </a:cubicBezTo>
                  <a:cubicBezTo>
                    <a:pt x="52" y="95"/>
                    <a:pt x="52" y="95"/>
                    <a:pt x="52" y="95"/>
                  </a:cubicBezTo>
                  <a:cubicBezTo>
                    <a:pt x="52" y="0"/>
                    <a:pt x="52" y="0"/>
                    <a:pt x="52" y="0"/>
                  </a:cubicBezTo>
                  <a:cubicBezTo>
                    <a:pt x="155" y="0"/>
                    <a:pt x="155" y="0"/>
                    <a:pt x="155" y="0"/>
                  </a:cubicBezTo>
                  <a:cubicBezTo>
                    <a:pt x="155" y="95"/>
                    <a:pt x="155" y="95"/>
                    <a:pt x="155" y="95"/>
                  </a:cubicBezTo>
                  <a:cubicBezTo>
                    <a:pt x="218" y="95"/>
                    <a:pt x="218" y="95"/>
                    <a:pt x="218" y="95"/>
                  </a:cubicBezTo>
                  <a:lnTo>
                    <a:pt x="21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13" name="Picture 1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3219" y="6469790"/>
            <a:ext cx="1420469" cy="320557"/>
          </a:xfrm>
          <a:prstGeom prst="rect">
            <a:avLst/>
          </a:prstGeom>
        </p:spPr>
      </p:pic>
      <p:sp>
        <p:nvSpPr>
          <p:cNvPr id="114" name="Text Placeholder 16"/>
          <p:cNvSpPr>
            <a:spLocks noGrp="1"/>
          </p:cNvSpPr>
          <p:nvPr>
            <p:ph type="body" sz="quarter" idx="14"/>
          </p:nvPr>
        </p:nvSpPr>
        <p:spPr>
          <a:xfrm>
            <a:off x="4716016" y="1093172"/>
            <a:ext cx="3960000" cy="5013719"/>
          </a:xfrm>
        </p:spPr>
        <p:txBody>
          <a:bodyPr/>
          <a:lstStyle>
            <a:lvl1pPr>
              <a:defRPr sz="1800" b="0"/>
            </a:lvl1pPr>
            <a:lvl2pPr marL="476634" indent="-285750" algn="l" defTabSz="642974" rtl="0" eaLnBrk="1" latinLnBrk="0" hangingPunct="1">
              <a:lnSpc>
                <a:spcPct val="150000"/>
              </a:lnSpc>
              <a:buClr>
                <a:srgbClr val="00B5D0"/>
              </a:buClr>
              <a:buFont typeface="Arial" panose="020B0604020202020204" pitchFamily="34" charset="0"/>
              <a:buChar char="•"/>
              <a:defRPr lang="en-US" sz="1600" b="0" i="0" kern="0" dirty="0" smtClean="0">
                <a:solidFill>
                  <a:srgbClr val="00B5D0"/>
                </a:solidFill>
                <a:latin typeface="Arial" charset="0"/>
                <a:ea typeface="Arial" charset="0"/>
                <a:cs typeface="Arial" charset="0"/>
              </a:defRPr>
            </a:lvl2pPr>
            <a:lvl3pPr marL="771330" indent="-285750">
              <a:buClr>
                <a:srgbClr val="00B5D0"/>
              </a:buClr>
              <a:buFont typeface="Arial" panose="020B0604020202020204" pitchFamily="34" charset="0"/>
              <a:buChar char="•"/>
              <a:defRPr sz="1400" b="0">
                <a:solidFill>
                  <a:srgbClr val="00B5D0"/>
                </a:solidFill>
              </a:defRPr>
            </a:lvl3pPr>
            <a:lvl4pPr marL="854610" indent="-171450">
              <a:buClr>
                <a:srgbClr val="00B5D0"/>
              </a:buClr>
              <a:buSzPct val="95000"/>
              <a:buFont typeface="Arial" panose="020B0604020202020204" pitchFamily="34" charset="0"/>
              <a:buChar char="•"/>
              <a:defRPr sz="1200" i="0">
                <a:solidFill>
                  <a:srgbClr val="00B5D0"/>
                </a:solidFill>
              </a:defRPr>
            </a:lvl4pPr>
            <a:lvl5pPr>
              <a:buSzPct val="95000"/>
              <a:defRPr sz="1266"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010262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6">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ltGray">
          <a:xfrm>
            <a:off x="-1" y="1"/>
            <a:ext cx="9143999" cy="6858278"/>
          </a:xfrm>
          <a:prstGeom prst="rect">
            <a:avLst/>
          </a:prstGeom>
        </p:spPr>
      </p:pic>
      <p:sp>
        <p:nvSpPr>
          <p:cNvPr id="34" name="Date Placeholder 33"/>
          <p:cNvSpPr>
            <a:spLocks noGrp="1"/>
          </p:cNvSpPr>
          <p:nvPr>
            <p:ph type="dt" sz="half" idx="10"/>
          </p:nvPr>
        </p:nvSpPr>
        <p:spPr bwMode="white">
          <a:xfrm>
            <a:off x="7668344" y="6165304"/>
            <a:ext cx="1383040" cy="184666"/>
          </a:xfrm>
        </p:spPr>
        <p:txBody>
          <a:bodyPr/>
          <a:lstStyle>
            <a:lvl1pPr marL="8929" algn="l" defTabSz="642818" rtl="0" eaLnBrk="1" latinLnBrk="0" hangingPunct="1">
              <a:defRPr lang="en-GB" sz="1200" b="1" kern="1200" spc="-11" smtClean="0">
                <a:solidFill>
                  <a:srgbClr val="FF5000"/>
                </a:solidFill>
                <a:latin typeface="Arial"/>
                <a:ea typeface="+mn-ea"/>
                <a:cs typeface="Arial"/>
              </a:defRPr>
            </a:lvl1pPr>
          </a:lstStyle>
          <a:p>
            <a:r>
              <a:rPr lang="en-GB" dirty="0" smtClean="0"/>
              <a:t>14 December 2017</a:t>
            </a:r>
            <a:endParaRPr lang="en-GB" dirty="0"/>
          </a:p>
        </p:txBody>
      </p:sp>
      <p:sp>
        <p:nvSpPr>
          <p:cNvPr id="3" name="Holder 3"/>
          <p:cNvSpPr>
            <a:spLocks noGrp="1"/>
          </p:cNvSpPr>
          <p:nvPr>
            <p:ph type="subTitle" idx="4"/>
          </p:nvPr>
        </p:nvSpPr>
        <p:spPr bwMode="white">
          <a:xfrm>
            <a:off x="748145" y="1124744"/>
            <a:ext cx="7647707" cy="333425"/>
          </a:xfrm>
          <a:prstGeom prst="rect">
            <a:avLst/>
          </a:prstGeom>
        </p:spPr>
        <p:txBody>
          <a:bodyPr wrap="square" lIns="0" tIns="0" rIns="0" bIns="0">
            <a:spAutoFit/>
          </a:bodyPr>
          <a:lstStyle>
            <a:lvl1pPr marL="0" marR="3572" algn="ctr" defTabSz="642974" rtl="0" eaLnBrk="1" latinLnBrk="0" hangingPunct="1">
              <a:lnSpc>
                <a:spcPts val="1828"/>
              </a:lnSpc>
              <a:defRPr sz="3000" b="1" i="0" kern="0" spc="-35" dirty="0">
                <a:solidFill>
                  <a:schemeClr val="tx1"/>
                </a:solidFill>
                <a:latin typeface="Arial"/>
                <a:ea typeface="+mj-ea"/>
                <a:cs typeface="Arial"/>
              </a:defRPr>
            </a:lvl1pPr>
          </a:lstStyle>
          <a:p>
            <a:pPr marL="0" rtl="0">
              <a:lnSpc>
                <a:spcPts val="2600"/>
              </a:lnSpc>
            </a:pPr>
            <a:r>
              <a:rPr lang="en-US" dirty="0" smtClean="0"/>
              <a:t>Click to edit Master subtitle style</a:t>
            </a:r>
            <a:endParaRPr dirty="0"/>
          </a:p>
        </p:txBody>
      </p:sp>
      <p:sp>
        <p:nvSpPr>
          <p:cNvPr id="31" name="Title 30"/>
          <p:cNvSpPr>
            <a:spLocks noGrp="1"/>
          </p:cNvSpPr>
          <p:nvPr>
            <p:ph type="title"/>
          </p:nvPr>
        </p:nvSpPr>
        <p:spPr bwMode="white">
          <a:xfrm>
            <a:off x="748145" y="278962"/>
            <a:ext cx="7647706" cy="566822"/>
          </a:xfrm>
          <a:prstGeom prst="rect">
            <a:avLst/>
          </a:prstGeom>
        </p:spPr>
        <p:txBody>
          <a:bodyPr wrap="square" anchor="b" anchorCtr="0">
            <a:spAutoFit/>
          </a:bodyPr>
          <a:lstStyle>
            <a:lvl1pPr marL="8929" marR="3572" algn="ctr" defTabSz="642974" rtl="0" eaLnBrk="1" latinLnBrk="0" hangingPunct="1">
              <a:lnSpc>
                <a:spcPts val="3657"/>
              </a:lnSpc>
              <a:defRPr lang="en-US" sz="3600" b="1" i="0" kern="0" spc="-35">
                <a:solidFill>
                  <a:schemeClr val="tx1"/>
                </a:solidFill>
                <a:latin typeface="Arial"/>
                <a:ea typeface="+mj-ea"/>
                <a:cs typeface="Arial"/>
              </a:defRPr>
            </a:lvl1pPr>
          </a:lstStyle>
          <a:p>
            <a:r>
              <a:rPr lang="en-US" dirty="0" smtClean="0"/>
              <a:t>Click to edit Master title style</a:t>
            </a:r>
            <a:endParaRPr lang="en-US" dirty="0"/>
          </a:p>
        </p:txBody>
      </p:sp>
      <p:sp>
        <p:nvSpPr>
          <p:cNvPr id="38" name="object 2"/>
          <p:cNvSpPr/>
          <p:nvPr userDrawn="1"/>
        </p:nvSpPr>
        <p:spPr bwMode="black">
          <a:xfrm>
            <a:off x="374" y="6411517"/>
            <a:ext cx="9143627" cy="446484"/>
          </a:xfrm>
          <a:custGeom>
            <a:avLst/>
            <a:gdLst/>
            <a:ahLst/>
            <a:cxnLst/>
            <a:rect l="l" t="t" r="r" b="b"/>
            <a:pathLst>
              <a:path w="13004800" h="635000">
                <a:moveTo>
                  <a:pt x="0" y="635000"/>
                </a:moveTo>
                <a:lnTo>
                  <a:pt x="13004800" y="635000"/>
                </a:lnTo>
                <a:lnTo>
                  <a:pt x="13004800" y="0"/>
                </a:lnTo>
                <a:lnTo>
                  <a:pt x="0" y="0"/>
                </a:lnTo>
                <a:lnTo>
                  <a:pt x="0" y="635000"/>
                </a:lnTo>
                <a:close/>
              </a:path>
            </a:pathLst>
          </a:custGeom>
          <a:solidFill>
            <a:srgbClr val="203664"/>
          </a:solidFill>
        </p:spPr>
        <p:txBody>
          <a:bodyPr wrap="square" lIns="0" tIns="0" rIns="0" bIns="0" rtlCol="0"/>
          <a:lstStyle/>
          <a:p>
            <a:endParaRPr sz="890"/>
          </a:p>
        </p:txBody>
      </p:sp>
      <p:pic>
        <p:nvPicPr>
          <p:cNvPr id="52" name="Picture 5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3219" y="6469790"/>
            <a:ext cx="1420469" cy="320557"/>
          </a:xfrm>
          <a:prstGeom prst="rect">
            <a:avLst/>
          </a:prstGeom>
        </p:spPr>
      </p:pic>
    </p:spTree>
    <p:extLst>
      <p:ext uri="{BB962C8B-B14F-4D97-AF65-F5344CB8AC3E}">
        <p14:creationId xmlns:p14="http://schemas.microsoft.com/office/powerpoint/2010/main" val="3842753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7">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ltGray">
          <a:xfrm>
            <a:off x="-1" y="1"/>
            <a:ext cx="9143999" cy="6858278"/>
          </a:xfrm>
          <a:prstGeom prst="rect">
            <a:avLst/>
          </a:prstGeom>
        </p:spPr>
      </p:pic>
      <p:sp>
        <p:nvSpPr>
          <p:cNvPr id="34" name="Date Placeholder 33"/>
          <p:cNvSpPr>
            <a:spLocks noGrp="1"/>
          </p:cNvSpPr>
          <p:nvPr>
            <p:ph type="dt" sz="half" idx="10"/>
          </p:nvPr>
        </p:nvSpPr>
        <p:spPr bwMode="white">
          <a:xfrm>
            <a:off x="1051720" y="3760040"/>
            <a:ext cx="2103120" cy="184666"/>
          </a:xfrm>
        </p:spPr>
        <p:txBody>
          <a:bodyPr/>
          <a:lstStyle>
            <a:lvl1pPr marL="8929" algn="l" defTabSz="642818" rtl="0" eaLnBrk="1" latinLnBrk="0" hangingPunct="1">
              <a:defRPr lang="en-GB" sz="1200" b="1" kern="1200" spc="-11" smtClean="0">
                <a:solidFill>
                  <a:srgbClr val="FF5000"/>
                </a:solidFill>
                <a:latin typeface="Arial"/>
                <a:ea typeface="+mn-ea"/>
                <a:cs typeface="Arial"/>
              </a:defRPr>
            </a:lvl1pPr>
          </a:lstStyle>
          <a:p>
            <a:fld id="{0C8AA007-49EE-904C-8A36-ACC095E3DAF8}" type="datetime1">
              <a:rPr lang="en-GB" smtClean="0"/>
              <a:pPr/>
              <a:t>30/01/2018</a:t>
            </a:fld>
            <a:endParaRPr lang="en-GB" dirty="0"/>
          </a:p>
        </p:txBody>
      </p:sp>
      <p:sp>
        <p:nvSpPr>
          <p:cNvPr id="3" name="Holder 3"/>
          <p:cNvSpPr>
            <a:spLocks noGrp="1"/>
          </p:cNvSpPr>
          <p:nvPr>
            <p:ph type="subTitle" idx="4"/>
          </p:nvPr>
        </p:nvSpPr>
        <p:spPr bwMode="white">
          <a:xfrm>
            <a:off x="1050871" y="3335367"/>
            <a:ext cx="7647707" cy="333425"/>
          </a:xfrm>
          <a:prstGeom prst="rect">
            <a:avLst/>
          </a:prstGeom>
        </p:spPr>
        <p:txBody>
          <a:bodyPr wrap="square" lIns="0" tIns="0" rIns="0" bIns="0">
            <a:spAutoFit/>
          </a:bodyPr>
          <a:lstStyle>
            <a:lvl1pPr marL="0" marR="3572" algn="l" defTabSz="642974" rtl="0" eaLnBrk="1" latinLnBrk="0" hangingPunct="1">
              <a:lnSpc>
                <a:spcPts val="1828"/>
              </a:lnSpc>
              <a:defRPr sz="3600" b="1" i="0" kern="0" spc="-35" dirty="0">
                <a:solidFill>
                  <a:srgbClr val="FFFFFF"/>
                </a:solidFill>
                <a:latin typeface="Arial"/>
                <a:ea typeface="+mj-ea"/>
                <a:cs typeface="Arial"/>
              </a:defRPr>
            </a:lvl1pPr>
          </a:lstStyle>
          <a:p>
            <a:pPr marL="0" rtl="0">
              <a:lnSpc>
                <a:spcPts val="2600"/>
              </a:lnSpc>
            </a:pPr>
            <a:r>
              <a:rPr lang="en-US" dirty="0" smtClean="0"/>
              <a:t>Click to edit Master subtitle style</a:t>
            </a:r>
            <a:endParaRPr dirty="0"/>
          </a:p>
        </p:txBody>
      </p:sp>
      <p:sp>
        <p:nvSpPr>
          <p:cNvPr id="31" name="Title 30"/>
          <p:cNvSpPr>
            <a:spLocks noGrp="1"/>
          </p:cNvSpPr>
          <p:nvPr>
            <p:ph type="title"/>
          </p:nvPr>
        </p:nvSpPr>
        <p:spPr bwMode="white">
          <a:xfrm>
            <a:off x="1050870" y="2540657"/>
            <a:ext cx="7647706" cy="566822"/>
          </a:xfrm>
          <a:prstGeom prst="rect">
            <a:avLst/>
          </a:prstGeom>
        </p:spPr>
        <p:txBody>
          <a:bodyPr wrap="square" anchor="b" anchorCtr="0">
            <a:spAutoFit/>
          </a:bodyPr>
          <a:lstStyle>
            <a:lvl1pPr marL="8929" marR="3572" algn="l" defTabSz="642974" rtl="0" eaLnBrk="1" latinLnBrk="0" hangingPunct="1">
              <a:lnSpc>
                <a:spcPts val="3657"/>
              </a:lnSpc>
              <a:defRPr lang="en-US" sz="3600" b="1" i="0" kern="0" spc="-35">
                <a:solidFill>
                  <a:srgbClr val="FFFFFF"/>
                </a:solidFill>
                <a:latin typeface="Arial"/>
                <a:ea typeface="+mj-ea"/>
                <a:cs typeface="Arial"/>
              </a:defRPr>
            </a:lvl1pPr>
          </a:lstStyle>
          <a:p>
            <a:r>
              <a:rPr lang="en-US" dirty="0" smtClean="0"/>
              <a:t>Click to edit Master title style</a:t>
            </a:r>
            <a:endParaRPr lang="en-US" dirty="0"/>
          </a:p>
        </p:txBody>
      </p:sp>
      <p:sp>
        <p:nvSpPr>
          <p:cNvPr id="38" name="object 2"/>
          <p:cNvSpPr/>
          <p:nvPr userDrawn="1"/>
        </p:nvSpPr>
        <p:spPr bwMode="black">
          <a:xfrm>
            <a:off x="374" y="6411517"/>
            <a:ext cx="9143627" cy="446484"/>
          </a:xfrm>
          <a:custGeom>
            <a:avLst/>
            <a:gdLst/>
            <a:ahLst/>
            <a:cxnLst/>
            <a:rect l="l" t="t" r="r" b="b"/>
            <a:pathLst>
              <a:path w="13004800" h="635000">
                <a:moveTo>
                  <a:pt x="0" y="635000"/>
                </a:moveTo>
                <a:lnTo>
                  <a:pt x="13004800" y="635000"/>
                </a:lnTo>
                <a:lnTo>
                  <a:pt x="13004800" y="0"/>
                </a:lnTo>
                <a:lnTo>
                  <a:pt x="0" y="0"/>
                </a:lnTo>
                <a:lnTo>
                  <a:pt x="0" y="635000"/>
                </a:lnTo>
                <a:close/>
              </a:path>
            </a:pathLst>
          </a:custGeom>
          <a:solidFill>
            <a:srgbClr val="203664"/>
          </a:solidFill>
        </p:spPr>
        <p:txBody>
          <a:bodyPr wrap="square" lIns="0" tIns="0" rIns="0" bIns="0" rtlCol="0"/>
          <a:lstStyle/>
          <a:p>
            <a:endParaRPr sz="890"/>
          </a:p>
        </p:txBody>
      </p:sp>
      <p:grpSp>
        <p:nvGrpSpPr>
          <p:cNvPr id="59" name="Group 58"/>
          <p:cNvGrpSpPr/>
          <p:nvPr userDrawn="1"/>
        </p:nvGrpSpPr>
        <p:grpSpPr>
          <a:xfrm>
            <a:off x="6035696" y="170842"/>
            <a:ext cx="2696400" cy="1209600"/>
            <a:chOff x="2938464" y="4148805"/>
            <a:chExt cx="5029880" cy="2257666"/>
          </a:xfrm>
        </p:grpSpPr>
        <p:sp>
          <p:nvSpPr>
            <p:cNvPr id="60" name="Freeform 25"/>
            <p:cNvSpPr>
              <a:spLocks/>
            </p:cNvSpPr>
            <p:nvPr/>
          </p:nvSpPr>
          <p:spPr bwMode="auto">
            <a:xfrm>
              <a:off x="3876891" y="5041898"/>
              <a:ext cx="304876" cy="464680"/>
            </a:xfrm>
            <a:custGeom>
              <a:avLst/>
              <a:gdLst>
                <a:gd name="T0" fmla="*/ 0 w 269"/>
                <a:gd name="T1" fmla="*/ 0 h 410"/>
                <a:gd name="T2" fmla="*/ 269 w 269"/>
                <a:gd name="T3" fmla="*/ 0 h 410"/>
                <a:gd name="T4" fmla="*/ 269 w 269"/>
                <a:gd name="T5" fmla="*/ 45 h 410"/>
                <a:gd name="T6" fmla="*/ 54 w 269"/>
                <a:gd name="T7" fmla="*/ 45 h 410"/>
                <a:gd name="T8" fmla="*/ 54 w 269"/>
                <a:gd name="T9" fmla="*/ 176 h 410"/>
                <a:gd name="T10" fmla="*/ 243 w 269"/>
                <a:gd name="T11" fmla="*/ 176 h 410"/>
                <a:gd name="T12" fmla="*/ 243 w 269"/>
                <a:gd name="T13" fmla="*/ 221 h 410"/>
                <a:gd name="T14" fmla="*/ 54 w 269"/>
                <a:gd name="T15" fmla="*/ 221 h 410"/>
                <a:gd name="T16" fmla="*/ 54 w 269"/>
                <a:gd name="T17" fmla="*/ 410 h 410"/>
                <a:gd name="T18" fmla="*/ 0 w 269"/>
                <a:gd name="T19" fmla="*/ 410 h 410"/>
                <a:gd name="T20" fmla="*/ 0 w 269"/>
                <a:gd name="T21" fmla="*/ 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9" h="410">
                  <a:moveTo>
                    <a:pt x="0" y="0"/>
                  </a:moveTo>
                  <a:lnTo>
                    <a:pt x="269" y="0"/>
                  </a:lnTo>
                  <a:lnTo>
                    <a:pt x="269" y="45"/>
                  </a:lnTo>
                  <a:lnTo>
                    <a:pt x="54" y="45"/>
                  </a:lnTo>
                  <a:lnTo>
                    <a:pt x="54" y="176"/>
                  </a:lnTo>
                  <a:lnTo>
                    <a:pt x="243" y="176"/>
                  </a:lnTo>
                  <a:lnTo>
                    <a:pt x="243" y="221"/>
                  </a:lnTo>
                  <a:lnTo>
                    <a:pt x="54" y="221"/>
                  </a:lnTo>
                  <a:lnTo>
                    <a:pt x="54" y="410"/>
                  </a:lnTo>
                  <a:lnTo>
                    <a:pt x="0" y="410"/>
                  </a:lnTo>
                  <a:lnTo>
                    <a:pt x="0" y="0"/>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61" name="Freeform 26"/>
            <p:cNvSpPr>
              <a:spLocks/>
            </p:cNvSpPr>
            <p:nvPr/>
          </p:nvSpPr>
          <p:spPr bwMode="auto">
            <a:xfrm>
              <a:off x="4221435" y="5160901"/>
              <a:ext cx="176805" cy="345677"/>
            </a:xfrm>
            <a:custGeom>
              <a:avLst/>
              <a:gdLst>
                <a:gd name="T0" fmla="*/ 0 w 49"/>
                <a:gd name="T1" fmla="*/ 2 h 95"/>
                <a:gd name="T2" fmla="*/ 14 w 49"/>
                <a:gd name="T3" fmla="*/ 2 h 95"/>
                <a:gd name="T4" fmla="*/ 14 w 49"/>
                <a:gd name="T5" fmla="*/ 22 h 95"/>
                <a:gd name="T6" fmla="*/ 15 w 49"/>
                <a:gd name="T7" fmla="*/ 22 h 95"/>
                <a:gd name="T8" fmla="*/ 49 w 49"/>
                <a:gd name="T9" fmla="*/ 0 h 95"/>
                <a:gd name="T10" fmla="*/ 49 w 49"/>
                <a:gd name="T11" fmla="*/ 16 h 95"/>
                <a:gd name="T12" fmla="*/ 15 w 49"/>
                <a:gd name="T13" fmla="*/ 54 h 95"/>
                <a:gd name="T14" fmla="*/ 15 w 49"/>
                <a:gd name="T15" fmla="*/ 95 h 95"/>
                <a:gd name="T16" fmla="*/ 0 w 49"/>
                <a:gd name="T17" fmla="*/ 95 h 95"/>
                <a:gd name="T18" fmla="*/ 0 w 49"/>
                <a:gd name="T19"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95">
                  <a:moveTo>
                    <a:pt x="0" y="2"/>
                  </a:moveTo>
                  <a:cubicBezTo>
                    <a:pt x="14" y="2"/>
                    <a:pt x="14" y="2"/>
                    <a:pt x="14" y="2"/>
                  </a:cubicBezTo>
                  <a:cubicBezTo>
                    <a:pt x="14" y="22"/>
                    <a:pt x="14" y="22"/>
                    <a:pt x="14" y="22"/>
                  </a:cubicBezTo>
                  <a:cubicBezTo>
                    <a:pt x="15" y="22"/>
                    <a:pt x="15" y="22"/>
                    <a:pt x="15" y="22"/>
                  </a:cubicBezTo>
                  <a:cubicBezTo>
                    <a:pt x="22" y="7"/>
                    <a:pt x="32" y="0"/>
                    <a:pt x="49" y="0"/>
                  </a:cubicBezTo>
                  <a:cubicBezTo>
                    <a:pt x="49" y="16"/>
                    <a:pt x="49" y="16"/>
                    <a:pt x="49" y="16"/>
                  </a:cubicBezTo>
                  <a:cubicBezTo>
                    <a:pt x="24" y="16"/>
                    <a:pt x="15" y="30"/>
                    <a:pt x="15" y="54"/>
                  </a:cubicBezTo>
                  <a:cubicBezTo>
                    <a:pt x="15" y="95"/>
                    <a:pt x="15" y="95"/>
                    <a:pt x="15" y="95"/>
                  </a:cubicBezTo>
                  <a:cubicBezTo>
                    <a:pt x="0" y="95"/>
                    <a:pt x="0" y="95"/>
                    <a:pt x="0" y="95"/>
                  </a:cubicBezTo>
                  <a:lnTo>
                    <a:pt x="0" y="2"/>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62" name="Freeform 27"/>
            <p:cNvSpPr>
              <a:spLocks noEditPoints="1"/>
            </p:cNvSpPr>
            <p:nvPr/>
          </p:nvSpPr>
          <p:spPr bwMode="auto">
            <a:xfrm>
              <a:off x="4412973" y="5160901"/>
              <a:ext cx="326410" cy="352477"/>
            </a:xfrm>
            <a:custGeom>
              <a:avLst/>
              <a:gdLst>
                <a:gd name="T0" fmla="*/ 45 w 90"/>
                <a:gd name="T1" fmla="*/ 84 h 97"/>
                <a:gd name="T2" fmla="*/ 74 w 90"/>
                <a:gd name="T3" fmla="*/ 49 h 97"/>
                <a:gd name="T4" fmla="*/ 45 w 90"/>
                <a:gd name="T5" fmla="*/ 14 h 97"/>
                <a:gd name="T6" fmla="*/ 17 w 90"/>
                <a:gd name="T7" fmla="*/ 49 h 97"/>
                <a:gd name="T8" fmla="*/ 45 w 90"/>
                <a:gd name="T9" fmla="*/ 84 h 97"/>
                <a:gd name="T10" fmla="*/ 45 w 90"/>
                <a:gd name="T11" fmla="*/ 0 h 97"/>
                <a:gd name="T12" fmla="*/ 90 w 90"/>
                <a:gd name="T13" fmla="*/ 49 h 97"/>
                <a:gd name="T14" fmla="*/ 45 w 90"/>
                <a:gd name="T15" fmla="*/ 97 h 97"/>
                <a:gd name="T16" fmla="*/ 0 w 90"/>
                <a:gd name="T17" fmla="*/ 49 h 97"/>
                <a:gd name="T18" fmla="*/ 45 w 90"/>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7">
                  <a:moveTo>
                    <a:pt x="45" y="84"/>
                  </a:moveTo>
                  <a:cubicBezTo>
                    <a:pt x="61" y="84"/>
                    <a:pt x="74" y="71"/>
                    <a:pt x="74" y="49"/>
                  </a:cubicBezTo>
                  <a:cubicBezTo>
                    <a:pt x="74" y="26"/>
                    <a:pt x="61" y="14"/>
                    <a:pt x="45" y="14"/>
                  </a:cubicBezTo>
                  <a:cubicBezTo>
                    <a:pt x="29" y="14"/>
                    <a:pt x="17" y="26"/>
                    <a:pt x="17" y="49"/>
                  </a:cubicBezTo>
                  <a:cubicBezTo>
                    <a:pt x="17" y="71"/>
                    <a:pt x="29" y="84"/>
                    <a:pt x="45" y="84"/>
                  </a:cubicBezTo>
                  <a:moveTo>
                    <a:pt x="45" y="0"/>
                  </a:moveTo>
                  <a:cubicBezTo>
                    <a:pt x="75" y="0"/>
                    <a:pt x="90" y="22"/>
                    <a:pt x="90" y="49"/>
                  </a:cubicBezTo>
                  <a:cubicBezTo>
                    <a:pt x="90" y="76"/>
                    <a:pt x="75" y="97"/>
                    <a:pt x="45" y="97"/>
                  </a:cubicBezTo>
                  <a:cubicBezTo>
                    <a:pt x="16" y="97"/>
                    <a:pt x="0" y="76"/>
                    <a:pt x="0" y="49"/>
                  </a:cubicBezTo>
                  <a:cubicBezTo>
                    <a:pt x="0" y="22"/>
                    <a:pt x="16" y="0"/>
                    <a:pt x="45" y="0"/>
                  </a:cubicBezTo>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63" name="Freeform 28"/>
            <p:cNvSpPr>
              <a:spLocks/>
            </p:cNvSpPr>
            <p:nvPr/>
          </p:nvSpPr>
          <p:spPr bwMode="auto">
            <a:xfrm>
              <a:off x="4786984" y="5160901"/>
              <a:ext cx="470347" cy="345677"/>
            </a:xfrm>
            <a:custGeom>
              <a:avLst/>
              <a:gdLst>
                <a:gd name="T0" fmla="*/ 0 w 130"/>
                <a:gd name="T1" fmla="*/ 2 h 95"/>
                <a:gd name="T2" fmla="*/ 14 w 130"/>
                <a:gd name="T3" fmla="*/ 2 h 95"/>
                <a:gd name="T4" fmla="*/ 14 w 130"/>
                <a:gd name="T5" fmla="*/ 16 h 95"/>
                <a:gd name="T6" fmla="*/ 15 w 130"/>
                <a:gd name="T7" fmla="*/ 16 h 95"/>
                <a:gd name="T8" fmla="*/ 45 w 130"/>
                <a:gd name="T9" fmla="*/ 0 h 95"/>
                <a:gd name="T10" fmla="*/ 70 w 130"/>
                <a:gd name="T11" fmla="*/ 16 h 95"/>
                <a:gd name="T12" fmla="*/ 99 w 130"/>
                <a:gd name="T13" fmla="*/ 0 h 95"/>
                <a:gd name="T14" fmla="*/ 130 w 130"/>
                <a:gd name="T15" fmla="*/ 27 h 95"/>
                <a:gd name="T16" fmla="*/ 130 w 130"/>
                <a:gd name="T17" fmla="*/ 95 h 95"/>
                <a:gd name="T18" fmla="*/ 115 w 130"/>
                <a:gd name="T19" fmla="*/ 95 h 95"/>
                <a:gd name="T20" fmla="*/ 115 w 130"/>
                <a:gd name="T21" fmla="*/ 34 h 95"/>
                <a:gd name="T22" fmla="*/ 97 w 130"/>
                <a:gd name="T23" fmla="*/ 14 h 95"/>
                <a:gd name="T24" fmla="*/ 73 w 130"/>
                <a:gd name="T25" fmla="*/ 37 h 95"/>
                <a:gd name="T26" fmla="*/ 73 w 130"/>
                <a:gd name="T27" fmla="*/ 95 h 95"/>
                <a:gd name="T28" fmla="*/ 58 w 130"/>
                <a:gd name="T29" fmla="*/ 95 h 95"/>
                <a:gd name="T30" fmla="*/ 58 w 130"/>
                <a:gd name="T31" fmla="*/ 34 h 95"/>
                <a:gd name="T32" fmla="*/ 40 w 130"/>
                <a:gd name="T33" fmla="*/ 14 h 95"/>
                <a:gd name="T34" fmla="*/ 15 w 130"/>
                <a:gd name="T35" fmla="*/ 37 h 95"/>
                <a:gd name="T36" fmla="*/ 15 w 130"/>
                <a:gd name="T37" fmla="*/ 95 h 95"/>
                <a:gd name="T38" fmla="*/ 0 w 130"/>
                <a:gd name="T39" fmla="*/ 95 h 95"/>
                <a:gd name="T40" fmla="*/ 0 w 130"/>
                <a:gd name="T41"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95">
                  <a:moveTo>
                    <a:pt x="0" y="2"/>
                  </a:moveTo>
                  <a:cubicBezTo>
                    <a:pt x="14" y="2"/>
                    <a:pt x="14" y="2"/>
                    <a:pt x="14" y="2"/>
                  </a:cubicBezTo>
                  <a:cubicBezTo>
                    <a:pt x="14" y="16"/>
                    <a:pt x="14" y="16"/>
                    <a:pt x="14" y="16"/>
                  </a:cubicBezTo>
                  <a:cubicBezTo>
                    <a:pt x="15" y="16"/>
                    <a:pt x="15" y="16"/>
                    <a:pt x="15" y="16"/>
                  </a:cubicBezTo>
                  <a:cubicBezTo>
                    <a:pt x="22" y="6"/>
                    <a:pt x="32" y="0"/>
                    <a:pt x="45" y="0"/>
                  </a:cubicBezTo>
                  <a:cubicBezTo>
                    <a:pt x="56" y="0"/>
                    <a:pt x="66" y="5"/>
                    <a:pt x="70" y="16"/>
                  </a:cubicBezTo>
                  <a:cubicBezTo>
                    <a:pt x="77" y="6"/>
                    <a:pt x="87" y="0"/>
                    <a:pt x="99" y="0"/>
                  </a:cubicBezTo>
                  <a:cubicBezTo>
                    <a:pt x="118" y="0"/>
                    <a:pt x="130" y="8"/>
                    <a:pt x="130" y="27"/>
                  </a:cubicBezTo>
                  <a:cubicBezTo>
                    <a:pt x="130" y="95"/>
                    <a:pt x="130" y="95"/>
                    <a:pt x="130" y="95"/>
                  </a:cubicBezTo>
                  <a:cubicBezTo>
                    <a:pt x="115" y="95"/>
                    <a:pt x="115" y="95"/>
                    <a:pt x="115" y="95"/>
                  </a:cubicBezTo>
                  <a:cubicBezTo>
                    <a:pt x="115" y="34"/>
                    <a:pt x="115" y="34"/>
                    <a:pt x="115" y="34"/>
                  </a:cubicBezTo>
                  <a:cubicBezTo>
                    <a:pt x="115" y="23"/>
                    <a:pt x="112" y="14"/>
                    <a:pt x="97" y="14"/>
                  </a:cubicBezTo>
                  <a:cubicBezTo>
                    <a:pt x="82" y="14"/>
                    <a:pt x="73" y="23"/>
                    <a:pt x="73" y="37"/>
                  </a:cubicBezTo>
                  <a:cubicBezTo>
                    <a:pt x="73" y="95"/>
                    <a:pt x="73" y="95"/>
                    <a:pt x="73" y="95"/>
                  </a:cubicBezTo>
                  <a:cubicBezTo>
                    <a:pt x="58" y="95"/>
                    <a:pt x="58" y="95"/>
                    <a:pt x="58" y="95"/>
                  </a:cubicBezTo>
                  <a:cubicBezTo>
                    <a:pt x="58" y="34"/>
                    <a:pt x="58" y="34"/>
                    <a:pt x="58" y="34"/>
                  </a:cubicBezTo>
                  <a:cubicBezTo>
                    <a:pt x="58" y="22"/>
                    <a:pt x="54" y="14"/>
                    <a:pt x="40" y="14"/>
                  </a:cubicBezTo>
                  <a:cubicBezTo>
                    <a:pt x="22" y="14"/>
                    <a:pt x="15" y="30"/>
                    <a:pt x="15" y="37"/>
                  </a:cubicBezTo>
                  <a:cubicBezTo>
                    <a:pt x="15" y="95"/>
                    <a:pt x="15" y="95"/>
                    <a:pt x="15" y="95"/>
                  </a:cubicBezTo>
                  <a:cubicBezTo>
                    <a:pt x="0" y="95"/>
                    <a:pt x="0" y="95"/>
                    <a:pt x="0" y="95"/>
                  </a:cubicBezTo>
                  <a:lnTo>
                    <a:pt x="0" y="2"/>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64" name="Freeform 29"/>
            <p:cNvSpPr>
              <a:spLocks/>
            </p:cNvSpPr>
            <p:nvPr/>
          </p:nvSpPr>
          <p:spPr bwMode="auto">
            <a:xfrm>
              <a:off x="5435270" y="5030564"/>
              <a:ext cx="445413" cy="486215"/>
            </a:xfrm>
            <a:custGeom>
              <a:avLst/>
              <a:gdLst>
                <a:gd name="T0" fmla="*/ 123 w 123"/>
                <a:gd name="T1" fmla="*/ 131 h 134"/>
                <a:gd name="T2" fmla="*/ 101 w 123"/>
                <a:gd name="T3" fmla="*/ 131 h 134"/>
                <a:gd name="T4" fmla="*/ 99 w 123"/>
                <a:gd name="T5" fmla="*/ 117 h 134"/>
                <a:gd name="T6" fmla="*/ 64 w 123"/>
                <a:gd name="T7" fmla="*/ 134 h 134"/>
                <a:gd name="T8" fmla="*/ 0 w 123"/>
                <a:gd name="T9" fmla="*/ 67 h 134"/>
                <a:gd name="T10" fmla="*/ 64 w 123"/>
                <a:gd name="T11" fmla="*/ 0 h 134"/>
                <a:gd name="T12" fmla="*/ 122 w 123"/>
                <a:gd name="T13" fmla="*/ 47 h 134"/>
                <a:gd name="T14" fmla="*/ 88 w 123"/>
                <a:gd name="T15" fmla="*/ 47 h 134"/>
                <a:gd name="T16" fmla="*/ 63 w 123"/>
                <a:gd name="T17" fmla="*/ 29 h 134"/>
                <a:gd name="T18" fmla="*/ 33 w 123"/>
                <a:gd name="T19" fmla="*/ 67 h 134"/>
                <a:gd name="T20" fmla="*/ 63 w 123"/>
                <a:gd name="T21" fmla="*/ 105 h 134"/>
                <a:gd name="T22" fmla="*/ 92 w 123"/>
                <a:gd name="T23" fmla="*/ 86 h 134"/>
                <a:gd name="T24" fmla="*/ 69 w 123"/>
                <a:gd name="T25" fmla="*/ 86 h 134"/>
                <a:gd name="T26" fmla="*/ 69 w 123"/>
                <a:gd name="T27" fmla="*/ 61 h 134"/>
                <a:gd name="T28" fmla="*/ 123 w 123"/>
                <a:gd name="T29" fmla="*/ 61 h 134"/>
                <a:gd name="T30" fmla="*/ 123 w 123"/>
                <a:gd name="T31" fmla="*/ 13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3" h="134">
                  <a:moveTo>
                    <a:pt x="123" y="131"/>
                  </a:moveTo>
                  <a:cubicBezTo>
                    <a:pt x="101" y="131"/>
                    <a:pt x="101" y="131"/>
                    <a:pt x="101" y="131"/>
                  </a:cubicBezTo>
                  <a:cubicBezTo>
                    <a:pt x="99" y="117"/>
                    <a:pt x="99" y="117"/>
                    <a:pt x="99" y="117"/>
                  </a:cubicBezTo>
                  <a:cubicBezTo>
                    <a:pt x="91" y="130"/>
                    <a:pt x="76" y="134"/>
                    <a:pt x="64" y="134"/>
                  </a:cubicBezTo>
                  <a:cubicBezTo>
                    <a:pt x="25" y="134"/>
                    <a:pt x="0" y="104"/>
                    <a:pt x="0" y="67"/>
                  </a:cubicBezTo>
                  <a:cubicBezTo>
                    <a:pt x="0" y="30"/>
                    <a:pt x="25" y="0"/>
                    <a:pt x="64" y="0"/>
                  </a:cubicBezTo>
                  <a:cubicBezTo>
                    <a:pt x="90" y="0"/>
                    <a:pt x="119" y="15"/>
                    <a:pt x="122" y="47"/>
                  </a:cubicBezTo>
                  <a:cubicBezTo>
                    <a:pt x="88" y="47"/>
                    <a:pt x="88" y="47"/>
                    <a:pt x="88" y="47"/>
                  </a:cubicBezTo>
                  <a:cubicBezTo>
                    <a:pt x="87" y="36"/>
                    <a:pt x="76" y="29"/>
                    <a:pt x="63" y="29"/>
                  </a:cubicBezTo>
                  <a:cubicBezTo>
                    <a:pt x="41" y="29"/>
                    <a:pt x="33" y="48"/>
                    <a:pt x="33" y="67"/>
                  </a:cubicBezTo>
                  <a:cubicBezTo>
                    <a:pt x="33" y="86"/>
                    <a:pt x="41" y="105"/>
                    <a:pt x="63" y="105"/>
                  </a:cubicBezTo>
                  <a:cubicBezTo>
                    <a:pt x="79" y="105"/>
                    <a:pt x="91" y="97"/>
                    <a:pt x="92" y="86"/>
                  </a:cubicBezTo>
                  <a:cubicBezTo>
                    <a:pt x="69" y="86"/>
                    <a:pt x="69" y="86"/>
                    <a:pt x="69" y="86"/>
                  </a:cubicBezTo>
                  <a:cubicBezTo>
                    <a:pt x="69" y="61"/>
                    <a:pt x="69" y="61"/>
                    <a:pt x="69" y="61"/>
                  </a:cubicBezTo>
                  <a:cubicBezTo>
                    <a:pt x="123" y="61"/>
                    <a:pt x="123" y="61"/>
                    <a:pt x="123" y="61"/>
                  </a:cubicBezTo>
                  <a:lnTo>
                    <a:pt x="123" y="131"/>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65" name="Freeform 30"/>
            <p:cNvSpPr>
              <a:spLocks noEditPoints="1"/>
            </p:cNvSpPr>
            <p:nvPr/>
          </p:nvSpPr>
          <p:spPr bwMode="auto">
            <a:xfrm>
              <a:off x="5913550" y="5157501"/>
              <a:ext cx="354744" cy="359278"/>
            </a:xfrm>
            <a:custGeom>
              <a:avLst/>
              <a:gdLst>
                <a:gd name="T0" fmla="*/ 49 w 98"/>
                <a:gd name="T1" fmla="*/ 75 h 99"/>
                <a:gd name="T2" fmla="*/ 67 w 98"/>
                <a:gd name="T3" fmla="*/ 50 h 99"/>
                <a:gd name="T4" fmla="*/ 49 w 98"/>
                <a:gd name="T5" fmla="*/ 24 h 99"/>
                <a:gd name="T6" fmla="*/ 30 w 98"/>
                <a:gd name="T7" fmla="*/ 50 h 99"/>
                <a:gd name="T8" fmla="*/ 49 w 98"/>
                <a:gd name="T9" fmla="*/ 75 h 99"/>
                <a:gd name="T10" fmla="*/ 49 w 98"/>
                <a:gd name="T11" fmla="*/ 0 h 99"/>
                <a:gd name="T12" fmla="*/ 98 w 98"/>
                <a:gd name="T13" fmla="*/ 50 h 99"/>
                <a:gd name="T14" fmla="*/ 49 w 98"/>
                <a:gd name="T15" fmla="*/ 99 h 99"/>
                <a:gd name="T16" fmla="*/ 0 w 98"/>
                <a:gd name="T17" fmla="*/ 50 h 99"/>
                <a:gd name="T18" fmla="*/ 49 w 98"/>
                <a:gd name="T1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99">
                  <a:moveTo>
                    <a:pt x="49" y="75"/>
                  </a:moveTo>
                  <a:cubicBezTo>
                    <a:pt x="63" y="75"/>
                    <a:pt x="67" y="62"/>
                    <a:pt x="67" y="50"/>
                  </a:cubicBezTo>
                  <a:cubicBezTo>
                    <a:pt x="67" y="38"/>
                    <a:pt x="63" y="24"/>
                    <a:pt x="49" y="24"/>
                  </a:cubicBezTo>
                  <a:cubicBezTo>
                    <a:pt x="35" y="24"/>
                    <a:pt x="30" y="38"/>
                    <a:pt x="30" y="50"/>
                  </a:cubicBezTo>
                  <a:cubicBezTo>
                    <a:pt x="30" y="62"/>
                    <a:pt x="35" y="75"/>
                    <a:pt x="49" y="75"/>
                  </a:cubicBezTo>
                  <a:moveTo>
                    <a:pt x="49" y="0"/>
                  </a:moveTo>
                  <a:cubicBezTo>
                    <a:pt x="78" y="0"/>
                    <a:pt x="98" y="22"/>
                    <a:pt x="98" y="50"/>
                  </a:cubicBezTo>
                  <a:cubicBezTo>
                    <a:pt x="98" y="78"/>
                    <a:pt x="78" y="99"/>
                    <a:pt x="49" y="99"/>
                  </a:cubicBezTo>
                  <a:cubicBezTo>
                    <a:pt x="20" y="99"/>
                    <a:pt x="0" y="78"/>
                    <a:pt x="0" y="50"/>
                  </a:cubicBezTo>
                  <a:cubicBezTo>
                    <a:pt x="0" y="22"/>
                    <a:pt x="20" y="0"/>
                    <a:pt x="49" y="0"/>
                  </a:cubicBezTo>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66" name="Freeform 31"/>
            <p:cNvSpPr>
              <a:spLocks noEditPoints="1"/>
            </p:cNvSpPr>
            <p:nvPr/>
          </p:nvSpPr>
          <p:spPr bwMode="auto">
            <a:xfrm>
              <a:off x="6304562" y="5157501"/>
              <a:ext cx="355877" cy="359278"/>
            </a:xfrm>
            <a:custGeom>
              <a:avLst/>
              <a:gdLst>
                <a:gd name="T0" fmla="*/ 49 w 98"/>
                <a:gd name="T1" fmla="*/ 75 h 99"/>
                <a:gd name="T2" fmla="*/ 67 w 98"/>
                <a:gd name="T3" fmla="*/ 50 h 99"/>
                <a:gd name="T4" fmla="*/ 49 w 98"/>
                <a:gd name="T5" fmla="*/ 24 h 99"/>
                <a:gd name="T6" fmla="*/ 30 w 98"/>
                <a:gd name="T7" fmla="*/ 50 h 99"/>
                <a:gd name="T8" fmla="*/ 49 w 98"/>
                <a:gd name="T9" fmla="*/ 75 h 99"/>
                <a:gd name="T10" fmla="*/ 49 w 98"/>
                <a:gd name="T11" fmla="*/ 0 h 99"/>
                <a:gd name="T12" fmla="*/ 98 w 98"/>
                <a:gd name="T13" fmla="*/ 50 h 99"/>
                <a:gd name="T14" fmla="*/ 49 w 98"/>
                <a:gd name="T15" fmla="*/ 99 h 99"/>
                <a:gd name="T16" fmla="*/ 0 w 98"/>
                <a:gd name="T17" fmla="*/ 50 h 99"/>
                <a:gd name="T18" fmla="*/ 49 w 98"/>
                <a:gd name="T1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99">
                  <a:moveTo>
                    <a:pt x="49" y="75"/>
                  </a:moveTo>
                  <a:cubicBezTo>
                    <a:pt x="63" y="75"/>
                    <a:pt x="67" y="62"/>
                    <a:pt x="67" y="50"/>
                  </a:cubicBezTo>
                  <a:cubicBezTo>
                    <a:pt x="67" y="38"/>
                    <a:pt x="63" y="24"/>
                    <a:pt x="49" y="24"/>
                  </a:cubicBezTo>
                  <a:cubicBezTo>
                    <a:pt x="34" y="24"/>
                    <a:pt x="30" y="38"/>
                    <a:pt x="30" y="50"/>
                  </a:cubicBezTo>
                  <a:cubicBezTo>
                    <a:pt x="30" y="62"/>
                    <a:pt x="34" y="75"/>
                    <a:pt x="49" y="75"/>
                  </a:cubicBezTo>
                  <a:moveTo>
                    <a:pt x="49" y="0"/>
                  </a:moveTo>
                  <a:cubicBezTo>
                    <a:pt x="77" y="0"/>
                    <a:pt x="98" y="22"/>
                    <a:pt x="98" y="50"/>
                  </a:cubicBezTo>
                  <a:cubicBezTo>
                    <a:pt x="98" y="78"/>
                    <a:pt x="77" y="99"/>
                    <a:pt x="49" y="99"/>
                  </a:cubicBezTo>
                  <a:cubicBezTo>
                    <a:pt x="20" y="99"/>
                    <a:pt x="0" y="78"/>
                    <a:pt x="0" y="50"/>
                  </a:cubicBezTo>
                  <a:cubicBezTo>
                    <a:pt x="0" y="22"/>
                    <a:pt x="20" y="0"/>
                    <a:pt x="49" y="0"/>
                  </a:cubicBezTo>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67" name="Freeform 32"/>
            <p:cNvSpPr>
              <a:spLocks noEditPoints="1"/>
            </p:cNvSpPr>
            <p:nvPr/>
          </p:nvSpPr>
          <p:spPr bwMode="auto">
            <a:xfrm>
              <a:off x="6693306" y="5041898"/>
              <a:ext cx="347944" cy="474881"/>
            </a:xfrm>
            <a:custGeom>
              <a:avLst/>
              <a:gdLst>
                <a:gd name="T0" fmla="*/ 30 w 96"/>
                <a:gd name="T1" fmla="*/ 81 h 131"/>
                <a:gd name="T2" fmla="*/ 49 w 96"/>
                <a:gd name="T3" fmla="*/ 107 h 131"/>
                <a:gd name="T4" fmla="*/ 67 w 96"/>
                <a:gd name="T5" fmla="*/ 82 h 131"/>
                <a:gd name="T6" fmla="*/ 49 w 96"/>
                <a:gd name="T7" fmla="*/ 56 h 131"/>
                <a:gd name="T8" fmla="*/ 30 w 96"/>
                <a:gd name="T9" fmla="*/ 81 h 131"/>
                <a:gd name="T10" fmla="*/ 96 w 96"/>
                <a:gd name="T11" fmla="*/ 128 h 131"/>
                <a:gd name="T12" fmla="*/ 67 w 96"/>
                <a:gd name="T13" fmla="*/ 128 h 131"/>
                <a:gd name="T14" fmla="*/ 67 w 96"/>
                <a:gd name="T15" fmla="*/ 117 h 131"/>
                <a:gd name="T16" fmla="*/ 67 w 96"/>
                <a:gd name="T17" fmla="*/ 117 h 131"/>
                <a:gd name="T18" fmla="*/ 41 w 96"/>
                <a:gd name="T19" fmla="*/ 131 h 131"/>
                <a:gd name="T20" fmla="*/ 0 w 96"/>
                <a:gd name="T21" fmla="*/ 80 h 131"/>
                <a:gd name="T22" fmla="*/ 39 w 96"/>
                <a:gd name="T23" fmla="*/ 32 h 131"/>
                <a:gd name="T24" fmla="*/ 65 w 96"/>
                <a:gd name="T25" fmla="*/ 45 h 131"/>
                <a:gd name="T26" fmla="*/ 66 w 96"/>
                <a:gd name="T27" fmla="*/ 45 h 131"/>
                <a:gd name="T28" fmla="*/ 66 w 96"/>
                <a:gd name="T29" fmla="*/ 0 h 131"/>
                <a:gd name="T30" fmla="*/ 96 w 96"/>
                <a:gd name="T31" fmla="*/ 0 h 131"/>
                <a:gd name="T32" fmla="*/ 96 w 96"/>
                <a:gd name="T33" fmla="*/ 12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131">
                  <a:moveTo>
                    <a:pt x="30" y="81"/>
                  </a:moveTo>
                  <a:cubicBezTo>
                    <a:pt x="30" y="93"/>
                    <a:pt x="35" y="107"/>
                    <a:pt x="49" y="107"/>
                  </a:cubicBezTo>
                  <a:cubicBezTo>
                    <a:pt x="64" y="107"/>
                    <a:pt x="67" y="93"/>
                    <a:pt x="67" y="82"/>
                  </a:cubicBezTo>
                  <a:cubicBezTo>
                    <a:pt x="67" y="68"/>
                    <a:pt x="62" y="56"/>
                    <a:pt x="49" y="56"/>
                  </a:cubicBezTo>
                  <a:cubicBezTo>
                    <a:pt x="35" y="56"/>
                    <a:pt x="30" y="69"/>
                    <a:pt x="30" y="81"/>
                  </a:cubicBezTo>
                  <a:moveTo>
                    <a:pt x="96" y="128"/>
                  </a:moveTo>
                  <a:cubicBezTo>
                    <a:pt x="67" y="128"/>
                    <a:pt x="67" y="128"/>
                    <a:pt x="67" y="128"/>
                  </a:cubicBezTo>
                  <a:cubicBezTo>
                    <a:pt x="67" y="117"/>
                    <a:pt x="67" y="117"/>
                    <a:pt x="67" y="117"/>
                  </a:cubicBezTo>
                  <a:cubicBezTo>
                    <a:pt x="67" y="117"/>
                    <a:pt x="67" y="117"/>
                    <a:pt x="67" y="117"/>
                  </a:cubicBezTo>
                  <a:cubicBezTo>
                    <a:pt x="61" y="126"/>
                    <a:pt x="52" y="131"/>
                    <a:pt x="41" y="131"/>
                  </a:cubicBezTo>
                  <a:cubicBezTo>
                    <a:pt x="12" y="131"/>
                    <a:pt x="0" y="106"/>
                    <a:pt x="0" y="80"/>
                  </a:cubicBezTo>
                  <a:cubicBezTo>
                    <a:pt x="0" y="55"/>
                    <a:pt x="12" y="32"/>
                    <a:pt x="39" y="32"/>
                  </a:cubicBezTo>
                  <a:cubicBezTo>
                    <a:pt x="50" y="32"/>
                    <a:pt x="59" y="37"/>
                    <a:pt x="65" y="45"/>
                  </a:cubicBezTo>
                  <a:cubicBezTo>
                    <a:pt x="66" y="45"/>
                    <a:pt x="66" y="45"/>
                    <a:pt x="66" y="45"/>
                  </a:cubicBezTo>
                  <a:cubicBezTo>
                    <a:pt x="66" y="0"/>
                    <a:pt x="66" y="0"/>
                    <a:pt x="66" y="0"/>
                  </a:cubicBezTo>
                  <a:cubicBezTo>
                    <a:pt x="96" y="0"/>
                    <a:pt x="96" y="0"/>
                    <a:pt x="96" y="0"/>
                  </a:cubicBezTo>
                  <a:lnTo>
                    <a:pt x="96" y="128"/>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68" name="Freeform 33"/>
            <p:cNvSpPr>
              <a:spLocks/>
            </p:cNvSpPr>
            <p:nvPr/>
          </p:nvSpPr>
          <p:spPr bwMode="auto">
            <a:xfrm>
              <a:off x="3169671" y="5720784"/>
              <a:ext cx="177939" cy="438613"/>
            </a:xfrm>
            <a:custGeom>
              <a:avLst/>
              <a:gdLst>
                <a:gd name="T0" fmla="*/ 31 w 49"/>
                <a:gd name="T1" fmla="*/ 28 h 121"/>
                <a:gd name="T2" fmla="*/ 49 w 49"/>
                <a:gd name="T3" fmla="*/ 28 h 121"/>
                <a:gd name="T4" fmla="*/ 49 w 49"/>
                <a:gd name="T5" fmla="*/ 41 h 121"/>
                <a:gd name="T6" fmla="*/ 31 w 49"/>
                <a:gd name="T7" fmla="*/ 41 h 121"/>
                <a:gd name="T8" fmla="*/ 31 w 49"/>
                <a:gd name="T9" fmla="*/ 99 h 121"/>
                <a:gd name="T10" fmla="*/ 42 w 49"/>
                <a:gd name="T11" fmla="*/ 107 h 121"/>
                <a:gd name="T12" fmla="*/ 49 w 49"/>
                <a:gd name="T13" fmla="*/ 107 h 121"/>
                <a:gd name="T14" fmla="*/ 49 w 49"/>
                <a:gd name="T15" fmla="*/ 121 h 121"/>
                <a:gd name="T16" fmla="*/ 38 w 49"/>
                <a:gd name="T17" fmla="*/ 121 h 121"/>
                <a:gd name="T18" fmla="*/ 16 w 49"/>
                <a:gd name="T19" fmla="*/ 100 h 121"/>
                <a:gd name="T20" fmla="*/ 16 w 49"/>
                <a:gd name="T21" fmla="*/ 41 h 121"/>
                <a:gd name="T22" fmla="*/ 0 w 49"/>
                <a:gd name="T23" fmla="*/ 41 h 121"/>
                <a:gd name="T24" fmla="*/ 0 w 49"/>
                <a:gd name="T25" fmla="*/ 28 h 121"/>
                <a:gd name="T26" fmla="*/ 16 w 49"/>
                <a:gd name="T27" fmla="*/ 28 h 121"/>
                <a:gd name="T28" fmla="*/ 16 w 49"/>
                <a:gd name="T29" fmla="*/ 0 h 121"/>
                <a:gd name="T30" fmla="*/ 31 w 49"/>
                <a:gd name="T31" fmla="*/ 0 h 121"/>
                <a:gd name="T32" fmla="*/ 31 w 49"/>
                <a:gd name="T33" fmla="*/ 2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121">
                  <a:moveTo>
                    <a:pt x="31" y="28"/>
                  </a:moveTo>
                  <a:cubicBezTo>
                    <a:pt x="49" y="28"/>
                    <a:pt x="49" y="28"/>
                    <a:pt x="49" y="28"/>
                  </a:cubicBezTo>
                  <a:cubicBezTo>
                    <a:pt x="49" y="41"/>
                    <a:pt x="49" y="41"/>
                    <a:pt x="49" y="41"/>
                  </a:cubicBezTo>
                  <a:cubicBezTo>
                    <a:pt x="31" y="41"/>
                    <a:pt x="31" y="41"/>
                    <a:pt x="31" y="41"/>
                  </a:cubicBezTo>
                  <a:cubicBezTo>
                    <a:pt x="31" y="99"/>
                    <a:pt x="31" y="99"/>
                    <a:pt x="31" y="99"/>
                  </a:cubicBezTo>
                  <a:cubicBezTo>
                    <a:pt x="31" y="106"/>
                    <a:pt x="33" y="107"/>
                    <a:pt x="42" y="107"/>
                  </a:cubicBezTo>
                  <a:cubicBezTo>
                    <a:pt x="49" y="107"/>
                    <a:pt x="49" y="107"/>
                    <a:pt x="49" y="107"/>
                  </a:cubicBezTo>
                  <a:cubicBezTo>
                    <a:pt x="49" y="121"/>
                    <a:pt x="49" y="121"/>
                    <a:pt x="49" y="121"/>
                  </a:cubicBezTo>
                  <a:cubicBezTo>
                    <a:pt x="38" y="121"/>
                    <a:pt x="38" y="121"/>
                    <a:pt x="38" y="121"/>
                  </a:cubicBezTo>
                  <a:cubicBezTo>
                    <a:pt x="22" y="121"/>
                    <a:pt x="16" y="117"/>
                    <a:pt x="16" y="100"/>
                  </a:cubicBezTo>
                  <a:cubicBezTo>
                    <a:pt x="16" y="41"/>
                    <a:pt x="16" y="41"/>
                    <a:pt x="16" y="41"/>
                  </a:cubicBezTo>
                  <a:cubicBezTo>
                    <a:pt x="0" y="41"/>
                    <a:pt x="0" y="41"/>
                    <a:pt x="0" y="41"/>
                  </a:cubicBezTo>
                  <a:cubicBezTo>
                    <a:pt x="0" y="28"/>
                    <a:pt x="0" y="28"/>
                    <a:pt x="0" y="28"/>
                  </a:cubicBezTo>
                  <a:cubicBezTo>
                    <a:pt x="16" y="28"/>
                    <a:pt x="16" y="28"/>
                    <a:pt x="16" y="28"/>
                  </a:cubicBezTo>
                  <a:cubicBezTo>
                    <a:pt x="16" y="0"/>
                    <a:pt x="16" y="0"/>
                    <a:pt x="16" y="0"/>
                  </a:cubicBezTo>
                  <a:cubicBezTo>
                    <a:pt x="31" y="0"/>
                    <a:pt x="31" y="0"/>
                    <a:pt x="31" y="0"/>
                  </a:cubicBezTo>
                  <a:lnTo>
                    <a:pt x="31" y="28"/>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69" name="Freeform 34"/>
            <p:cNvSpPr>
              <a:spLocks noEditPoints="1"/>
            </p:cNvSpPr>
            <p:nvPr/>
          </p:nvSpPr>
          <p:spPr bwMode="auto">
            <a:xfrm>
              <a:off x="3372543" y="5814854"/>
              <a:ext cx="326410" cy="352477"/>
            </a:xfrm>
            <a:custGeom>
              <a:avLst/>
              <a:gdLst>
                <a:gd name="T0" fmla="*/ 45 w 90"/>
                <a:gd name="T1" fmla="*/ 83 h 97"/>
                <a:gd name="T2" fmla="*/ 74 w 90"/>
                <a:gd name="T3" fmla="*/ 48 h 97"/>
                <a:gd name="T4" fmla="*/ 45 w 90"/>
                <a:gd name="T5" fmla="*/ 13 h 97"/>
                <a:gd name="T6" fmla="*/ 16 w 90"/>
                <a:gd name="T7" fmla="*/ 48 h 97"/>
                <a:gd name="T8" fmla="*/ 45 w 90"/>
                <a:gd name="T9" fmla="*/ 83 h 97"/>
                <a:gd name="T10" fmla="*/ 45 w 90"/>
                <a:gd name="T11" fmla="*/ 0 h 97"/>
                <a:gd name="T12" fmla="*/ 90 w 90"/>
                <a:gd name="T13" fmla="*/ 48 h 97"/>
                <a:gd name="T14" fmla="*/ 45 w 90"/>
                <a:gd name="T15" fmla="*/ 97 h 97"/>
                <a:gd name="T16" fmla="*/ 0 w 90"/>
                <a:gd name="T17" fmla="*/ 48 h 97"/>
                <a:gd name="T18" fmla="*/ 45 w 90"/>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7">
                  <a:moveTo>
                    <a:pt x="45" y="83"/>
                  </a:moveTo>
                  <a:cubicBezTo>
                    <a:pt x="61" y="83"/>
                    <a:pt x="74" y="71"/>
                    <a:pt x="74" y="48"/>
                  </a:cubicBezTo>
                  <a:cubicBezTo>
                    <a:pt x="74" y="26"/>
                    <a:pt x="61" y="13"/>
                    <a:pt x="45" y="13"/>
                  </a:cubicBezTo>
                  <a:cubicBezTo>
                    <a:pt x="29" y="13"/>
                    <a:pt x="16" y="26"/>
                    <a:pt x="16" y="48"/>
                  </a:cubicBezTo>
                  <a:cubicBezTo>
                    <a:pt x="16" y="71"/>
                    <a:pt x="29" y="83"/>
                    <a:pt x="45" y="83"/>
                  </a:cubicBezTo>
                  <a:moveTo>
                    <a:pt x="45" y="0"/>
                  </a:moveTo>
                  <a:cubicBezTo>
                    <a:pt x="75" y="0"/>
                    <a:pt x="90" y="21"/>
                    <a:pt x="90" y="48"/>
                  </a:cubicBezTo>
                  <a:cubicBezTo>
                    <a:pt x="90" y="75"/>
                    <a:pt x="75" y="97"/>
                    <a:pt x="45" y="97"/>
                  </a:cubicBezTo>
                  <a:cubicBezTo>
                    <a:pt x="16" y="97"/>
                    <a:pt x="0" y="75"/>
                    <a:pt x="0" y="48"/>
                  </a:cubicBezTo>
                  <a:cubicBezTo>
                    <a:pt x="0" y="21"/>
                    <a:pt x="16" y="0"/>
                    <a:pt x="45" y="0"/>
                  </a:cubicBezTo>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70" name="Freeform 35"/>
            <p:cNvSpPr>
              <a:spLocks/>
            </p:cNvSpPr>
            <p:nvPr/>
          </p:nvSpPr>
          <p:spPr bwMode="auto">
            <a:xfrm>
              <a:off x="3862157" y="5684516"/>
              <a:ext cx="445413" cy="482814"/>
            </a:xfrm>
            <a:custGeom>
              <a:avLst/>
              <a:gdLst>
                <a:gd name="T0" fmla="*/ 123 w 123"/>
                <a:gd name="T1" fmla="*/ 131 h 133"/>
                <a:gd name="T2" fmla="*/ 102 w 123"/>
                <a:gd name="T3" fmla="*/ 131 h 133"/>
                <a:gd name="T4" fmla="*/ 100 w 123"/>
                <a:gd name="T5" fmla="*/ 117 h 133"/>
                <a:gd name="T6" fmla="*/ 64 w 123"/>
                <a:gd name="T7" fmla="*/ 133 h 133"/>
                <a:gd name="T8" fmla="*/ 0 w 123"/>
                <a:gd name="T9" fmla="*/ 67 h 133"/>
                <a:gd name="T10" fmla="*/ 64 w 123"/>
                <a:gd name="T11" fmla="*/ 0 h 133"/>
                <a:gd name="T12" fmla="*/ 122 w 123"/>
                <a:gd name="T13" fmla="*/ 46 h 133"/>
                <a:gd name="T14" fmla="*/ 89 w 123"/>
                <a:gd name="T15" fmla="*/ 46 h 133"/>
                <a:gd name="T16" fmla="*/ 63 w 123"/>
                <a:gd name="T17" fmla="*/ 29 h 133"/>
                <a:gd name="T18" fmla="*/ 34 w 123"/>
                <a:gd name="T19" fmla="*/ 67 h 133"/>
                <a:gd name="T20" fmla="*/ 63 w 123"/>
                <a:gd name="T21" fmla="*/ 105 h 133"/>
                <a:gd name="T22" fmla="*/ 93 w 123"/>
                <a:gd name="T23" fmla="*/ 85 h 133"/>
                <a:gd name="T24" fmla="*/ 69 w 123"/>
                <a:gd name="T25" fmla="*/ 85 h 133"/>
                <a:gd name="T26" fmla="*/ 69 w 123"/>
                <a:gd name="T27" fmla="*/ 61 h 133"/>
                <a:gd name="T28" fmla="*/ 123 w 123"/>
                <a:gd name="T29" fmla="*/ 61 h 133"/>
                <a:gd name="T30" fmla="*/ 123 w 123"/>
                <a:gd name="T31" fmla="*/ 13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3" h="133">
                  <a:moveTo>
                    <a:pt x="123" y="131"/>
                  </a:moveTo>
                  <a:cubicBezTo>
                    <a:pt x="102" y="131"/>
                    <a:pt x="102" y="131"/>
                    <a:pt x="102" y="131"/>
                  </a:cubicBezTo>
                  <a:cubicBezTo>
                    <a:pt x="100" y="117"/>
                    <a:pt x="100" y="117"/>
                    <a:pt x="100" y="117"/>
                  </a:cubicBezTo>
                  <a:cubicBezTo>
                    <a:pt x="91" y="129"/>
                    <a:pt x="76" y="133"/>
                    <a:pt x="64" y="133"/>
                  </a:cubicBezTo>
                  <a:cubicBezTo>
                    <a:pt x="25" y="133"/>
                    <a:pt x="0" y="104"/>
                    <a:pt x="0" y="67"/>
                  </a:cubicBezTo>
                  <a:cubicBezTo>
                    <a:pt x="0" y="29"/>
                    <a:pt x="25" y="0"/>
                    <a:pt x="64" y="0"/>
                  </a:cubicBezTo>
                  <a:cubicBezTo>
                    <a:pt x="91" y="0"/>
                    <a:pt x="119" y="14"/>
                    <a:pt x="122" y="46"/>
                  </a:cubicBezTo>
                  <a:cubicBezTo>
                    <a:pt x="89" y="46"/>
                    <a:pt x="89" y="46"/>
                    <a:pt x="89" y="46"/>
                  </a:cubicBezTo>
                  <a:cubicBezTo>
                    <a:pt x="88" y="35"/>
                    <a:pt x="77" y="29"/>
                    <a:pt x="63" y="29"/>
                  </a:cubicBezTo>
                  <a:cubicBezTo>
                    <a:pt x="42" y="29"/>
                    <a:pt x="34" y="48"/>
                    <a:pt x="34" y="67"/>
                  </a:cubicBezTo>
                  <a:cubicBezTo>
                    <a:pt x="34" y="86"/>
                    <a:pt x="42" y="105"/>
                    <a:pt x="63" y="105"/>
                  </a:cubicBezTo>
                  <a:cubicBezTo>
                    <a:pt x="80" y="105"/>
                    <a:pt x="91" y="97"/>
                    <a:pt x="93" y="85"/>
                  </a:cubicBezTo>
                  <a:cubicBezTo>
                    <a:pt x="69" y="85"/>
                    <a:pt x="69" y="85"/>
                    <a:pt x="69" y="85"/>
                  </a:cubicBezTo>
                  <a:cubicBezTo>
                    <a:pt x="69" y="61"/>
                    <a:pt x="69" y="61"/>
                    <a:pt x="69" y="61"/>
                  </a:cubicBezTo>
                  <a:cubicBezTo>
                    <a:pt x="123" y="61"/>
                    <a:pt x="123" y="61"/>
                    <a:pt x="123" y="61"/>
                  </a:cubicBezTo>
                  <a:lnTo>
                    <a:pt x="123" y="131"/>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71" name="Freeform 36"/>
            <p:cNvSpPr>
              <a:spLocks/>
            </p:cNvSpPr>
            <p:nvPr/>
          </p:nvSpPr>
          <p:spPr bwMode="auto">
            <a:xfrm>
              <a:off x="4355172" y="5814854"/>
              <a:ext cx="235740" cy="344543"/>
            </a:xfrm>
            <a:custGeom>
              <a:avLst/>
              <a:gdLst>
                <a:gd name="T0" fmla="*/ 0 w 65"/>
                <a:gd name="T1" fmla="*/ 2 h 95"/>
                <a:gd name="T2" fmla="*/ 30 w 65"/>
                <a:gd name="T3" fmla="*/ 2 h 95"/>
                <a:gd name="T4" fmla="*/ 30 w 65"/>
                <a:gd name="T5" fmla="*/ 18 h 95"/>
                <a:gd name="T6" fmla="*/ 30 w 65"/>
                <a:gd name="T7" fmla="*/ 18 h 95"/>
                <a:gd name="T8" fmla="*/ 58 w 65"/>
                <a:gd name="T9" fmla="*/ 0 h 95"/>
                <a:gd name="T10" fmla="*/ 65 w 65"/>
                <a:gd name="T11" fmla="*/ 0 h 95"/>
                <a:gd name="T12" fmla="*/ 65 w 65"/>
                <a:gd name="T13" fmla="*/ 28 h 95"/>
                <a:gd name="T14" fmla="*/ 53 w 65"/>
                <a:gd name="T15" fmla="*/ 26 h 95"/>
                <a:gd name="T16" fmla="*/ 30 w 65"/>
                <a:gd name="T17" fmla="*/ 49 h 95"/>
                <a:gd name="T18" fmla="*/ 30 w 65"/>
                <a:gd name="T19" fmla="*/ 95 h 95"/>
                <a:gd name="T20" fmla="*/ 0 w 65"/>
                <a:gd name="T21" fmla="*/ 95 h 95"/>
                <a:gd name="T22" fmla="*/ 0 w 65"/>
                <a:gd name="T2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95">
                  <a:moveTo>
                    <a:pt x="0" y="2"/>
                  </a:moveTo>
                  <a:cubicBezTo>
                    <a:pt x="30" y="2"/>
                    <a:pt x="30" y="2"/>
                    <a:pt x="30" y="2"/>
                  </a:cubicBezTo>
                  <a:cubicBezTo>
                    <a:pt x="30" y="18"/>
                    <a:pt x="30" y="18"/>
                    <a:pt x="30" y="18"/>
                  </a:cubicBezTo>
                  <a:cubicBezTo>
                    <a:pt x="30" y="18"/>
                    <a:pt x="30" y="18"/>
                    <a:pt x="30" y="18"/>
                  </a:cubicBezTo>
                  <a:cubicBezTo>
                    <a:pt x="34" y="6"/>
                    <a:pt x="45" y="0"/>
                    <a:pt x="58" y="0"/>
                  </a:cubicBezTo>
                  <a:cubicBezTo>
                    <a:pt x="60" y="0"/>
                    <a:pt x="63" y="0"/>
                    <a:pt x="65" y="0"/>
                  </a:cubicBezTo>
                  <a:cubicBezTo>
                    <a:pt x="65" y="28"/>
                    <a:pt x="65" y="28"/>
                    <a:pt x="65" y="28"/>
                  </a:cubicBezTo>
                  <a:cubicBezTo>
                    <a:pt x="61" y="27"/>
                    <a:pt x="58" y="26"/>
                    <a:pt x="53" y="26"/>
                  </a:cubicBezTo>
                  <a:cubicBezTo>
                    <a:pt x="38" y="26"/>
                    <a:pt x="30" y="37"/>
                    <a:pt x="30" y="49"/>
                  </a:cubicBezTo>
                  <a:cubicBezTo>
                    <a:pt x="30" y="95"/>
                    <a:pt x="30" y="95"/>
                    <a:pt x="30" y="95"/>
                  </a:cubicBezTo>
                  <a:cubicBezTo>
                    <a:pt x="0" y="95"/>
                    <a:pt x="0" y="95"/>
                    <a:pt x="0" y="95"/>
                  </a:cubicBezTo>
                  <a:lnTo>
                    <a:pt x="0" y="2"/>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72" name="Freeform 37"/>
            <p:cNvSpPr>
              <a:spLocks noEditPoints="1"/>
            </p:cNvSpPr>
            <p:nvPr/>
          </p:nvSpPr>
          <p:spPr bwMode="auto">
            <a:xfrm>
              <a:off x="4609046" y="5811453"/>
              <a:ext cx="362677" cy="355877"/>
            </a:xfrm>
            <a:custGeom>
              <a:avLst/>
              <a:gdLst>
                <a:gd name="T0" fmla="*/ 68 w 100"/>
                <a:gd name="T1" fmla="*/ 39 h 98"/>
                <a:gd name="T2" fmla="*/ 50 w 100"/>
                <a:gd name="T3" fmla="*/ 20 h 98"/>
                <a:gd name="T4" fmla="*/ 30 w 100"/>
                <a:gd name="T5" fmla="*/ 39 h 98"/>
                <a:gd name="T6" fmla="*/ 68 w 100"/>
                <a:gd name="T7" fmla="*/ 39 h 98"/>
                <a:gd name="T8" fmla="*/ 30 w 100"/>
                <a:gd name="T9" fmla="*/ 57 h 98"/>
                <a:gd name="T10" fmla="*/ 51 w 100"/>
                <a:gd name="T11" fmla="*/ 78 h 98"/>
                <a:gd name="T12" fmla="*/ 68 w 100"/>
                <a:gd name="T13" fmla="*/ 67 h 98"/>
                <a:gd name="T14" fmla="*/ 97 w 100"/>
                <a:gd name="T15" fmla="*/ 67 h 98"/>
                <a:gd name="T16" fmla="*/ 51 w 100"/>
                <a:gd name="T17" fmla="*/ 98 h 98"/>
                <a:gd name="T18" fmla="*/ 0 w 100"/>
                <a:gd name="T19" fmla="*/ 49 h 98"/>
                <a:gd name="T20" fmla="*/ 50 w 100"/>
                <a:gd name="T21" fmla="*/ 0 h 98"/>
                <a:gd name="T22" fmla="*/ 99 w 100"/>
                <a:gd name="T23" fmla="*/ 57 h 98"/>
                <a:gd name="T24" fmla="*/ 30 w 100"/>
                <a:gd name="T25" fmla="*/ 5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98">
                  <a:moveTo>
                    <a:pt x="68" y="39"/>
                  </a:moveTo>
                  <a:cubicBezTo>
                    <a:pt x="68" y="29"/>
                    <a:pt x="60" y="20"/>
                    <a:pt x="50" y="20"/>
                  </a:cubicBezTo>
                  <a:cubicBezTo>
                    <a:pt x="39" y="20"/>
                    <a:pt x="32" y="28"/>
                    <a:pt x="30" y="39"/>
                  </a:cubicBezTo>
                  <a:lnTo>
                    <a:pt x="68" y="39"/>
                  </a:lnTo>
                  <a:close/>
                  <a:moveTo>
                    <a:pt x="30" y="57"/>
                  </a:moveTo>
                  <a:cubicBezTo>
                    <a:pt x="31" y="69"/>
                    <a:pt x="38" y="78"/>
                    <a:pt x="51" y="78"/>
                  </a:cubicBezTo>
                  <a:cubicBezTo>
                    <a:pt x="58" y="78"/>
                    <a:pt x="66" y="74"/>
                    <a:pt x="68" y="67"/>
                  </a:cubicBezTo>
                  <a:cubicBezTo>
                    <a:pt x="97" y="67"/>
                    <a:pt x="97" y="67"/>
                    <a:pt x="97" y="67"/>
                  </a:cubicBezTo>
                  <a:cubicBezTo>
                    <a:pt x="91" y="89"/>
                    <a:pt x="71" y="98"/>
                    <a:pt x="51" y="98"/>
                  </a:cubicBezTo>
                  <a:cubicBezTo>
                    <a:pt x="20" y="98"/>
                    <a:pt x="0" y="80"/>
                    <a:pt x="0" y="49"/>
                  </a:cubicBezTo>
                  <a:cubicBezTo>
                    <a:pt x="0" y="20"/>
                    <a:pt x="23" y="0"/>
                    <a:pt x="50" y="0"/>
                  </a:cubicBezTo>
                  <a:cubicBezTo>
                    <a:pt x="83" y="0"/>
                    <a:pt x="100" y="25"/>
                    <a:pt x="99" y="57"/>
                  </a:cubicBezTo>
                  <a:lnTo>
                    <a:pt x="30" y="57"/>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73" name="Freeform 38"/>
            <p:cNvSpPr>
              <a:spLocks noEditPoints="1"/>
            </p:cNvSpPr>
            <p:nvPr/>
          </p:nvSpPr>
          <p:spPr bwMode="auto">
            <a:xfrm>
              <a:off x="4993257" y="5811453"/>
              <a:ext cx="344543" cy="355877"/>
            </a:xfrm>
            <a:custGeom>
              <a:avLst/>
              <a:gdLst>
                <a:gd name="T0" fmla="*/ 43 w 95"/>
                <a:gd name="T1" fmla="*/ 79 h 98"/>
                <a:gd name="T2" fmla="*/ 62 w 95"/>
                <a:gd name="T3" fmla="*/ 52 h 98"/>
                <a:gd name="T4" fmla="*/ 43 w 95"/>
                <a:gd name="T5" fmla="*/ 57 h 98"/>
                <a:gd name="T6" fmla="*/ 30 w 95"/>
                <a:gd name="T7" fmla="*/ 69 h 98"/>
                <a:gd name="T8" fmla="*/ 43 w 95"/>
                <a:gd name="T9" fmla="*/ 79 h 98"/>
                <a:gd name="T10" fmla="*/ 4 w 95"/>
                <a:gd name="T11" fmla="*/ 31 h 98"/>
                <a:gd name="T12" fmla="*/ 18 w 95"/>
                <a:gd name="T13" fmla="*/ 6 h 98"/>
                <a:gd name="T14" fmla="*/ 48 w 95"/>
                <a:gd name="T15" fmla="*/ 0 h 98"/>
                <a:gd name="T16" fmla="*/ 91 w 95"/>
                <a:gd name="T17" fmla="*/ 31 h 98"/>
                <a:gd name="T18" fmla="*/ 91 w 95"/>
                <a:gd name="T19" fmla="*/ 72 h 98"/>
                <a:gd name="T20" fmla="*/ 95 w 95"/>
                <a:gd name="T21" fmla="*/ 96 h 98"/>
                <a:gd name="T22" fmla="*/ 64 w 95"/>
                <a:gd name="T23" fmla="*/ 96 h 98"/>
                <a:gd name="T24" fmla="*/ 62 w 95"/>
                <a:gd name="T25" fmla="*/ 87 h 98"/>
                <a:gd name="T26" fmla="*/ 32 w 95"/>
                <a:gd name="T27" fmla="*/ 98 h 98"/>
                <a:gd name="T28" fmla="*/ 0 w 95"/>
                <a:gd name="T29" fmla="*/ 70 h 98"/>
                <a:gd name="T30" fmla="*/ 54 w 95"/>
                <a:gd name="T31" fmla="*/ 38 h 98"/>
                <a:gd name="T32" fmla="*/ 62 w 95"/>
                <a:gd name="T33" fmla="*/ 29 h 98"/>
                <a:gd name="T34" fmla="*/ 47 w 95"/>
                <a:gd name="T35" fmla="*/ 20 h 98"/>
                <a:gd name="T36" fmla="*/ 32 w 95"/>
                <a:gd name="T37" fmla="*/ 31 h 98"/>
                <a:gd name="T38" fmla="*/ 4 w 95"/>
                <a:gd name="T39" fmla="*/ 3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98">
                  <a:moveTo>
                    <a:pt x="43" y="79"/>
                  </a:moveTo>
                  <a:cubicBezTo>
                    <a:pt x="58" y="79"/>
                    <a:pt x="62" y="71"/>
                    <a:pt x="62" y="52"/>
                  </a:cubicBezTo>
                  <a:cubicBezTo>
                    <a:pt x="57" y="55"/>
                    <a:pt x="50" y="55"/>
                    <a:pt x="43" y="57"/>
                  </a:cubicBezTo>
                  <a:cubicBezTo>
                    <a:pt x="36" y="59"/>
                    <a:pt x="30" y="62"/>
                    <a:pt x="30" y="69"/>
                  </a:cubicBezTo>
                  <a:cubicBezTo>
                    <a:pt x="30" y="76"/>
                    <a:pt x="36" y="79"/>
                    <a:pt x="43" y="79"/>
                  </a:cubicBezTo>
                  <a:moveTo>
                    <a:pt x="4" y="31"/>
                  </a:moveTo>
                  <a:cubicBezTo>
                    <a:pt x="4" y="19"/>
                    <a:pt x="10" y="11"/>
                    <a:pt x="18" y="6"/>
                  </a:cubicBezTo>
                  <a:cubicBezTo>
                    <a:pt x="26" y="2"/>
                    <a:pt x="37" y="0"/>
                    <a:pt x="48" y="0"/>
                  </a:cubicBezTo>
                  <a:cubicBezTo>
                    <a:pt x="70" y="0"/>
                    <a:pt x="91" y="5"/>
                    <a:pt x="91" y="31"/>
                  </a:cubicBezTo>
                  <a:cubicBezTo>
                    <a:pt x="91" y="72"/>
                    <a:pt x="91" y="72"/>
                    <a:pt x="91" y="72"/>
                  </a:cubicBezTo>
                  <a:cubicBezTo>
                    <a:pt x="91" y="80"/>
                    <a:pt x="91" y="88"/>
                    <a:pt x="95" y="96"/>
                  </a:cubicBezTo>
                  <a:cubicBezTo>
                    <a:pt x="64" y="96"/>
                    <a:pt x="64" y="96"/>
                    <a:pt x="64" y="96"/>
                  </a:cubicBezTo>
                  <a:cubicBezTo>
                    <a:pt x="63" y="93"/>
                    <a:pt x="63" y="90"/>
                    <a:pt x="62" y="87"/>
                  </a:cubicBezTo>
                  <a:cubicBezTo>
                    <a:pt x="54" y="95"/>
                    <a:pt x="43" y="98"/>
                    <a:pt x="32" y="98"/>
                  </a:cubicBezTo>
                  <a:cubicBezTo>
                    <a:pt x="14" y="98"/>
                    <a:pt x="0" y="89"/>
                    <a:pt x="0" y="70"/>
                  </a:cubicBezTo>
                  <a:cubicBezTo>
                    <a:pt x="0" y="40"/>
                    <a:pt x="33" y="42"/>
                    <a:pt x="54" y="38"/>
                  </a:cubicBezTo>
                  <a:cubicBezTo>
                    <a:pt x="59" y="37"/>
                    <a:pt x="62" y="35"/>
                    <a:pt x="62" y="29"/>
                  </a:cubicBezTo>
                  <a:cubicBezTo>
                    <a:pt x="62" y="22"/>
                    <a:pt x="54" y="20"/>
                    <a:pt x="47" y="20"/>
                  </a:cubicBezTo>
                  <a:cubicBezTo>
                    <a:pt x="39" y="20"/>
                    <a:pt x="34" y="23"/>
                    <a:pt x="32" y="31"/>
                  </a:cubicBezTo>
                  <a:lnTo>
                    <a:pt x="4" y="31"/>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74" name="Freeform 39"/>
            <p:cNvSpPr>
              <a:spLocks/>
            </p:cNvSpPr>
            <p:nvPr/>
          </p:nvSpPr>
          <p:spPr bwMode="auto">
            <a:xfrm>
              <a:off x="5348001" y="5716250"/>
              <a:ext cx="235740" cy="446546"/>
            </a:xfrm>
            <a:custGeom>
              <a:avLst/>
              <a:gdLst>
                <a:gd name="T0" fmla="*/ 65 w 65"/>
                <a:gd name="T1" fmla="*/ 48 h 123"/>
                <a:gd name="T2" fmla="*/ 46 w 65"/>
                <a:gd name="T3" fmla="*/ 48 h 123"/>
                <a:gd name="T4" fmla="*/ 46 w 65"/>
                <a:gd name="T5" fmla="*/ 91 h 123"/>
                <a:gd name="T6" fmla="*/ 57 w 65"/>
                <a:gd name="T7" fmla="*/ 100 h 123"/>
                <a:gd name="T8" fmla="*/ 65 w 65"/>
                <a:gd name="T9" fmla="*/ 99 h 123"/>
                <a:gd name="T10" fmla="*/ 65 w 65"/>
                <a:gd name="T11" fmla="*/ 122 h 123"/>
                <a:gd name="T12" fmla="*/ 48 w 65"/>
                <a:gd name="T13" fmla="*/ 123 h 123"/>
                <a:gd name="T14" fmla="*/ 15 w 65"/>
                <a:gd name="T15" fmla="*/ 90 h 123"/>
                <a:gd name="T16" fmla="*/ 15 w 65"/>
                <a:gd name="T17" fmla="*/ 48 h 123"/>
                <a:gd name="T18" fmla="*/ 0 w 65"/>
                <a:gd name="T19" fmla="*/ 48 h 123"/>
                <a:gd name="T20" fmla="*/ 0 w 65"/>
                <a:gd name="T21" fmla="*/ 29 h 123"/>
                <a:gd name="T22" fmla="*/ 15 w 65"/>
                <a:gd name="T23" fmla="*/ 29 h 123"/>
                <a:gd name="T24" fmla="*/ 15 w 65"/>
                <a:gd name="T25" fmla="*/ 0 h 123"/>
                <a:gd name="T26" fmla="*/ 46 w 65"/>
                <a:gd name="T27" fmla="*/ 0 h 123"/>
                <a:gd name="T28" fmla="*/ 46 w 65"/>
                <a:gd name="T29" fmla="*/ 29 h 123"/>
                <a:gd name="T30" fmla="*/ 65 w 65"/>
                <a:gd name="T31" fmla="*/ 29 h 123"/>
                <a:gd name="T32" fmla="*/ 65 w 65"/>
                <a:gd name="T33" fmla="*/ 4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123">
                  <a:moveTo>
                    <a:pt x="65" y="48"/>
                  </a:moveTo>
                  <a:cubicBezTo>
                    <a:pt x="46" y="48"/>
                    <a:pt x="46" y="48"/>
                    <a:pt x="46" y="48"/>
                  </a:cubicBezTo>
                  <a:cubicBezTo>
                    <a:pt x="46" y="91"/>
                    <a:pt x="46" y="91"/>
                    <a:pt x="46" y="91"/>
                  </a:cubicBezTo>
                  <a:cubicBezTo>
                    <a:pt x="46" y="98"/>
                    <a:pt x="50" y="100"/>
                    <a:pt x="57" y="100"/>
                  </a:cubicBezTo>
                  <a:cubicBezTo>
                    <a:pt x="59" y="100"/>
                    <a:pt x="62" y="99"/>
                    <a:pt x="65" y="99"/>
                  </a:cubicBezTo>
                  <a:cubicBezTo>
                    <a:pt x="65" y="122"/>
                    <a:pt x="65" y="122"/>
                    <a:pt x="65" y="122"/>
                  </a:cubicBezTo>
                  <a:cubicBezTo>
                    <a:pt x="59" y="122"/>
                    <a:pt x="54" y="123"/>
                    <a:pt x="48" y="123"/>
                  </a:cubicBezTo>
                  <a:cubicBezTo>
                    <a:pt x="22" y="123"/>
                    <a:pt x="15" y="115"/>
                    <a:pt x="15" y="90"/>
                  </a:cubicBezTo>
                  <a:cubicBezTo>
                    <a:pt x="15" y="48"/>
                    <a:pt x="15" y="48"/>
                    <a:pt x="15" y="48"/>
                  </a:cubicBezTo>
                  <a:cubicBezTo>
                    <a:pt x="0" y="48"/>
                    <a:pt x="0" y="48"/>
                    <a:pt x="0" y="48"/>
                  </a:cubicBezTo>
                  <a:cubicBezTo>
                    <a:pt x="0" y="29"/>
                    <a:pt x="0" y="29"/>
                    <a:pt x="0" y="29"/>
                  </a:cubicBezTo>
                  <a:cubicBezTo>
                    <a:pt x="15" y="29"/>
                    <a:pt x="15" y="29"/>
                    <a:pt x="15" y="29"/>
                  </a:cubicBezTo>
                  <a:cubicBezTo>
                    <a:pt x="15" y="0"/>
                    <a:pt x="15" y="0"/>
                    <a:pt x="15" y="0"/>
                  </a:cubicBezTo>
                  <a:cubicBezTo>
                    <a:pt x="46" y="0"/>
                    <a:pt x="46" y="0"/>
                    <a:pt x="46" y="0"/>
                  </a:cubicBezTo>
                  <a:cubicBezTo>
                    <a:pt x="46" y="29"/>
                    <a:pt x="46" y="29"/>
                    <a:pt x="46" y="29"/>
                  </a:cubicBezTo>
                  <a:cubicBezTo>
                    <a:pt x="65" y="29"/>
                    <a:pt x="65" y="29"/>
                    <a:pt x="65" y="29"/>
                  </a:cubicBezTo>
                  <a:lnTo>
                    <a:pt x="65" y="48"/>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75" name="Freeform 40"/>
            <p:cNvSpPr>
              <a:spLocks/>
            </p:cNvSpPr>
            <p:nvPr/>
          </p:nvSpPr>
          <p:spPr bwMode="auto">
            <a:xfrm>
              <a:off x="2938464" y="4148805"/>
              <a:ext cx="2178330" cy="1357773"/>
            </a:xfrm>
            <a:custGeom>
              <a:avLst/>
              <a:gdLst>
                <a:gd name="T0" fmla="*/ 97 w 601"/>
                <a:gd name="T1" fmla="*/ 90 h 374"/>
                <a:gd name="T2" fmla="*/ 32 w 601"/>
                <a:gd name="T3" fmla="*/ 161 h 374"/>
                <a:gd name="T4" fmla="*/ 64 w 601"/>
                <a:gd name="T5" fmla="*/ 374 h 374"/>
                <a:gd name="T6" fmla="*/ 216 w 601"/>
                <a:gd name="T7" fmla="*/ 374 h 374"/>
                <a:gd name="T8" fmla="*/ 205 w 601"/>
                <a:gd name="T9" fmla="*/ 161 h 374"/>
                <a:gd name="T10" fmla="*/ 255 w 601"/>
                <a:gd name="T11" fmla="*/ 134 h 374"/>
                <a:gd name="T12" fmla="*/ 601 w 601"/>
                <a:gd name="T13" fmla="*/ 204 h 374"/>
                <a:gd name="T14" fmla="*/ 97 w 601"/>
                <a:gd name="T15" fmla="*/ 90 h 3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1" h="374">
                  <a:moveTo>
                    <a:pt x="97" y="90"/>
                  </a:moveTo>
                  <a:cubicBezTo>
                    <a:pt x="68" y="106"/>
                    <a:pt x="45" y="131"/>
                    <a:pt x="32" y="161"/>
                  </a:cubicBezTo>
                  <a:cubicBezTo>
                    <a:pt x="0" y="243"/>
                    <a:pt x="42" y="335"/>
                    <a:pt x="64" y="374"/>
                  </a:cubicBezTo>
                  <a:cubicBezTo>
                    <a:pt x="216" y="374"/>
                    <a:pt x="216" y="374"/>
                    <a:pt x="216" y="374"/>
                  </a:cubicBezTo>
                  <a:cubicBezTo>
                    <a:pt x="162" y="245"/>
                    <a:pt x="180" y="190"/>
                    <a:pt x="205" y="161"/>
                  </a:cubicBezTo>
                  <a:cubicBezTo>
                    <a:pt x="218" y="147"/>
                    <a:pt x="236" y="137"/>
                    <a:pt x="255" y="134"/>
                  </a:cubicBezTo>
                  <a:cubicBezTo>
                    <a:pt x="406" y="104"/>
                    <a:pt x="560" y="183"/>
                    <a:pt x="601" y="204"/>
                  </a:cubicBezTo>
                  <a:cubicBezTo>
                    <a:pt x="341" y="0"/>
                    <a:pt x="170" y="51"/>
                    <a:pt x="97" y="90"/>
                  </a:cubicBezTo>
                </a:path>
              </a:pathLst>
            </a:custGeom>
            <a:solidFill>
              <a:srgbClr val="BABABA"/>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76" name="Freeform 41"/>
            <p:cNvSpPr>
              <a:spLocks/>
            </p:cNvSpPr>
            <p:nvPr/>
          </p:nvSpPr>
          <p:spPr bwMode="auto">
            <a:xfrm>
              <a:off x="5790014" y="5041898"/>
              <a:ext cx="2178330" cy="1364573"/>
            </a:xfrm>
            <a:custGeom>
              <a:avLst/>
              <a:gdLst>
                <a:gd name="T0" fmla="*/ 535 w 601"/>
                <a:gd name="T1" fmla="*/ 0 h 376"/>
                <a:gd name="T2" fmla="*/ 384 w 601"/>
                <a:gd name="T3" fmla="*/ 0 h 376"/>
                <a:gd name="T4" fmla="*/ 395 w 601"/>
                <a:gd name="T5" fmla="*/ 215 h 376"/>
                <a:gd name="T6" fmla="*/ 346 w 601"/>
                <a:gd name="T7" fmla="*/ 242 h 376"/>
                <a:gd name="T8" fmla="*/ 0 w 601"/>
                <a:gd name="T9" fmla="*/ 172 h 376"/>
                <a:gd name="T10" fmla="*/ 504 w 601"/>
                <a:gd name="T11" fmla="*/ 286 h 376"/>
                <a:gd name="T12" fmla="*/ 568 w 601"/>
                <a:gd name="T13" fmla="*/ 215 h 376"/>
                <a:gd name="T14" fmla="*/ 535 w 601"/>
                <a:gd name="T15" fmla="*/ 0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1" h="376">
                  <a:moveTo>
                    <a:pt x="535" y="0"/>
                  </a:moveTo>
                  <a:cubicBezTo>
                    <a:pt x="384" y="0"/>
                    <a:pt x="384" y="0"/>
                    <a:pt x="384" y="0"/>
                  </a:cubicBezTo>
                  <a:cubicBezTo>
                    <a:pt x="439" y="130"/>
                    <a:pt x="421" y="186"/>
                    <a:pt x="395" y="215"/>
                  </a:cubicBezTo>
                  <a:cubicBezTo>
                    <a:pt x="382" y="229"/>
                    <a:pt x="365" y="239"/>
                    <a:pt x="346" y="242"/>
                  </a:cubicBezTo>
                  <a:cubicBezTo>
                    <a:pt x="194" y="272"/>
                    <a:pt x="41" y="193"/>
                    <a:pt x="0" y="172"/>
                  </a:cubicBezTo>
                  <a:cubicBezTo>
                    <a:pt x="260" y="376"/>
                    <a:pt x="431" y="325"/>
                    <a:pt x="504" y="286"/>
                  </a:cubicBezTo>
                  <a:cubicBezTo>
                    <a:pt x="533" y="270"/>
                    <a:pt x="556" y="245"/>
                    <a:pt x="568" y="215"/>
                  </a:cubicBezTo>
                  <a:cubicBezTo>
                    <a:pt x="601" y="132"/>
                    <a:pt x="557" y="39"/>
                    <a:pt x="535" y="0"/>
                  </a:cubicBezTo>
                </a:path>
              </a:pathLst>
            </a:custGeom>
            <a:solidFill>
              <a:srgbClr val="FF5000"/>
            </a:solidFill>
            <a:ln>
              <a:noFill/>
            </a:ln>
            <a:extLst/>
          </p:spPr>
          <p:txBody>
            <a:bodyPr vert="horz" wrap="square" lIns="91440" tIns="45720" rIns="91440" bIns="45720" numCol="1" anchor="t" anchorCtr="0" compatLnSpc="1">
              <a:prstTxWarp prst="textNoShape">
                <a:avLst/>
              </a:prstTxWarp>
            </a:bodyPr>
            <a:lstStyle/>
            <a:p>
              <a:endParaRPr lang="en-GB"/>
            </a:p>
          </p:txBody>
        </p:sp>
      </p:grpSp>
      <p:pic>
        <p:nvPicPr>
          <p:cNvPr id="52" name="Picture 5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3219" y="6469790"/>
            <a:ext cx="1420469" cy="320557"/>
          </a:xfrm>
          <a:prstGeom prst="rect">
            <a:avLst/>
          </a:prstGeom>
        </p:spPr>
      </p:pic>
    </p:spTree>
    <p:extLst>
      <p:ext uri="{BB962C8B-B14F-4D97-AF65-F5344CB8AC3E}">
        <p14:creationId xmlns:p14="http://schemas.microsoft.com/office/powerpoint/2010/main" val="114807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 title">
    <p:spTree>
      <p:nvGrpSpPr>
        <p:cNvPr id="1" name=""/>
        <p:cNvGrpSpPr/>
        <p:nvPr/>
      </p:nvGrpSpPr>
      <p:grpSpPr>
        <a:xfrm>
          <a:off x="0" y="0"/>
          <a:ext cx="0" cy="0"/>
          <a:chOff x="0" y="0"/>
          <a:chExt cx="0" cy="0"/>
        </a:xfrm>
      </p:grpSpPr>
      <p:sp>
        <p:nvSpPr>
          <p:cNvPr id="34" name="Date Placeholder 33"/>
          <p:cNvSpPr>
            <a:spLocks noGrp="1"/>
          </p:cNvSpPr>
          <p:nvPr>
            <p:ph type="dt" sz="half" idx="10"/>
          </p:nvPr>
        </p:nvSpPr>
        <p:spPr>
          <a:xfrm>
            <a:off x="1051720" y="3760040"/>
            <a:ext cx="2103120" cy="184666"/>
          </a:xfrm>
        </p:spPr>
        <p:txBody>
          <a:bodyPr/>
          <a:lstStyle>
            <a:lvl1pPr marL="8929" algn="l" defTabSz="642818" rtl="0" eaLnBrk="1" latinLnBrk="0" hangingPunct="1">
              <a:defRPr lang="en-GB" sz="1200" b="1" kern="1200" spc="-11" smtClean="0">
                <a:solidFill>
                  <a:srgbClr val="FF5000"/>
                </a:solidFill>
                <a:latin typeface="Arial"/>
                <a:ea typeface="+mn-ea"/>
                <a:cs typeface="Arial"/>
              </a:defRPr>
            </a:lvl1pPr>
          </a:lstStyle>
          <a:p>
            <a:fld id="{7C3FFB2B-47EE-D64E-8A56-B79077538B4C}" type="datetime1">
              <a:rPr lang="en-GB" smtClean="0"/>
              <a:pPr/>
              <a:t>30/01/2018</a:t>
            </a:fld>
            <a:endParaRPr lang="en-GB" dirty="0"/>
          </a:p>
        </p:txBody>
      </p:sp>
      <p:sp>
        <p:nvSpPr>
          <p:cNvPr id="3" name="Holder 3"/>
          <p:cNvSpPr>
            <a:spLocks noGrp="1"/>
          </p:cNvSpPr>
          <p:nvPr>
            <p:ph type="subTitle" idx="4"/>
          </p:nvPr>
        </p:nvSpPr>
        <p:spPr>
          <a:xfrm>
            <a:off x="1050871" y="3335368"/>
            <a:ext cx="7647707" cy="409421"/>
          </a:xfrm>
          <a:prstGeom prst="rect">
            <a:avLst/>
          </a:prstGeom>
        </p:spPr>
        <p:txBody>
          <a:bodyPr wrap="square" lIns="0" tIns="0" rIns="0" bIns="0">
            <a:noAutofit/>
          </a:bodyPr>
          <a:lstStyle>
            <a:lvl1pPr marL="0" marR="3572" algn="l" defTabSz="642974" rtl="0" eaLnBrk="1" latinLnBrk="0" hangingPunct="1">
              <a:lnSpc>
                <a:spcPts val="1828"/>
              </a:lnSpc>
              <a:defRPr sz="3600" b="1" i="0" kern="0" spc="-35" dirty="0">
                <a:solidFill>
                  <a:schemeClr val="tx1"/>
                </a:solidFill>
                <a:latin typeface="Arial"/>
                <a:ea typeface="+mj-ea"/>
                <a:cs typeface="Arial"/>
              </a:defRPr>
            </a:lvl1pPr>
          </a:lstStyle>
          <a:p>
            <a:pPr marL="0" rtl="0">
              <a:lnSpc>
                <a:spcPts val="2600"/>
              </a:lnSpc>
            </a:pPr>
            <a:r>
              <a:rPr lang="en-US" dirty="0" smtClean="0"/>
              <a:t>Click to edit Master subtitle style</a:t>
            </a:r>
            <a:endParaRPr dirty="0"/>
          </a:p>
        </p:txBody>
      </p:sp>
      <p:sp>
        <p:nvSpPr>
          <p:cNvPr id="31" name="Title 30"/>
          <p:cNvSpPr>
            <a:spLocks noGrp="1"/>
          </p:cNvSpPr>
          <p:nvPr>
            <p:ph type="title"/>
          </p:nvPr>
        </p:nvSpPr>
        <p:spPr>
          <a:xfrm>
            <a:off x="1050870" y="2540657"/>
            <a:ext cx="7647706" cy="566822"/>
          </a:xfrm>
          <a:prstGeom prst="rect">
            <a:avLst/>
          </a:prstGeom>
        </p:spPr>
        <p:txBody>
          <a:bodyPr wrap="square" anchor="b" anchorCtr="0">
            <a:spAutoFit/>
          </a:bodyPr>
          <a:lstStyle>
            <a:lvl1pPr marL="8929" marR="3572" algn="l" defTabSz="642974" rtl="0" eaLnBrk="1" latinLnBrk="0" hangingPunct="1">
              <a:lnSpc>
                <a:spcPts val="3657"/>
              </a:lnSpc>
              <a:defRPr lang="en-US" sz="3600" b="1" i="0" kern="0" spc="-35">
                <a:solidFill>
                  <a:schemeClr val="tx1"/>
                </a:solidFill>
                <a:latin typeface="Arial"/>
                <a:ea typeface="+mj-ea"/>
                <a:cs typeface="Arial"/>
              </a:defRPr>
            </a:lvl1pPr>
          </a:lstStyle>
          <a:p>
            <a:r>
              <a:rPr lang="en-US" dirty="0" smtClean="0"/>
              <a:t>Click to edit Master title style</a:t>
            </a:r>
            <a:endParaRPr lang="en-US" dirty="0"/>
          </a:p>
        </p:txBody>
      </p:sp>
      <p:sp>
        <p:nvSpPr>
          <p:cNvPr id="38" name="object 2"/>
          <p:cNvSpPr/>
          <p:nvPr userDrawn="1"/>
        </p:nvSpPr>
        <p:spPr bwMode="black">
          <a:xfrm>
            <a:off x="374" y="6411517"/>
            <a:ext cx="9143627" cy="446484"/>
          </a:xfrm>
          <a:custGeom>
            <a:avLst/>
            <a:gdLst/>
            <a:ahLst/>
            <a:cxnLst/>
            <a:rect l="l" t="t" r="r" b="b"/>
            <a:pathLst>
              <a:path w="13004800" h="635000">
                <a:moveTo>
                  <a:pt x="0" y="635000"/>
                </a:moveTo>
                <a:lnTo>
                  <a:pt x="13004800" y="635000"/>
                </a:lnTo>
                <a:lnTo>
                  <a:pt x="13004800" y="0"/>
                </a:lnTo>
                <a:lnTo>
                  <a:pt x="0" y="0"/>
                </a:lnTo>
                <a:lnTo>
                  <a:pt x="0" y="635000"/>
                </a:lnTo>
                <a:close/>
              </a:path>
            </a:pathLst>
          </a:custGeom>
          <a:solidFill>
            <a:srgbClr val="203664"/>
          </a:solidFill>
        </p:spPr>
        <p:txBody>
          <a:bodyPr wrap="square" lIns="0" tIns="0" rIns="0" bIns="0" rtlCol="0"/>
          <a:lstStyle/>
          <a:p>
            <a:endParaRPr sz="890"/>
          </a:p>
        </p:txBody>
      </p:sp>
      <p:grpSp>
        <p:nvGrpSpPr>
          <p:cNvPr id="40" name="Group 39"/>
          <p:cNvGrpSpPr/>
          <p:nvPr userDrawn="1"/>
        </p:nvGrpSpPr>
        <p:grpSpPr>
          <a:xfrm>
            <a:off x="6035696" y="170842"/>
            <a:ext cx="2696400" cy="1209600"/>
            <a:chOff x="2938464" y="4148805"/>
            <a:chExt cx="5029880" cy="2257666"/>
          </a:xfrm>
        </p:grpSpPr>
        <p:sp>
          <p:nvSpPr>
            <p:cNvPr id="41" name="Freeform 25"/>
            <p:cNvSpPr>
              <a:spLocks/>
            </p:cNvSpPr>
            <p:nvPr/>
          </p:nvSpPr>
          <p:spPr bwMode="auto">
            <a:xfrm>
              <a:off x="3876891" y="5041898"/>
              <a:ext cx="304876" cy="464680"/>
            </a:xfrm>
            <a:custGeom>
              <a:avLst/>
              <a:gdLst>
                <a:gd name="T0" fmla="*/ 0 w 269"/>
                <a:gd name="T1" fmla="*/ 0 h 410"/>
                <a:gd name="T2" fmla="*/ 269 w 269"/>
                <a:gd name="T3" fmla="*/ 0 h 410"/>
                <a:gd name="T4" fmla="*/ 269 w 269"/>
                <a:gd name="T5" fmla="*/ 45 h 410"/>
                <a:gd name="T6" fmla="*/ 54 w 269"/>
                <a:gd name="T7" fmla="*/ 45 h 410"/>
                <a:gd name="T8" fmla="*/ 54 w 269"/>
                <a:gd name="T9" fmla="*/ 176 h 410"/>
                <a:gd name="T10" fmla="*/ 243 w 269"/>
                <a:gd name="T11" fmla="*/ 176 h 410"/>
                <a:gd name="T12" fmla="*/ 243 w 269"/>
                <a:gd name="T13" fmla="*/ 221 h 410"/>
                <a:gd name="T14" fmla="*/ 54 w 269"/>
                <a:gd name="T15" fmla="*/ 221 h 410"/>
                <a:gd name="T16" fmla="*/ 54 w 269"/>
                <a:gd name="T17" fmla="*/ 410 h 410"/>
                <a:gd name="T18" fmla="*/ 0 w 269"/>
                <a:gd name="T19" fmla="*/ 410 h 410"/>
                <a:gd name="T20" fmla="*/ 0 w 269"/>
                <a:gd name="T21" fmla="*/ 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9" h="410">
                  <a:moveTo>
                    <a:pt x="0" y="0"/>
                  </a:moveTo>
                  <a:lnTo>
                    <a:pt x="269" y="0"/>
                  </a:lnTo>
                  <a:lnTo>
                    <a:pt x="269" y="45"/>
                  </a:lnTo>
                  <a:lnTo>
                    <a:pt x="54" y="45"/>
                  </a:lnTo>
                  <a:lnTo>
                    <a:pt x="54" y="176"/>
                  </a:lnTo>
                  <a:lnTo>
                    <a:pt x="243" y="176"/>
                  </a:lnTo>
                  <a:lnTo>
                    <a:pt x="243" y="221"/>
                  </a:lnTo>
                  <a:lnTo>
                    <a:pt x="54" y="221"/>
                  </a:lnTo>
                  <a:lnTo>
                    <a:pt x="54" y="410"/>
                  </a:lnTo>
                  <a:lnTo>
                    <a:pt x="0" y="410"/>
                  </a:lnTo>
                  <a:lnTo>
                    <a:pt x="0" y="0"/>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42" name="Freeform 26"/>
            <p:cNvSpPr>
              <a:spLocks/>
            </p:cNvSpPr>
            <p:nvPr/>
          </p:nvSpPr>
          <p:spPr bwMode="auto">
            <a:xfrm>
              <a:off x="4221435" y="5160901"/>
              <a:ext cx="176805" cy="345677"/>
            </a:xfrm>
            <a:custGeom>
              <a:avLst/>
              <a:gdLst>
                <a:gd name="T0" fmla="*/ 0 w 49"/>
                <a:gd name="T1" fmla="*/ 2 h 95"/>
                <a:gd name="T2" fmla="*/ 14 w 49"/>
                <a:gd name="T3" fmla="*/ 2 h 95"/>
                <a:gd name="T4" fmla="*/ 14 w 49"/>
                <a:gd name="T5" fmla="*/ 22 h 95"/>
                <a:gd name="T6" fmla="*/ 15 w 49"/>
                <a:gd name="T7" fmla="*/ 22 h 95"/>
                <a:gd name="T8" fmla="*/ 49 w 49"/>
                <a:gd name="T9" fmla="*/ 0 h 95"/>
                <a:gd name="T10" fmla="*/ 49 w 49"/>
                <a:gd name="T11" fmla="*/ 16 h 95"/>
                <a:gd name="T12" fmla="*/ 15 w 49"/>
                <a:gd name="T13" fmla="*/ 54 h 95"/>
                <a:gd name="T14" fmla="*/ 15 w 49"/>
                <a:gd name="T15" fmla="*/ 95 h 95"/>
                <a:gd name="T16" fmla="*/ 0 w 49"/>
                <a:gd name="T17" fmla="*/ 95 h 95"/>
                <a:gd name="T18" fmla="*/ 0 w 49"/>
                <a:gd name="T19"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95">
                  <a:moveTo>
                    <a:pt x="0" y="2"/>
                  </a:moveTo>
                  <a:cubicBezTo>
                    <a:pt x="14" y="2"/>
                    <a:pt x="14" y="2"/>
                    <a:pt x="14" y="2"/>
                  </a:cubicBezTo>
                  <a:cubicBezTo>
                    <a:pt x="14" y="22"/>
                    <a:pt x="14" y="22"/>
                    <a:pt x="14" y="22"/>
                  </a:cubicBezTo>
                  <a:cubicBezTo>
                    <a:pt x="15" y="22"/>
                    <a:pt x="15" y="22"/>
                    <a:pt x="15" y="22"/>
                  </a:cubicBezTo>
                  <a:cubicBezTo>
                    <a:pt x="22" y="7"/>
                    <a:pt x="32" y="0"/>
                    <a:pt x="49" y="0"/>
                  </a:cubicBezTo>
                  <a:cubicBezTo>
                    <a:pt x="49" y="16"/>
                    <a:pt x="49" y="16"/>
                    <a:pt x="49" y="16"/>
                  </a:cubicBezTo>
                  <a:cubicBezTo>
                    <a:pt x="24" y="16"/>
                    <a:pt x="15" y="30"/>
                    <a:pt x="15" y="54"/>
                  </a:cubicBezTo>
                  <a:cubicBezTo>
                    <a:pt x="15" y="95"/>
                    <a:pt x="15" y="95"/>
                    <a:pt x="15" y="95"/>
                  </a:cubicBezTo>
                  <a:cubicBezTo>
                    <a:pt x="0" y="95"/>
                    <a:pt x="0" y="95"/>
                    <a:pt x="0" y="95"/>
                  </a:cubicBezTo>
                  <a:lnTo>
                    <a:pt x="0" y="2"/>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43" name="Freeform 27"/>
            <p:cNvSpPr>
              <a:spLocks noEditPoints="1"/>
            </p:cNvSpPr>
            <p:nvPr/>
          </p:nvSpPr>
          <p:spPr bwMode="auto">
            <a:xfrm>
              <a:off x="4412973" y="5160901"/>
              <a:ext cx="326410" cy="352477"/>
            </a:xfrm>
            <a:custGeom>
              <a:avLst/>
              <a:gdLst>
                <a:gd name="T0" fmla="*/ 45 w 90"/>
                <a:gd name="T1" fmla="*/ 84 h 97"/>
                <a:gd name="T2" fmla="*/ 74 w 90"/>
                <a:gd name="T3" fmla="*/ 49 h 97"/>
                <a:gd name="T4" fmla="*/ 45 w 90"/>
                <a:gd name="T5" fmla="*/ 14 h 97"/>
                <a:gd name="T6" fmla="*/ 17 w 90"/>
                <a:gd name="T7" fmla="*/ 49 h 97"/>
                <a:gd name="T8" fmla="*/ 45 w 90"/>
                <a:gd name="T9" fmla="*/ 84 h 97"/>
                <a:gd name="T10" fmla="*/ 45 w 90"/>
                <a:gd name="T11" fmla="*/ 0 h 97"/>
                <a:gd name="T12" fmla="*/ 90 w 90"/>
                <a:gd name="T13" fmla="*/ 49 h 97"/>
                <a:gd name="T14" fmla="*/ 45 w 90"/>
                <a:gd name="T15" fmla="*/ 97 h 97"/>
                <a:gd name="T16" fmla="*/ 0 w 90"/>
                <a:gd name="T17" fmla="*/ 49 h 97"/>
                <a:gd name="T18" fmla="*/ 45 w 90"/>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7">
                  <a:moveTo>
                    <a:pt x="45" y="84"/>
                  </a:moveTo>
                  <a:cubicBezTo>
                    <a:pt x="61" y="84"/>
                    <a:pt x="74" y="71"/>
                    <a:pt x="74" y="49"/>
                  </a:cubicBezTo>
                  <a:cubicBezTo>
                    <a:pt x="74" y="26"/>
                    <a:pt x="61" y="14"/>
                    <a:pt x="45" y="14"/>
                  </a:cubicBezTo>
                  <a:cubicBezTo>
                    <a:pt x="29" y="14"/>
                    <a:pt x="17" y="26"/>
                    <a:pt x="17" y="49"/>
                  </a:cubicBezTo>
                  <a:cubicBezTo>
                    <a:pt x="17" y="71"/>
                    <a:pt x="29" y="84"/>
                    <a:pt x="45" y="84"/>
                  </a:cubicBezTo>
                  <a:moveTo>
                    <a:pt x="45" y="0"/>
                  </a:moveTo>
                  <a:cubicBezTo>
                    <a:pt x="75" y="0"/>
                    <a:pt x="90" y="22"/>
                    <a:pt x="90" y="49"/>
                  </a:cubicBezTo>
                  <a:cubicBezTo>
                    <a:pt x="90" y="76"/>
                    <a:pt x="75" y="97"/>
                    <a:pt x="45" y="97"/>
                  </a:cubicBezTo>
                  <a:cubicBezTo>
                    <a:pt x="16" y="97"/>
                    <a:pt x="0" y="76"/>
                    <a:pt x="0" y="49"/>
                  </a:cubicBezTo>
                  <a:cubicBezTo>
                    <a:pt x="0" y="22"/>
                    <a:pt x="16" y="0"/>
                    <a:pt x="45" y="0"/>
                  </a:cubicBezTo>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44" name="Freeform 28"/>
            <p:cNvSpPr>
              <a:spLocks/>
            </p:cNvSpPr>
            <p:nvPr/>
          </p:nvSpPr>
          <p:spPr bwMode="auto">
            <a:xfrm>
              <a:off x="4786984" y="5160901"/>
              <a:ext cx="470347" cy="345677"/>
            </a:xfrm>
            <a:custGeom>
              <a:avLst/>
              <a:gdLst>
                <a:gd name="T0" fmla="*/ 0 w 130"/>
                <a:gd name="T1" fmla="*/ 2 h 95"/>
                <a:gd name="T2" fmla="*/ 14 w 130"/>
                <a:gd name="T3" fmla="*/ 2 h 95"/>
                <a:gd name="T4" fmla="*/ 14 w 130"/>
                <a:gd name="T5" fmla="*/ 16 h 95"/>
                <a:gd name="T6" fmla="*/ 15 w 130"/>
                <a:gd name="T7" fmla="*/ 16 h 95"/>
                <a:gd name="T8" fmla="*/ 45 w 130"/>
                <a:gd name="T9" fmla="*/ 0 h 95"/>
                <a:gd name="T10" fmla="*/ 70 w 130"/>
                <a:gd name="T11" fmla="*/ 16 h 95"/>
                <a:gd name="T12" fmla="*/ 99 w 130"/>
                <a:gd name="T13" fmla="*/ 0 h 95"/>
                <a:gd name="T14" fmla="*/ 130 w 130"/>
                <a:gd name="T15" fmla="*/ 27 h 95"/>
                <a:gd name="T16" fmla="*/ 130 w 130"/>
                <a:gd name="T17" fmla="*/ 95 h 95"/>
                <a:gd name="T18" fmla="*/ 115 w 130"/>
                <a:gd name="T19" fmla="*/ 95 h 95"/>
                <a:gd name="T20" fmla="*/ 115 w 130"/>
                <a:gd name="T21" fmla="*/ 34 h 95"/>
                <a:gd name="T22" fmla="*/ 97 w 130"/>
                <a:gd name="T23" fmla="*/ 14 h 95"/>
                <a:gd name="T24" fmla="*/ 73 w 130"/>
                <a:gd name="T25" fmla="*/ 37 h 95"/>
                <a:gd name="T26" fmla="*/ 73 w 130"/>
                <a:gd name="T27" fmla="*/ 95 h 95"/>
                <a:gd name="T28" fmla="*/ 58 w 130"/>
                <a:gd name="T29" fmla="*/ 95 h 95"/>
                <a:gd name="T30" fmla="*/ 58 w 130"/>
                <a:gd name="T31" fmla="*/ 34 h 95"/>
                <a:gd name="T32" fmla="*/ 40 w 130"/>
                <a:gd name="T33" fmla="*/ 14 h 95"/>
                <a:gd name="T34" fmla="*/ 15 w 130"/>
                <a:gd name="T35" fmla="*/ 37 h 95"/>
                <a:gd name="T36" fmla="*/ 15 w 130"/>
                <a:gd name="T37" fmla="*/ 95 h 95"/>
                <a:gd name="T38" fmla="*/ 0 w 130"/>
                <a:gd name="T39" fmla="*/ 95 h 95"/>
                <a:gd name="T40" fmla="*/ 0 w 130"/>
                <a:gd name="T41"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95">
                  <a:moveTo>
                    <a:pt x="0" y="2"/>
                  </a:moveTo>
                  <a:cubicBezTo>
                    <a:pt x="14" y="2"/>
                    <a:pt x="14" y="2"/>
                    <a:pt x="14" y="2"/>
                  </a:cubicBezTo>
                  <a:cubicBezTo>
                    <a:pt x="14" y="16"/>
                    <a:pt x="14" y="16"/>
                    <a:pt x="14" y="16"/>
                  </a:cubicBezTo>
                  <a:cubicBezTo>
                    <a:pt x="15" y="16"/>
                    <a:pt x="15" y="16"/>
                    <a:pt x="15" y="16"/>
                  </a:cubicBezTo>
                  <a:cubicBezTo>
                    <a:pt x="22" y="6"/>
                    <a:pt x="32" y="0"/>
                    <a:pt x="45" y="0"/>
                  </a:cubicBezTo>
                  <a:cubicBezTo>
                    <a:pt x="56" y="0"/>
                    <a:pt x="66" y="5"/>
                    <a:pt x="70" y="16"/>
                  </a:cubicBezTo>
                  <a:cubicBezTo>
                    <a:pt x="77" y="6"/>
                    <a:pt x="87" y="0"/>
                    <a:pt x="99" y="0"/>
                  </a:cubicBezTo>
                  <a:cubicBezTo>
                    <a:pt x="118" y="0"/>
                    <a:pt x="130" y="8"/>
                    <a:pt x="130" y="27"/>
                  </a:cubicBezTo>
                  <a:cubicBezTo>
                    <a:pt x="130" y="95"/>
                    <a:pt x="130" y="95"/>
                    <a:pt x="130" y="95"/>
                  </a:cubicBezTo>
                  <a:cubicBezTo>
                    <a:pt x="115" y="95"/>
                    <a:pt x="115" y="95"/>
                    <a:pt x="115" y="95"/>
                  </a:cubicBezTo>
                  <a:cubicBezTo>
                    <a:pt x="115" y="34"/>
                    <a:pt x="115" y="34"/>
                    <a:pt x="115" y="34"/>
                  </a:cubicBezTo>
                  <a:cubicBezTo>
                    <a:pt x="115" y="23"/>
                    <a:pt x="112" y="14"/>
                    <a:pt x="97" y="14"/>
                  </a:cubicBezTo>
                  <a:cubicBezTo>
                    <a:pt x="82" y="14"/>
                    <a:pt x="73" y="23"/>
                    <a:pt x="73" y="37"/>
                  </a:cubicBezTo>
                  <a:cubicBezTo>
                    <a:pt x="73" y="95"/>
                    <a:pt x="73" y="95"/>
                    <a:pt x="73" y="95"/>
                  </a:cubicBezTo>
                  <a:cubicBezTo>
                    <a:pt x="58" y="95"/>
                    <a:pt x="58" y="95"/>
                    <a:pt x="58" y="95"/>
                  </a:cubicBezTo>
                  <a:cubicBezTo>
                    <a:pt x="58" y="34"/>
                    <a:pt x="58" y="34"/>
                    <a:pt x="58" y="34"/>
                  </a:cubicBezTo>
                  <a:cubicBezTo>
                    <a:pt x="58" y="22"/>
                    <a:pt x="54" y="14"/>
                    <a:pt x="40" y="14"/>
                  </a:cubicBezTo>
                  <a:cubicBezTo>
                    <a:pt x="22" y="14"/>
                    <a:pt x="15" y="30"/>
                    <a:pt x="15" y="37"/>
                  </a:cubicBezTo>
                  <a:cubicBezTo>
                    <a:pt x="15" y="95"/>
                    <a:pt x="15" y="95"/>
                    <a:pt x="15" y="95"/>
                  </a:cubicBezTo>
                  <a:cubicBezTo>
                    <a:pt x="0" y="95"/>
                    <a:pt x="0" y="95"/>
                    <a:pt x="0" y="95"/>
                  </a:cubicBezTo>
                  <a:lnTo>
                    <a:pt x="0" y="2"/>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45" name="Freeform 29"/>
            <p:cNvSpPr>
              <a:spLocks/>
            </p:cNvSpPr>
            <p:nvPr/>
          </p:nvSpPr>
          <p:spPr bwMode="auto">
            <a:xfrm>
              <a:off x="5435270" y="5030564"/>
              <a:ext cx="445413" cy="486215"/>
            </a:xfrm>
            <a:custGeom>
              <a:avLst/>
              <a:gdLst>
                <a:gd name="T0" fmla="*/ 123 w 123"/>
                <a:gd name="T1" fmla="*/ 131 h 134"/>
                <a:gd name="T2" fmla="*/ 101 w 123"/>
                <a:gd name="T3" fmla="*/ 131 h 134"/>
                <a:gd name="T4" fmla="*/ 99 w 123"/>
                <a:gd name="T5" fmla="*/ 117 h 134"/>
                <a:gd name="T6" fmla="*/ 64 w 123"/>
                <a:gd name="T7" fmla="*/ 134 h 134"/>
                <a:gd name="T8" fmla="*/ 0 w 123"/>
                <a:gd name="T9" fmla="*/ 67 h 134"/>
                <a:gd name="T10" fmla="*/ 64 w 123"/>
                <a:gd name="T11" fmla="*/ 0 h 134"/>
                <a:gd name="T12" fmla="*/ 122 w 123"/>
                <a:gd name="T13" fmla="*/ 47 h 134"/>
                <a:gd name="T14" fmla="*/ 88 w 123"/>
                <a:gd name="T15" fmla="*/ 47 h 134"/>
                <a:gd name="T16" fmla="*/ 63 w 123"/>
                <a:gd name="T17" fmla="*/ 29 h 134"/>
                <a:gd name="T18" fmla="*/ 33 w 123"/>
                <a:gd name="T19" fmla="*/ 67 h 134"/>
                <a:gd name="T20" fmla="*/ 63 w 123"/>
                <a:gd name="T21" fmla="*/ 105 h 134"/>
                <a:gd name="T22" fmla="*/ 92 w 123"/>
                <a:gd name="T23" fmla="*/ 86 h 134"/>
                <a:gd name="T24" fmla="*/ 69 w 123"/>
                <a:gd name="T25" fmla="*/ 86 h 134"/>
                <a:gd name="T26" fmla="*/ 69 w 123"/>
                <a:gd name="T27" fmla="*/ 61 h 134"/>
                <a:gd name="T28" fmla="*/ 123 w 123"/>
                <a:gd name="T29" fmla="*/ 61 h 134"/>
                <a:gd name="T30" fmla="*/ 123 w 123"/>
                <a:gd name="T31" fmla="*/ 13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3" h="134">
                  <a:moveTo>
                    <a:pt x="123" y="131"/>
                  </a:moveTo>
                  <a:cubicBezTo>
                    <a:pt x="101" y="131"/>
                    <a:pt x="101" y="131"/>
                    <a:pt x="101" y="131"/>
                  </a:cubicBezTo>
                  <a:cubicBezTo>
                    <a:pt x="99" y="117"/>
                    <a:pt x="99" y="117"/>
                    <a:pt x="99" y="117"/>
                  </a:cubicBezTo>
                  <a:cubicBezTo>
                    <a:pt x="91" y="130"/>
                    <a:pt x="76" y="134"/>
                    <a:pt x="64" y="134"/>
                  </a:cubicBezTo>
                  <a:cubicBezTo>
                    <a:pt x="25" y="134"/>
                    <a:pt x="0" y="104"/>
                    <a:pt x="0" y="67"/>
                  </a:cubicBezTo>
                  <a:cubicBezTo>
                    <a:pt x="0" y="30"/>
                    <a:pt x="25" y="0"/>
                    <a:pt x="64" y="0"/>
                  </a:cubicBezTo>
                  <a:cubicBezTo>
                    <a:pt x="90" y="0"/>
                    <a:pt x="119" y="15"/>
                    <a:pt x="122" y="47"/>
                  </a:cubicBezTo>
                  <a:cubicBezTo>
                    <a:pt x="88" y="47"/>
                    <a:pt x="88" y="47"/>
                    <a:pt x="88" y="47"/>
                  </a:cubicBezTo>
                  <a:cubicBezTo>
                    <a:pt x="87" y="36"/>
                    <a:pt x="76" y="29"/>
                    <a:pt x="63" y="29"/>
                  </a:cubicBezTo>
                  <a:cubicBezTo>
                    <a:pt x="41" y="29"/>
                    <a:pt x="33" y="48"/>
                    <a:pt x="33" y="67"/>
                  </a:cubicBezTo>
                  <a:cubicBezTo>
                    <a:pt x="33" y="86"/>
                    <a:pt x="41" y="105"/>
                    <a:pt x="63" y="105"/>
                  </a:cubicBezTo>
                  <a:cubicBezTo>
                    <a:pt x="79" y="105"/>
                    <a:pt x="91" y="97"/>
                    <a:pt x="92" y="86"/>
                  </a:cubicBezTo>
                  <a:cubicBezTo>
                    <a:pt x="69" y="86"/>
                    <a:pt x="69" y="86"/>
                    <a:pt x="69" y="86"/>
                  </a:cubicBezTo>
                  <a:cubicBezTo>
                    <a:pt x="69" y="61"/>
                    <a:pt x="69" y="61"/>
                    <a:pt x="69" y="61"/>
                  </a:cubicBezTo>
                  <a:cubicBezTo>
                    <a:pt x="123" y="61"/>
                    <a:pt x="123" y="61"/>
                    <a:pt x="123" y="61"/>
                  </a:cubicBezTo>
                  <a:lnTo>
                    <a:pt x="123" y="131"/>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46" name="Freeform 30"/>
            <p:cNvSpPr>
              <a:spLocks noEditPoints="1"/>
            </p:cNvSpPr>
            <p:nvPr/>
          </p:nvSpPr>
          <p:spPr bwMode="auto">
            <a:xfrm>
              <a:off x="5913550" y="5157501"/>
              <a:ext cx="354744" cy="359278"/>
            </a:xfrm>
            <a:custGeom>
              <a:avLst/>
              <a:gdLst>
                <a:gd name="T0" fmla="*/ 49 w 98"/>
                <a:gd name="T1" fmla="*/ 75 h 99"/>
                <a:gd name="T2" fmla="*/ 67 w 98"/>
                <a:gd name="T3" fmla="*/ 50 h 99"/>
                <a:gd name="T4" fmla="*/ 49 w 98"/>
                <a:gd name="T5" fmla="*/ 24 h 99"/>
                <a:gd name="T6" fmla="*/ 30 w 98"/>
                <a:gd name="T7" fmla="*/ 50 h 99"/>
                <a:gd name="T8" fmla="*/ 49 w 98"/>
                <a:gd name="T9" fmla="*/ 75 h 99"/>
                <a:gd name="T10" fmla="*/ 49 w 98"/>
                <a:gd name="T11" fmla="*/ 0 h 99"/>
                <a:gd name="T12" fmla="*/ 98 w 98"/>
                <a:gd name="T13" fmla="*/ 50 h 99"/>
                <a:gd name="T14" fmla="*/ 49 w 98"/>
                <a:gd name="T15" fmla="*/ 99 h 99"/>
                <a:gd name="T16" fmla="*/ 0 w 98"/>
                <a:gd name="T17" fmla="*/ 50 h 99"/>
                <a:gd name="T18" fmla="*/ 49 w 98"/>
                <a:gd name="T1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99">
                  <a:moveTo>
                    <a:pt x="49" y="75"/>
                  </a:moveTo>
                  <a:cubicBezTo>
                    <a:pt x="63" y="75"/>
                    <a:pt x="67" y="62"/>
                    <a:pt x="67" y="50"/>
                  </a:cubicBezTo>
                  <a:cubicBezTo>
                    <a:pt x="67" y="38"/>
                    <a:pt x="63" y="24"/>
                    <a:pt x="49" y="24"/>
                  </a:cubicBezTo>
                  <a:cubicBezTo>
                    <a:pt x="35" y="24"/>
                    <a:pt x="30" y="38"/>
                    <a:pt x="30" y="50"/>
                  </a:cubicBezTo>
                  <a:cubicBezTo>
                    <a:pt x="30" y="62"/>
                    <a:pt x="35" y="75"/>
                    <a:pt x="49" y="75"/>
                  </a:cubicBezTo>
                  <a:moveTo>
                    <a:pt x="49" y="0"/>
                  </a:moveTo>
                  <a:cubicBezTo>
                    <a:pt x="78" y="0"/>
                    <a:pt x="98" y="22"/>
                    <a:pt x="98" y="50"/>
                  </a:cubicBezTo>
                  <a:cubicBezTo>
                    <a:pt x="98" y="78"/>
                    <a:pt x="78" y="99"/>
                    <a:pt x="49" y="99"/>
                  </a:cubicBezTo>
                  <a:cubicBezTo>
                    <a:pt x="20" y="99"/>
                    <a:pt x="0" y="78"/>
                    <a:pt x="0" y="50"/>
                  </a:cubicBezTo>
                  <a:cubicBezTo>
                    <a:pt x="0" y="22"/>
                    <a:pt x="20" y="0"/>
                    <a:pt x="49" y="0"/>
                  </a:cubicBezTo>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47" name="Freeform 31"/>
            <p:cNvSpPr>
              <a:spLocks noEditPoints="1"/>
            </p:cNvSpPr>
            <p:nvPr/>
          </p:nvSpPr>
          <p:spPr bwMode="auto">
            <a:xfrm>
              <a:off x="6304562" y="5157501"/>
              <a:ext cx="355877" cy="359278"/>
            </a:xfrm>
            <a:custGeom>
              <a:avLst/>
              <a:gdLst>
                <a:gd name="T0" fmla="*/ 49 w 98"/>
                <a:gd name="T1" fmla="*/ 75 h 99"/>
                <a:gd name="T2" fmla="*/ 67 w 98"/>
                <a:gd name="T3" fmla="*/ 50 h 99"/>
                <a:gd name="T4" fmla="*/ 49 w 98"/>
                <a:gd name="T5" fmla="*/ 24 h 99"/>
                <a:gd name="T6" fmla="*/ 30 w 98"/>
                <a:gd name="T7" fmla="*/ 50 h 99"/>
                <a:gd name="T8" fmla="*/ 49 w 98"/>
                <a:gd name="T9" fmla="*/ 75 h 99"/>
                <a:gd name="T10" fmla="*/ 49 w 98"/>
                <a:gd name="T11" fmla="*/ 0 h 99"/>
                <a:gd name="T12" fmla="*/ 98 w 98"/>
                <a:gd name="T13" fmla="*/ 50 h 99"/>
                <a:gd name="T14" fmla="*/ 49 w 98"/>
                <a:gd name="T15" fmla="*/ 99 h 99"/>
                <a:gd name="T16" fmla="*/ 0 w 98"/>
                <a:gd name="T17" fmla="*/ 50 h 99"/>
                <a:gd name="T18" fmla="*/ 49 w 98"/>
                <a:gd name="T1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99">
                  <a:moveTo>
                    <a:pt x="49" y="75"/>
                  </a:moveTo>
                  <a:cubicBezTo>
                    <a:pt x="63" y="75"/>
                    <a:pt x="67" y="62"/>
                    <a:pt x="67" y="50"/>
                  </a:cubicBezTo>
                  <a:cubicBezTo>
                    <a:pt x="67" y="38"/>
                    <a:pt x="63" y="24"/>
                    <a:pt x="49" y="24"/>
                  </a:cubicBezTo>
                  <a:cubicBezTo>
                    <a:pt x="34" y="24"/>
                    <a:pt x="30" y="38"/>
                    <a:pt x="30" y="50"/>
                  </a:cubicBezTo>
                  <a:cubicBezTo>
                    <a:pt x="30" y="62"/>
                    <a:pt x="34" y="75"/>
                    <a:pt x="49" y="75"/>
                  </a:cubicBezTo>
                  <a:moveTo>
                    <a:pt x="49" y="0"/>
                  </a:moveTo>
                  <a:cubicBezTo>
                    <a:pt x="77" y="0"/>
                    <a:pt x="98" y="22"/>
                    <a:pt x="98" y="50"/>
                  </a:cubicBezTo>
                  <a:cubicBezTo>
                    <a:pt x="98" y="78"/>
                    <a:pt x="77" y="99"/>
                    <a:pt x="49" y="99"/>
                  </a:cubicBezTo>
                  <a:cubicBezTo>
                    <a:pt x="20" y="99"/>
                    <a:pt x="0" y="78"/>
                    <a:pt x="0" y="50"/>
                  </a:cubicBezTo>
                  <a:cubicBezTo>
                    <a:pt x="0" y="22"/>
                    <a:pt x="20" y="0"/>
                    <a:pt x="49" y="0"/>
                  </a:cubicBezTo>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48" name="Freeform 32"/>
            <p:cNvSpPr>
              <a:spLocks noEditPoints="1"/>
            </p:cNvSpPr>
            <p:nvPr/>
          </p:nvSpPr>
          <p:spPr bwMode="auto">
            <a:xfrm>
              <a:off x="6693306" y="5041898"/>
              <a:ext cx="347944" cy="474881"/>
            </a:xfrm>
            <a:custGeom>
              <a:avLst/>
              <a:gdLst>
                <a:gd name="T0" fmla="*/ 30 w 96"/>
                <a:gd name="T1" fmla="*/ 81 h 131"/>
                <a:gd name="T2" fmla="*/ 49 w 96"/>
                <a:gd name="T3" fmla="*/ 107 h 131"/>
                <a:gd name="T4" fmla="*/ 67 w 96"/>
                <a:gd name="T5" fmla="*/ 82 h 131"/>
                <a:gd name="T6" fmla="*/ 49 w 96"/>
                <a:gd name="T7" fmla="*/ 56 h 131"/>
                <a:gd name="T8" fmla="*/ 30 w 96"/>
                <a:gd name="T9" fmla="*/ 81 h 131"/>
                <a:gd name="T10" fmla="*/ 96 w 96"/>
                <a:gd name="T11" fmla="*/ 128 h 131"/>
                <a:gd name="T12" fmla="*/ 67 w 96"/>
                <a:gd name="T13" fmla="*/ 128 h 131"/>
                <a:gd name="T14" fmla="*/ 67 w 96"/>
                <a:gd name="T15" fmla="*/ 117 h 131"/>
                <a:gd name="T16" fmla="*/ 67 w 96"/>
                <a:gd name="T17" fmla="*/ 117 h 131"/>
                <a:gd name="T18" fmla="*/ 41 w 96"/>
                <a:gd name="T19" fmla="*/ 131 h 131"/>
                <a:gd name="T20" fmla="*/ 0 w 96"/>
                <a:gd name="T21" fmla="*/ 80 h 131"/>
                <a:gd name="T22" fmla="*/ 39 w 96"/>
                <a:gd name="T23" fmla="*/ 32 h 131"/>
                <a:gd name="T24" fmla="*/ 65 w 96"/>
                <a:gd name="T25" fmla="*/ 45 h 131"/>
                <a:gd name="T26" fmla="*/ 66 w 96"/>
                <a:gd name="T27" fmla="*/ 45 h 131"/>
                <a:gd name="T28" fmla="*/ 66 w 96"/>
                <a:gd name="T29" fmla="*/ 0 h 131"/>
                <a:gd name="T30" fmla="*/ 96 w 96"/>
                <a:gd name="T31" fmla="*/ 0 h 131"/>
                <a:gd name="T32" fmla="*/ 96 w 96"/>
                <a:gd name="T33" fmla="*/ 12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131">
                  <a:moveTo>
                    <a:pt x="30" y="81"/>
                  </a:moveTo>
                  <a:cubicBezTo>
                    <a:pt x="30" y="93"/>
                    <a:pt x="35" y="107"/>
                    <a:pt x="49" y="107"/>
                  </a:cubicBezTo>
                  <a:cubicBezTo>
                    <a:pt x="64" y="107"/>
                    <a:pt x="67" y="93"/>
                    <a:pt x="67" y="82"/>
                  </a:cubicBezTo>
                  <a:cubicBezTo>
                    <a:pt x="67" y="68"/>
                    <a:pt x="62" y="56"/>
                    <a:pt x="49" y="56"/>
                  </a:cubicBezTo>
                  <a:cubicBezTo>
                    <a:pt x="35" y="56"/>
                    <a:pt x="30" y="69"/>
                    <a:pt x="30" y="81"/>
                  </a:cubicBezTo>
                  <a:moveTo>
                    <a:pt x="96" y="128"/>
                  </a:moveTo>
                  <a:cubicBezTo>
                    <a:pt x="67" y="128"/>
                    <a:pt x="67" y="128"/>
                    <a:pt x="67" y="128"/>
                  </a:cubicBezTo>
                  <a:cubicBezTo>
                    <a:pt x="67" y="117"/>
                    <a:pt x="67" y="117"/>
                    <a:pt x="67" y="117"/>
                  </a:cubicBezTo>
                  <a:cubicBezTo>
                    <a:pt x="67" y="117"/>
                    <a:pt x="67" y="117"/>
                    <a:pt x="67" y="117"/>
                  </a:cubicBezTo>
                  <a:cubicBezTo>
                    <a:pt x="61" y="126"/>
                    <a:pt x="52" y="131"/>
                    <a:pt x="41" y="131"/>
                  </a:cubicBezTo>
                  <a:cubicBezTo>
                    <a:pt x="12" y="131"/>
                    <a:pt x="0" y="106"/>
                    <a:pt x="0" y="80"/>
                  </a:cubicBezTo>
                  <a:cubicBezTo>
                    <a:pt x="0" y="55"/>
                    <a:pt x="12" y="32"/>
                    <a:pt x="39" y="32"/>
                  </a:cubicBezTo>
                  <a:cubicBezTo>
                    <a:pt x="50" y="32"/>
                    <a:pt x="59" y="37"/>
                    <a:pt x="65" y="45"/>
                  </a:cubicBezTo>
                  <a:cubicBezTo>
                    <a:pt x="66" y="45"/>
                    <a:pt x="66" y="45"/>
                    <a:pt x="66" y="45"/>
                  </a:cubicBezTo>
                  <a:cubicBezTo>
                    <a:pt x="66" y="0"/>
                    <a:pt x="66" y="0"/>
                    <a:pt x="66" y="0"/>
                  </a:cubicBezTo>
                  <a:cubicBezTo>
                    <a:pt x="96" y="0"/>
                    <a:pt x="96" y="0"/>
                    <a:pt x="96" y="0"/>
                  </a:cubicBezTo>
                  <a:lnTo>
                    <a:pt x="96" y="128"/>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49" name="Freeform 33"/>
            <p:cNvSpPr>
              <a:spLocks/>
            </p:cNvSpPr>
            <p:nvPr/>
          </p:nvSpPr>
          <p:spPr bwMode="auto">
            <a:xfrm>
              <a:off x="3169671" y="5720784"/>
              <a:ext cx="177939" cy="438613"/>
            </a:xfrm>
            <a:custGeom>
              <a:avLst/>
              <a:gdLst>
                <a:gd name="T0" fmla="*/ 31 w 49"/>
                <a:gd name="T1" fmla="*/ 28 h 121"/>
                <a:gd name="T2" fmla="*/ 49 w 49"/>
                <a:gd name="T3" fmla="*/ 28 h 121"/>
                <a:gd name="T4" fmla="*/ 49 w 49"/>
                <a:gd name="T5" fmla="*/ 41 h 121"/>
                <a:gd name="T6" fmla="*/ 31 w 49"/>
                <a:gd name="T7" fmla="*/ 41 h 121"/>
                <a:gd name="T8" fmla="*/ 31 w 49"/>
                <a:gd name="T9" fmla="*/ 99 h 121"/>
                <a:gd name="T10" fmla="*/ 42 w 49"/>
                <a:gd name="T11" fmla="*/ 107 h 121"/>
                <a:gd name="T12" fmla="*/ 49 w 49"/>
                <a:gd name="T13" fmla="*/ 107 h 121"/>
                <a:gd name="T14" fmla="*/ 49 w 49"/>
                <a:gd name="T15" fmla="*/ 121 h 121"/>
                <a:gd name="T16" fmla="*/ 38 w 49"/>
                <a:gd name="T17" fmla="*/ 121 h 121"/>
                <a:gd name="T18" fmla="*/ 16 w 49"/>
                <a:gd name="T19" fmla="*/ 100 h 121"/>
                <a:gd name="T20" fmla="*/ 16 w 49"/>
                <a:gd name="T21" fmla="*/ 41 h 121"/>
                <a:gd name="T22" fmla="*/ 0 w 49"/>
                <a:gd name="T23" fmla="*/ 41 h 121"/>
                <a:gd name="T24" fmla="*/ 0 w 49"/>
                <a:gd name="T25" fmla="*/ 28 h 121"/>
                <a:gd name="T26" fmla="*/ 16 w 49"/>
                <a:gd name="T27" fmla="*/ 28 h 121"/>
                <a:gd name="T28" fmla="*/ 16 w 49"/>
                <a:gd name="T29" fmla="*/ 0 h 121"/>
                <a:gd name="T30" fmla="*/ 31 w 49"/>
                <a:gd name="T31" fmla="*/ 0 h 121"/>
                <a:gd name="T32" fmla="*/ 31 w 49"/>
                <a:gd name="T33" fmla="*/ 2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121">
                  <a:moveTo>
                    <a:pt x="31" y="28"/>
                  </a:moveTo>
                  <a:cubicBezTo>
                    <a:pt x="49" y="28"/>
                    <a:pt x="49" y="28"/>
                    <a:pt x="49" y="28"/>
                  </a:cubicBezTo>
                  <a:cubicBezTo>
                    <a:pt x="49" y="41"/>
                    <a:pt x="49" y="41"/>
                    <a:pt x="49" y="41"/>
                  </a:cubicBezTo>
                  <a:cubicBezTo>
                    <a:pt x="31" y="41"/>
                    <a:pt x="31" y="41"/>
                    <a:pt x="31" y="41"/>
                  </a:cubicBezTo>
                  <a:cubicBezTo>
                    <a:pt x="31" y="99"/>
                    <a:pt x="31" y="99"/>
                    <a:pt x="31" y="99"/>
                  </a:cubicBezTo>
                  <a:cubicBezTo>
                    <a:pt x="31" y="106"/>
                    <a:pt x="33" y="107"/>
                    <a:pt x="42" y="107"/>
                  </a:cubicBezTo>
                  <a:cubicBezTo>
                    <a:pt x="49" y="107"/>
                    <a:pt x="49" y="107"/>
                    <a:pt x="49" y="107"/>
                  </a:cubicBezTo>
                  <a:cubicBezTo>
                    <a:pt x="49" y="121"/>
                    <a:pt x="49" y="121"/>
                    <a:pt x="49" y="121"/>
                  </a:cubicBezTo>
                  <a:cubicBezTo>
                    <a:pt x="38" y="121"/>
                    <a:pt x="38" y="121"/>
                    <a:pt x="38" y="121"/>
                  </a:cubicBezTo>
                  <a:cubicBezTo>
                    <a:pt x="22" y="121"/>
                    <a:pt x="16" y="117"/>
                    <a:pt x="16" y="100"/>
                  </a:cubicBezTo>
                  <a:cubicBezTo>
                    <a:pt x="16" y="41"/>
                    <a:pt x="16" y="41"/>
                    <a:pt x="16" y="41"/>
                  </a:cubicBezTo>
                  <a:cubicBezTo>
                    <a:pt x="0" y="41"/>
                    <a:pt x="0" y="41"/>
                    <a:pt x="0" y="41"/>
                  </a:cubicBezTo>
                  <a:cubicBezTo>
                    <a:pt x="0" y="28"/>
                    <a:pt x="0" y="28"/>
                    <a:pt x="0" y="28"/>
                  </a:cubicBezTo>
                  <a:cubicBezTo>
                    <a:pt x="16" y="28"/>
                    <a:pt x="16" y="28"/>
                    <a:pt x="16" y="28"/>
                  </a:cubicBezTo>
                  <a:cubicBezTo>
                    <a:pt x="16" y="0"/>
                    <a:pt x="16" y="0"/>
                    <a:pt x="16" y="0"/>
                  </a:cubicBezTo>
                  <a:cubicBezTo>
                    <a:pt x="31" y="0"/>
                    <a:pt x="31" y="0"/>
                    <a:pt x="31" y="0"/>
                  </a:cubicBezTo>
                  <a:lnTo>
                    <a:pt x="31" y="28"/>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0" name="Freeform 34"/>
            <p:cNvSpPr>
              <a:spLocks noEditPoints="1"/>
            </p:cNvSpPr>
            <p:nvPr/>
          </p:nvSpPr>
          <p:spPr bwMode="auto">
            <a:xfrm>
              <a:off x="3372543" y="5814854"/>
              <a:ext cx="326410" cy="352477"/>
            </a:xfrm>
            <a:custGeom>
              <a:avLst/>
              <a:gdLst>
                <a:gd name="T0" fmla="*/ 45 w 90"/>
                <a:gd name="T1" fmla="*/ 83 h 97"/>
                <a:gd name="T2" fmla="*/ 74 w 90"/>
                <a:gd name="T3" fmla="*/ 48 h 97"/>
                <a:gd name="T4" fmla="*/ 45 w 90"/>
                <a:gd name="T5" fmla="*/ 13 h 97"/>
                <a:gd name="T6" fmla="*/ 16 w 90"/>
                <a:gd name="T7" fmla="*/ 48 h 97"/>
                <a:gd name="T8" fmla="*/ 45 w 90"/>
                <a:gd name="T9" fmla="*/ 83 h 97"/>
                <a:gd name="T10" fmla="*/ 45 w 90"/>
                <a:gd name="T11" fmla="*/ 0 h 97"/>
                <a:gd name="T12" fmla="*/ 90 w 90"/>
                <a:gd name="T13" fmla="*/ 48 h 97"/>
                <a:gd name="T14" fmla="*/ 45 w 90"/>
                <a:gd name="T15" fmla="*/ 97 h 97"/>
                <a:gd name="T16" fmla="*/ 0 w 90"/>
                <a:gd name="T17" fmla="*/ 48 h 97"/>
                <a:gd name="T18" fmla="*/ 45 w 90"/>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7">
                  <a:moveTo>
                    <a:pt x="45" y="83"/>
                  </a:moveTo>
                  <a:cubicBezTo>
                    <a:pt x="61" y="83"/>
                    <a:pt x="74" y="71"/>
                    <a:pt x="74" y="48"/>
                  </a:cubicBezTo>
                  <a:cubicBezTo>
                    <a:pt x="74" y="26"/>
                    <a:pt x="61" y="13"/>
                    <a:pt x="45" y="13"/>
                  </a:cubicBezTo>
                  <a:cubicBezTo>
                    <a:pt x="29" y="13"/>
                    <a:pt x="16" y="26"/>
                    <a:pt x="16" y="48"/>
                  </a:cubicBezTo>
                  <a:cubicBezTo>
                    <a:pt x="16" y="71"/>
                    <a:pt x="29" y="83"/>
                    <a:pt x="45" y="83"/>
                  </a:cubicBezTo>
                  <a:moveTo>
                    <a:pt x="45" y="0"/>
                  </a:moveTo>
                  <a:cubicBezTo>
                    <a:pt x="75" y="0"/>
                    <a:pt x="90" y="21"/>
                    <a:pt x="90" y="48"/>
                  </a:cubicBezTo>
                  <a:cubicBezTo>
                    <a:pt x="90" y="75"/>
                    <a:pt x="75" y="97"/>
                    <a:pt x="45" y="97"/>
                  </a:cubicBezTo>
                  <a:cubicBezTo>
                    <a:pt x="16" y="97"/>
                    <a:pt x="0" y="75"/>
                    <a:pt x="0" y="48"/>
                  </a:cubicBezTo>
                  <a:cubicBezTo>
                    <a:pt x="0" y="21"/>
                    <a:pt x="16" y="0"/>
                    <a:pt x="45" y="0"/>
                  </a:cubicBezTo>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1" name="Freeform 35"/>
            <p:cNvSpPr>
              <a:spLocks/>
            </p:cNvSpPr>
            <p:nvPr/>
          </p:nvSpPr>
          <p:spPr bwMode="auto">
            <a:xfrm>
              <a:off x="3862157" y="5684516"/>
              <a:ext cx="445413" cy="482814"/>
            </a:xfrm>
            <a:custGeom>
              <a:avLst/>
              <a:gdLst>
                <a:gd name="T0" fmla="*/ 123 w 123"/>
                <a:gd name="T1" fmla="*/ 131 h 133"/>
                <a:gd name="T2" fmla="*/ 102 w 123"/>
                <a:gd name="T3" fmla="*/ 131 h 133"/>
                <a:gd name="T4" fmla="*/ 100 w 123"/>
                <a:gd name="T5" fmla="*/ 117 h 133"/>
                <a:gd name="T6" fmla="*/ 64 w 123"/>
                <a:gd name="T7" fmla="*/ 133 h 133"/>
                <a:gd name="T8" fmla="*/ 0 w 123"/>
                <a:gd name="T9" fmla="*/ 67 h 133"/>
                <a:gd name="T10" fmla="*/ 64 w 123"/>
                <a:gd name="T11" fmla="*/ 0 h 133"/>
                <a:gd name="T12" fmla="*/ 122 w 123"/>
                <a:gd name="T13" fmla="*/ 46 h 133"/>
                <a:gd name="T14" fmla="*/ 89 w 123"/>
                <a:gd name="T15" fmla="*/ 46 h 133"/>
                <a:gd name="T16" fmla="*/ 63 w 123"/>
                <a:gd name="T17" fmla="*/ 29 h 133"/>
                <a:gd name="T18" fmla="*/ 34 w 123"/>
                <a:gd name="T19" fmla="*/ 67 h 133"/>
                <a:gd name="T20" fmla="*/ 63 w 123"/>
                <a:gd name="T21" fmla="*/ 105 h 133"/>
                <a:gd name="T22" fmla="*/ 93 w 123"/>
                <a:gd name="T23" fmla="*/ 85 h 133"/>
                <a:gd name="T24" fmla="*/ 69 w 123"/>
                <a:gd name="T25" fmla="*/ 85 h 133"/>
                <a:gd name="T26" fmla="*/ 69 w 123"/>
                <a:gd name="T27" fmla="*/ 61 h 133"/>
                <a:gd name="T28" fmla="*/ 123 w 123"/>
                <a:gd name="T29" fmla="*/ 61 h 133"/>
                <a:gd name="T30" fmla="*/ 123 w 123"/>
                <a:gd name="T31" fmla="*/ 13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3" h="133">
                  <a:moveTo>
                    <a:pt x="123" y="131"/>
                  </a:moveTo>
                  <a:cubicBezTo>
                    <a:pt x="102" y="131"/>
                    <a:pt x="102" y="131"/>
                    <a:pt x="102" y="131"/>
                  </a:cubicBezTo>
                  <a:cubicBezTo>
                    <a:pt x="100" y="117"/>
                    <a:pt x="100" y="117"/>
                    <a:pt x="100" y="117"/>
                  </a:cubicBezTo>
                  <a:cubicBezTo>
                    <a:pt x="91" y="129"/>
                    <a:pt x="76" y="133"/>
                    <a:pt x="64" y="133"/>
                  </a:cubicBezTo>
                  <a:cubicBezTo>
                    <a:pt x="25" y="133"/>
                    <a:pt x="0" y="104"/>
                    <a:pt x="0" y="67"/>
                  </a:cubicBezTo>
                  <a:cubicBezTo>
                    <a:pt x="0" y="29"/>
                    <a:pt x="25" y="0"/>
                    <a:pt x="64" y="0"/>
                  </a:cubicBezTo>
                  <a:cubicBezTo>
                    <a:pt x="91" y="0"/>
                    <a:pt x="119" y="14"/>
                    <a:pt x="122" y="46"/>
                  </a:cubicBezTo>
                  <a:cubicBezTo>
                    <a:pt x="89" y="46"/>
                    <a:pt x="89" y="46"/>
                    <a:pt x="89" y="46"/>
                  </a:cubicBezTo>
                  <a:cubicBezTo>
                    <a:pt x="88" y="35"/>
                    <a:pt x="77" y="29"/>
                    <a:pt x="63" y="29"/>
                  </a:cubicBezTo>
                  <a:cubicBezTo>
                    <a:pt x="42" y="29"/>
                    <a:pt x="34" y="48"/>
                    <a:pt x="34" y="67"/>
                  </a:cubicBezTo>
                  <a:cubicBezTo>
                    <a:pt x="34" y="86"/>
                    <a:pt x="42" y="105"/>
                    <a:pt x="63" y="105"/>
                  </a:cubicBezTo>
                  <a:cubicBezTo>
                    <a:pt x="80" y="105"/>
                    <a:pt x="91" y="97"/>
                    <a:pt x="93" y="85"/>
                  </a:cubicBezTo>
                  <a:cubicBezTo>
                    <a:pt x="69" y="85"/>
                    <a:pt x="69" y="85"/>
                    <a:pt x="69" y="85"/>
                  </a:cubicBezTo>
                  <a:cubicBezTo>
                    <a:pt x="69" y="61"/>
                    <a:pt x="69" y="61"/>
                    <a:pt x="69" y="61"/>
                  </a:cubicBezTo>
                  <a:cubicBezTo>
                    <a:pt x="123" y="61"/>
                    <a:pt x="123" y="61"/>
                    <a:pt x="123" y="61"/>
                  </a:cubicBezTo>
                  <a:lnTo>
                    <a:pt x="123" y="131"/>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2" name="Freeform 36"/>
            <p:cNvSpPr>
              <a:spLocks/>
            </p:cNvSpPr>
            <p:nvPr/>
          </p:nvSpPr>
          <p:spPr bwMode="auto">
            <a:xfrm>
              <a:off x="4355172" y="5814854"/>
              <a:ext cx="235740" cy="344543"/>
            </a:xfrm>
            <a:custGeom>
              <a:avLst/>
              <a:gdLst>
                <a:gd name="T0" fmla="*/ 0 w 65"/>
                <a:gd name="T1" fmla="*/ 2 h 95"/>
                <a:gd name="T2" fmla="*/ 30 w 65"/>
                <a:gd name="T3" fmla="*/ 2 h 95"/>
                <a:gd name="T4" fmla="*/ 30 w 65"/>
                <a:gd name="T5" fmla="*/ 18 h 95"/>
                <a:gd name="T6" fmla="*/ 30 w 65"/>
                <a:gd name="T7" fmla="*/ 18 h 95"/>
                <a:gd name="T8" fmla="*/ 58 w 65"/>
                <a:gd name="T9" fmla="*/ 0 h 95"/>
                <a:gd name="T10" fmla="*/ 65 w 65"/>
                <a:gd name="T11" fmla="*/ 0 h 95"/>
                <a:gd name="T12" fmla="*/ 65 w 65"/>
                <a:gd name="T13" fmla="*/ 28 h 95"/>
                <a:gd name="T14" fmla="*/ 53 w 65"/>
                <a:gd name="T15" fmla="*/ 26 h 95"/>
                <a:gd name="T16" fmla="*/ 30 w 65"/>
                <a:gd name="T17" fmla="*/ 49 h 95"/>
                <a:gd name="T18" fmla="*/ 30 w 65"/>
                <a:gd name="T19" fmla="*/ 95 h 95"/>
                <a:gd name="T20" fmla="*/ 0 w 65"/>
                <a:gd name="T21" fmla="*/ 95 h 95"/>
                <a:gd name="T22" fmla="*/ 0 w 65"/>
                <a:gd name="T2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95">
                  <a:moveTo>
                    <a:pt x="0" y="2"/>
                  </a:moveTo>
                  <a:cubicBezTo>
                    <a:pt x="30" y="2"/>
                    <a:pt x="30" y="2"/>
                    <a:pt x="30" y="2"/>
                  </a:cubicBezTo>
                  <a:cubicBezTo>
                    <a:pt x="30" y="18"/>
                    <a:pt x="30" y="18"/>
                    <a:pt x="30" y="18"/>
                  </a:cubicBezTo>
                  <a:cubicBezTo>
                    <a:pt x="30" y="18"/>
                    <a:pt x="30" y="18"/>
                    <a:pt x="30" y="18"/>
                  </a:cubicBezTo>
                  <a:cubicBezTo>
                    <a:pt x="34" y="6"/>
                    <a:pt x="45" y="0"/>
                    <a:pt x="58" y="0"/>
                  </a:cubicBezTo>
                  <a:cubicBezTo>
                    <a:pt x="60" y="0"/>
                    <a:pt x="63" y="0"/>
                    <a:pt x="65" y="0"/>
                  </a:cubicBezTo>
                  <a:cubicBezTo>
                    <a:pt x="65" y="28"/>
                    <a:pt x="65" y="28"/>
                    <a:pt x="65" y="28"/>
                  </a:cubicBezTo>
                  <a:cubicBezTo>
                    <a:pt x="61" y="27"/>
                    <a:pt x="58" y="26"/>
                    <a:pt x="53" y="26"/>
                  </a:cubicBezTo>
                  <a:cubicBezTo>
                    <a:pt x="38" y="26"/>
                    <a:pt x="30" y="37"/>
                    <a:pt x="30" y="49"/>
                  </a:cubicBezTo>
                  <a:cubicBezTo>
                    <a:pt x="30" y="95"/>
                    <a:pt x="30" y="95"/>
                    <a:pt x="30" y="95"/>
                  </a:cubicBezTo>
                  <a:cubicBezTo>
                    <a:pt x="0" y="95"/>
                    <a:pt x="0" y="95"/>
                    <a:pt x="0" y="95"/>
                  </a:cubicBezTo>
                  <a:lnTo>
                    <a:pt x="0" y="2"/>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3" name="Freeform 37"/>
            <p:cNvSpPr>
              <a:spLocks noEditPoints="1"/>
            </p:cNvSpPr>
            <p:nvPr/>
          </p:nvSpPr>
          <p:spPr bwMode="auto">
            <a:xfrm>
              <a:off x="4609046" y="5811453"/>
              <a:ext cx="362677" cy="355877"/>
            </a:xfrm>
            <a:custGeom>
              <a:avLst/>
              <a:gdLst>
                <a:gd name="T0" fmla="*/ 68 w 100"/>
                <a:gd name="T1" fmla="*/ 39 h 98"/>
                <a:gd name="T2" fmla="*/ 50 w 100"/>
                <a:gd name="T3" fmla="*/ 20 h 98"/>
                <a:gd name="T4" fmla="*/ 30 w 100"/>
                <a:gd name="T5" fmla="*/ 39 h 98"/>
                <a:gd name="T6" fmla="*/ 68 w 100"/>
                <a:gd name="T7" fmla="*/ 39 h 98"/>
                <a:gd name="T8" fmla="*/ 30 w 100"/>
                <a:gd name="T9" fmla="*/ 57 h 98"/>
                <a:gd name="T10" fmla="*/ 51 w 100"/>
                <a:gd name="T11" fmla="*/ 78 h 98"/>
                <a:gd name="T12" fmla="*/ 68 w 100"/>
                <a:gd name="T13" fmla="*/ 67 h 98"/>
                <a:gd name="T14" fmla="*/ 97 w 100"/>
                <a:gd name="T15" fmla="*/ 67 h 98"/>
                <a:gd name="T16" fmla="*/ 51 w 100"/>
                <a:gd name="T17" fmla="*/ 98 h 98"/>
                <a:gd name="T18" fmla="*/ 0 w 100"/>
                <a:gd name="T19" fmla="*/ 49 h 98"/>
                <a:gd name="T20" fmla="*/ 50 w 100"/>
                <a:gd name="T21" fmla="*/ 0 h 98"/>
                <a:gd name="T22" fmla="*/ 99 w 100"/>
                <a:gd name="T23" fmla="*/ 57 h 98"/>
                <a:gd name="T24" fmla="*/ 30 w 100"/>
                <a:gd name="T25" fmla="*/ 5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98">
                  <a:moveTo>
                    <a:pt x="68" y="39"/>
                  </a:moveTo>
                  <a:cubicBezTo>
                    <a:pt x="68" y="29"/>
                    <a:pt x="60" y="20"/>
                    <a:pt x="50" y="20"/>
                  </a:cubicBezTo>
                  <a:cubicBezTo>
                    <a:pt x="39" y="20"/>
                    <a:pt x="32" y="28"/>
                    <a:pt x="30" y="39"/>
                  </a:cubicBezTo>
                  <a:lnTo>
                    <a:pt x="68" y="39"/>
                  </a:lnTo>
                  <a:close/>
                  <a:moveTo>
                    <a:pt x="30" y="57"/>
                  </a:moveTo>
                  <a:cubicBezTo>
                    <a:pt x="31" y="69"/>
                    <a:pt x="38" y="78"/>
                    <a:pt x="51" y="78"/>
                  </a:cubicBezTo>
                  <a:cubicBezTo>
                    <a:pt x="58" y="78"/>
                    <a:pt x="66" y="74"/>
                    <a:pt x="68" y="67"/>
                  </a:cubicBezTo>
                  <a:cubicBezTo>
                    <a:pt x="97" y="67"/>
                    <a:pt x="97" y="67"/>
                    <a:pt x="97" y="67"/>
                  </a:cubicBezTo>
                  <a:cubicBezTo>
                    <a:pt x="91" y="89"/>
                    <a:pt x="71" y="98"/>
                    <a:pt x="51" y="98"/>
                  </a:cubicBezTo>
                  <a:cubicBezTo>
                    <a:pt x="20" y="98"/>
                    <a:pt x="0" y="80"/>
                    <a:pt x="0" y="49"/>
                  </a:cubicBezTo>
                  <a:cubicBezTo>
                    <a:pt x="0" y="20"/>
                    <a:pt x="23" y="0"/>
                    <a:pt x="50" y="0"/>
                  </a:cubicBezTo>
                  <a:cubicBezTo>
                    <a:pt x="83" y="0"/>
                    <a:pt x="100" y="25"/>
                    <a:pt x="99" y="57"/>
                  </a:cubicBezTo>
                  <a:lnTo>
                    <a:pt x="30" y="57"/>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4" name="Freeform 38"/>
            <p:cNvSpPr>
              <a:spLocks noEditPoints="1"/>
            </p:cNvSpPr>
            <p:nvPr/>
          </p:nvSpPr>
          <p:spPr bwMode="auto">
            <a:xfrm>
              <a:off x="4993257" y="5811453"/>
              <a:ext cx="344543" cy="355877"/>
            </a:xfrm>
            <a:custGeom>
              <a:avLst/>
              <a:gdLst>
                <a:gd name="T0" fmla="*/ 43 w 95"/>
                <a:gd name="T1" fmla="*/ 79 h 98"/>
                <a:gd name="T2" fmla="*/ 62 w 95"/>
                <a:gd name="T3" fmla="*/ 52 h 98"/>
                <a:gd name="T4" fmla="*/ 43 w 95"/>
                <a:gd name="T5" fmla="*/ 57 h 98"/>
                <a:gd name="T6" fmla="*/ 30 w 95"/>
                <a:gd name="T7" fmla="*/ 69 h 98"/>
                <a:gd name="T8" fmla="*/ 43 w 95"/>
                <a:gd name="T9" fmla="*/ 79 h 98"/>
                <a:gd name="T10" fmla="*/ 4 w 95"/>
                <a:gd name="T11" fmla="*/ 31 h 98"/>
                <a:gd name="T12" fmla="*/ 18 w 95"/>
                <a:gd name="T13" fmla="*/ 6 h 98"/>
                <a:gd name="T14" fmla="*/ 48 w 95"/>
                <a:gd name="T15" fmla="*/ 0 h 98"/>
                <a:gd name="T16" fmla="*/ 91 w 95"/>
                <a:gd name="T17" fmla="*/ 31 h 98"/>
                <a:gd name="T18" fmla="*/ 91 w 95"/>
                <a:gd name="T19" fmla="*/ 72 h 98"/>
                <a:gd name="T20" fmla="*/ 95 w 95"/>
                <a:gd name="T21" fmla="*/ 96 h 98"/>
                <a:gd name="T22" fmla="*/ 64 w 95"/>
                <a:gd name="T23" fmla="*/ 96 h 98"/>
                <a:gd name="T24" fmla="*/ 62 w 95"/>
                <a:gd name="T25" fmla="*/ 87 h 98"/>
                <a:gd name="T26" fmla="*/ 32 w 95"/>
                <a:gd name="T27" fmla="*/ 98 h 98"/>
                <a:gd name="T28" fmla="*/ 0 w 95"/>
                <a:gd name="T29" fmla="*/ 70 h 98"/>
                <a:gd name="T30" fmla="*/ 54 w 95"/>
                <a:gd name="T31" fmla="*/ 38 h 98"/>
                <a:gd name="T32" fmla="*/ 62 w 95"/>
                <a:gd name="T33" fmla="*/ 29 h 98"/>
                <a:gd name="T34" fmla="*/ 47 w 95"/>
                <a:gd name="T35" fmla="*/ 20 h 98"/>
                <a:gd name="T36" fmla="*/ 32 w 95"/>
                <a:gd name="T37" fmla="*/ 31 h 98"/>
                <a:gd name="T38" fmla="*/ 4 w 95"/>
                <a:gd name="T39" fmla="*/ 3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98">
                  <a:moveTo>
                    <a:pt x="43" y="79"/>
                  </a:moveTo>
                  <a:cubicBezTo>
                    <a:pt x="58" y="79"/>
                    <a:pt x="62" y="71"/>
                    <a:pt x="62" y="52"/>
                  </a:cubicBezTo>
                  <a:cubicBezTo>
                    <a:pt x="57" y="55"/>
                    <a:pt x="50" y="55"/>
                    <a:pt x="43" y="57"/>
                  </a:cubicBezTo>
                  <a:cubicBezTo>
                    <a:pt x="36" y="59"/>
                    <a:pt x="30" y="62"/>
                    <a:pt x="30" y="69"/>
                  </a:cubicBezTo>
                  <a:cubicBezTo>
                    <a:pt x="30" y="76"/>
                    <a:pt x="36" y="79"/>
                    <a:pt x="43" y="79"/>
                  </a:cubicBezTo>
                  <a:moveTo>
                    <a:pt x="4" y="31"/>
                  </a:moveTo>
                  <a:cubicBezTo>
                    <a:pt x="4" y="19"/>
                    <a:pt x="10" y="11"/>
                    <a:pt x="18" y="6"/>
                  </a:cubicBezTo>
                  <a:cubicBezTo>
                    <a:pt x="26" y="2"/>
                    <a:pt x="37" y="0"/>
                    <a:pt x="48" y="0"/>
                  </a:cubicBezTo>
                  <a:cubicBezTo>
                    <a:pt x="70" y="0"/>
                    <a:pt x="91" y="5"/>
                    <a:pt x="91" y="31"/>
                  </a:cubicBezTo>
                  <a:cubicBezTo>
                    <a:pt x="91" y="72"/>
                    <a:pt x="91" y="72"/>
                    <a:pt x="91" y="72"/>
                  </a:cubicBezTo>
                  <a:cubicBezTo>
                    <a:pt x="91" y="80"/>
                    <a:pt x="91" y="88"/>
                    <a:pt x="95" y="96"/>
                  </a:cubicBezTo>
                  <a:cubicBezTo>
                    <a:pt x="64" y="96"/>
                    <a:pt x="64" y="96"/>
                    <a:pt x="64" y="96"/>
                  </a:cubicBezTo>
                  <a:cubicBezTo>
                    <a:pt x="63" y="93"/>
                    <a:pt x="63" y="90"/>
                    <a:pt x="62" y="87"/>
                  </a:cubicBezTo>
                  <a:cubicBezTo>
                    <a:pt x="54" y="95"/>
                    <a:pt x="43" y="98"/>
                    <a:pt x="32" y="98"/>
                  </a:cubicBezTo>
                  <a:cubicBezTo>
                    <a:pt x="14" y="98"/>
                    <a:pt x="0" y="89"/>
                    <a:pt x="0" y="70"/>
                  </a:cubicBezTo>
                  <a:cubicBezTo>
                    <a:pt x="0" y="40"/>
                    <a:pt x="33" y="42"/>
                    <a:pt x="54" y="38"/>
                  </a:cubicBezTo>
                  <a:cubicBezTo>
                    <a:pt x="59" y="37"/>
                    <a:pt x="62" y="35"/>
                    <a:pt x="62" y="29"/>
                  </a:cubicBezTo>
                  <a:cubicBezTo>
                    <a:pt x="62" y="22"/>
                    <a:pt x="54" y="20"/>
                    <a:pt x="47" y="20"/>
                  </a:cubicBezTo>
                  <a:cubicBezTo>
                    <a:pt x="39" y="20"/>
                    <a:pt x="34" y="23"/>
                    <a:pt x="32" y="31"/>
                  </a:cubicBezTo>
                  <a:lnTo>
                    <a:pt x="4" y="31"/>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5" name="Freeform 39"/>
            <p:cNvSpPr>
              <a:spLocks/>
            </p:cNvSpPr>
            <p:nvPr/>
          </p:nvSpPr>
          <p:spPr bwMode="auto">
            <a:xfrm>
              <a:off x="5348001" y="5716250"/>
              <a:ext cx="235740" cy="446546"/>
            </a:xfrm>
            <a:custGeom>
              <a:avLst/>
              <a:gdLst>
                <a:gd name="T0" fmla="*/ 65 w 65"/>
                <a:gd name="T1" fmla="*/ 48 h 123"/>
                <a:gd name="T2" fmla="*/ 46 w 65"/>
                <a:gd name="T3" fmla="*/ 48 h 123"/>
                <a:gd name="T4" fmla="*/ 46 w 65"/>
                <a:gd name="T5" fmla="*/ 91 h 123"/>
                <a:gd name="T6" fmla="*/ 57 w 65"/>
                <a:gd name="T7" fmla="*/ 100 h 123"/>
                <a:gd name="T8" fmla="*/ 65 w 65"/>
                <a:gd name="T9" fmla="*/ 99 h 123"/>
                <a:gd name="T10" fmla="*/ 65 w 65"/>
                <a:gd name="T11" fmla="*/ 122 h 123"/>
                <a:gd name="T12" fmla="*/ 48 w 65"/>
                <a:gd name="T13" fmla="*/ 123 h 123"/>
                <a:gd name="T14" fmla="*/ 15 w 65"/>
                <a:gd name="T15" fmla="*/ 90 h 123"/>
                <a:gd name="T16" fmla="*/ 15 w 65"/>
                <a:gd name="T17" fmla="*/ 48 h 123"/>
                <a:gd name="T18" fmla="*/ 0 w 65"/>
                <a:gd name="T19" fmla="*/ 48 h 123"/>
                <a:gd name="T20" fmla="*/ 0 w 65"/>
                <a:gd name="T21" fmla="*/ 29 h 123"/>
                <a:gd name="T22" fmla="*/ 15 w 65"/>
                <a:gd name="T23" fmla="*/ 29 h 123"/>
                <a:gd name="T24" fmla="*/ 15 w 65"/>
                <a:gd name="T25" fmla="*/ 0 h 123"/>
                <a:gd name="T26" fmla="*/ 46 w 65"/>
                <a:gd name="T27" fmla="*/ 0 h 123"/>
                <a:gd name="T28" fmla="*/ 46 w 65"/>
                <a:gd name="T29" fmla="*/ 29 h 123"/>
                <a:gd name="T30" fmla="*/ 65 w 65"/>
                <a:gd name="T31" fmla="*/ 29 h 123"/>
                <a:gd name="T32" fmla="*/ 65 w 65"/>
                <a:gd name="T33" fmla="*/ 4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123">
                  <a:moveTo>
                    <a:pt x="65" y="48"/>
                  </a:moveTo>
                  <a:cubicBezTo>
                    <a:pt x="46" y="48"/>
                    <a:pt x="46" y="48"/>
                    <a:pt x="46" y="48"/>
                  </a:cubicBezTo>
                  <a:cubicBezTo>
                    <a:pt x="46" y="91"/>
                    <a:pt x="46" y="91"/>
                    <a:pt x="46" y="91"/>
                  </a:cubicBezTo>
                  <a:cubicBezTo>
                    <a:pt x="46" y="98"/>
                    <a:pt x="50" y="100"/>
                    <a:pt x="57" y="100"/>
                  </a:cubicBezTo>
                  <a:cubicBezTo>
                    <a:pt x="59" y="100"/>
                    <a:pt x="62" y="99"/>
                    <a:pt x="65" y="99"/>
                  </a:cubicBezTo>
                  <a:cubicBezTo>
                    <a:pt x="65" y="122"/>
                    <a:pt x="65" y="122"/>
                    <a:pt x="65" y="122"/>
                  </a:cubicBezTo>
                  <a:cubicBezTo>
                    <a:pt x="59" y="122"/>
                    <a:pt x="54" y="123"/>
                    <a:pt x="48" y="123"/>
                  </a:cubicBezTo>
                  <a:cubicBezTo>
                    <a:pt x="22" y="123"/>
                    <a:pt x="15" y="115"/>
                    <a:pt x="15" y="90"/>
                  </a:cubicBezTo>
                  <a:cubicBezTo>
                    <a:pt x="15" y="48"/>
                    <a:pt x="15" y="48"/>
                    <a:pt x="15" y="48"/>
                  </a:cubicBezTo>
                  <a:cubicBezTo>
                    <a:pt x="0" y="48"/>
                    <a:pt x="0" y="48"/>
                    <a:pt x="0" y="48"/>
                  </a:cubicBezTo>
                  <a:cubicBezTo>
                    <a:pt x="0" y="29"/>
                    <a:pt x="0" y="29"/>
                    <a:pt x="0" y="29"/>
                  </a:cubicBezTo>
                  <a:cubicBezTo>
                    <a:pt x="15" y="29"/>
                    <a:pt x="15" y="29"/>
                    <a:pt x="15" y="29"/>
                  </a:cubicBezTo>
                  <a:cubicBezTo>
                    <a:pt x="15" y="0"/>
                    <a:pt x="15" y="0"/>
                    <a:pt x="15" y="0"/>
                  </a:cubicBezTo>
                  <a:cubicBezTo>
                    <a:pt x="46" y="0"/>
                    <a:pt x="46" y="0"/>
                    <a:pt x="46" y="0"/>
                  </a:cubicBezTo>
                  <a:cubicBezTo>
                    <a:pt x="46" y="29"/>
                    <a:pt x="46" y="29"/>
                    <a:pt x="46" y="29"/>
                  </a:cubicBezTo>
                  <a:cubicBezTo>
                    <a:pt x="65" y="29"/>
                    <a:pt x="65" y="29"/>
                    <a:pt x="65" y="29"/>
                  </a:cubicBezTo>
                  <a:lnTo>
                    <a:pt x="65" y="48"/>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6" name="Freeform 40"/>
            <p:cNvSpPr>
              <a:spLocks/>
            </p:cNvSpPr>
            <p:nvPr/>
          </p:nvSpPr>
          <p:spPr bwMode="auto">
            <a:xfrm>
              <a:off x="2938464" y="4148805"/>
              <a:ext cx="2178330" cy="1357773"/>
            </a:xfrm>
            <a:custGeom>
              <a:avLst/>
              <a:gdLst>
                <a:gd name="T0" fmla="*/ 97 w 601"/>
                <a:gd name="T1" fmla="*/ 90 h 374"/>
                <a:gd name="T2" fmla="*/ 32 w 601"/>
                <a:gd name="T3" fmla="*/ 161 h 374"/>
                <a:gd name="T4" fmla="*/ 64 w 601"/>
                <a:gd name="T5" fmla="*/ 374 h 374"/>
                <a:gd name="T6" fmla="*/ 216 w 601"/>
                <a:gd name="T7" fmla="*/ 374 h 374"/>
                <a:gd name="T8" fmla="*/ 205 w 601"/>
                <a:gd name="T9" fmla="*/ 161 h 374"/>
                <a:gd name="T10" fmla="*/ 255 w 601"/>
                <a:gd name="T11" fmla="*/ 134 h 374"/>
                <a:gd name="T12" fmla="*/ 601 w 601"/>
                <a:gd name="T13" fmla="*/ 204 h 374"/>
                <a:gd name="T14" fmla="*/ 97 w 601"/>
                <a:gd name="T15" fmla="*/ 90 h 3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1" h="374">
                  <a:moveTo>
                    <a:pt x="97" y="90"/>
                  </a:moveTo>
                  <a:cubicBezTo>
                    <a:pt x="68" y="106"/>
                    <a:pt x="45" y="131"/>
                    <a:pt x="32" y="161"/>
                  </a:cubicBezTo>
                  <a:cubicBezTo>
                    <a:pt x="0" y="243"/>
                    <a:pt x="42" y="335"/>
                    <a:pt x="64" y="374"/>
                  </a:cubicBezTo>
                  <a:cubicBezTo>
                    <a:pt x="216" y="374"/>
                    <a:pt x="216" y="374"/>
                    <a:pt x="216" y="374"/>
                  </a:cubicBezTo>
                  <a:cubicBezTo>
                    <a:pt x="162" y="245"/>
                    <a:pt x="180" y="190"/>
                    <a:pt x="205" y="161"/>
                  </a:cubicBezTo>
                  <a:cubicBezTo>
                    <a:pt x="218" y="147"/>
                    <a:pt x="236" y="137"/>
                    <a:pt x="255" y="134"/>
                  </a:cubicBezTo>
                  <a:cubicBezTo>
                    <a:pt x="406" y="104"/>
                    <a:pt x="560" y="183"/>
                    <a:pt x="601" y="204"/>
                  </a:cubicBezTo>
                  <a:cubicBezTo>
                    <a:pt x="341" y="0"/>
                    <a:pt x="170" y="51"/>
                    <a:pt x="97" y="90"/>
                  </a:cubicBezTo>
                </a:path>
              </a:pathLst>
            </a:custGeom>
            <a:solidFill>
              <a:srgbClr val="BABABA"/>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7" name="Freeform 41"/>
            <p:cNvSpPr>
              <a:spLocks/>
            </p:cNvSpPr>
            <p:nvPr/>
          </p:nvSpPr>
          <p:spPr bwMode="auto">
            <a:xfrm>
              <a:off x="5790014" y="5041898"/>
              <a:ext cx="2178330" cy="1364573"/>
            </a:xfrm>
            <a:custGeom>
              <a:avLst/>
              <a:gdLst>
                <a:gd name="T0" fmla="*/ 535 w 601"/>
                <a:gd name="T1" fmla="*/ 0 h 376"/>
                <a:gd name="T2" fmla="*/ 384 w 601"/>
                <a:gd name="T3" fmla="*/ 0 h 376"/>
                <a:gd name="T4" fmla="*/ 395 w 601"/>
                <a:gd name="T5" fmla="*/ 215 h 376"/>
                <a:gd name="T6" fmla="*/ 346 w 601"/>
                <a:gd name="T7" fmla="*/ 242 h 376"/>
                <a:gd name="T8" fmla="*/ 0 w 601"/>
                <a:gd name="T9" fmla="*/ 172 h 376"/>
                <a:gd name="T10" fmla="*/ 504 w 601"/>
                <a:gd name="T11" fmla="*/ 286 h 376"/>
                <a:gd name="T12" fmla="*/ 568 w 601"/>
                <a:gd name="T13" fmla="*/ 215 h 376"/>
                <a:gd name="T14" fmla="*/ 535 w 601"/>
                <a:gd name="T15" fmla="*/ 0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1" h="376">
                  <a:moveTo>
                    <a:pt x="535" y="0"/>
                  </a:moveTo>
                  <a:cubicBezTo>
                    <a:pt x="384" y="0"/>
                    <a:pt x="384" y="0"/>
                    <a:pt x="384" y="0"/>
                  </a:cubicBezTo>
                  <a:cubicBezTo>
                    <a:pt x="439" y="130"/>
                    <a:pt x="421" y="186"/>
                    <a:pt x="395" y="215"/>
                  </a:cubicBezTo>
                  <a:cubicBezTo>
                    <a:pt x="382" y="229"/>
                    <a:pt x="365" y="239"/>
                    <a:pt x="346" y="242"/>
                  </a:cubicBezTo>
                  <a:cubicBezTo>
                    <a:pt x="194" y="272"/>
                    <a:pt x="41" y="193"/>
                    <a:pt x="0" y="172"/>
                  </a:cubicBezTo>
                  <a:cubicBezTo>
                    <a:pt x="260" y="376"/>
                    <a:pt x="431" y="325"/>
                    <a:pt x="504" y="286"/>
                  </a:cubicBezTo>
                  <a:cubicBezTo>
                    <a:pt x="533" y="270"/>
                    <a:pt x="556" y="245"/>
                    <a:pt x="568" y="215"/>
                  </a:cubicBezTo>
                  <a:cubicBezTo>
                    <a:pt x="601" y="132"/>
                    <a:pt x="557" y="39"/>
                    <a:pt x="535" y="0"/>
                  </a:cubicBezTo>
                </a:path>
              </a:pathLst>
            </a:custGeom>
            <a:solidFill>
              <a:srgbClr val="FF5000"/>
            </a:solidFill>
            <a:ln>
              <a:noFill/>
            </a:ln>
            <a:extLst/>
          </p:spPr>
          <p:txBody>
            <a:bodyPr vert="horz" wrap="square" lIns="91440" tIns="45720" rIns="91440" bIns="45720" numCol="1" anchor="t" anchorCtr="0" compatLnSpc="1">
              <a:prstTxWarp prst="textNoShape">
                <a:avLst/>
              </a:prstTxWarp>
            </a:bodyPr>
            <a:lstStyle/>
            <a:p>
              <a:endParaRPr lang="en-GB"/>
            </a:p>
          </p:txBody>
        </p:sp>
      </p:grpSp>
      <p:pic>
        <p:nvPicPr>
          <p:cNvPr id="58" name="Picture 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3219" y="6469790"/>
            <a:ext cx="1420469" cy="320557"/>
          </a:xfrm>
          <a:prstGeom prst="rect">
            <a:avLst/>
          </a:prstGeom>
        </p:spPr>
      </p:pic>
    </p:spTree>
    <p:extLst>
      <p:ext uri="{BB962C8B-B14F-4D97-AF65-F5344CB8AC3E}">
        <p14:creationId xmlns:p14="http://schemas.microsoft.com/office/powerpoint/2010/main" val="2464001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9" name="object 4"/>
          <p:cNvSpPr/>
          <p:nvPr userDrawn="1"/>
        </p:nvSpPr>
        <p:spPr>
          <a:xfrm>
            <a:off x="446654" y="905639"/>
            <a:ext cx="8250695" cy="0"/>
          </a:xfrm>
          <a:custGeom>
            <a:avLst/>
            <a:gdLst/>
            <a:ahLst/>
            <a:cxnLst/>
            <a:rect l="l" t="t" r="r" b="b"/>
            <a:pathLst>
              <a:path w="11734800">
                <a:moveTo>
                  <a:pt x="0" y="0"/>
                </a:moveTo>
                <a:lnTo>
                  <a:pt x="11734800" y="0"/>
                </a:lnTo>
              </a:path>
            </a:pathLst>
          </a:custGeom>
          <a:ln w="6350">
            <a:solidFill>
              <a:srgbClr val="203664"/>
            </a:solidFill>
          </a:ln>
        </p:spPr>
        <p:txBody>
          <a:bodyPr wrap="square" lIns="0" tIns="0" rIns="0" bIns="0" rtlCol="0"/>
          <a:lstStyle/>
          <a:p>
            <a:endParaRPr sz="890"/>
          </a:p>
        </p:txBody>
      </p:sp>
      <p:sp>
        <p:nvSpPr>
          <p:cNvPr id="12" name="object 2"/>
          <p:cNvSpPr/>
          <p:nvPr userDrawn="1"/>
        </p:nvSpPr>
        <p:spPr bwMode="black">
          <a:xfrm>
            <a:off x="374" y="6411517"/>
            <a:ext cx="9143627" cy="446484"/>
          </a:xfrm>
          <a:custGeom>
            <a:avLst/>
            <a:gdLst/>
            <a:ahLst/>
            <a:cxnLst/>
            <a:rect l="l" t="t" r="r" b="b"/>
            <a:pathLst>
              <a:path w="13004800" h="635000">
                <a:moveTo>
                  <a:pt x="0" y="635000"/>
                </a:moveTo>
                <a:lnTo>
                  <a:pt x="13004800" y="635000"/>
                </a:lnTo>
                <a:lnTo>
                  <a:pt x="13004800" y="0"/>
                </a:lnTo>
                <a:lnTo>
                  <a:pt x="0" y="0"/>
                </a:lnTo>
                <a:lnTo>
                  <a:pt x="0" y="635000"/>
                </a:lnTo>
                <a:close/>
              </a:path>
            </a:pathLst>
          </a:custGeom>
          <a:solidFill>
            <a:srgbClr val="203664"/>
          </a:solidFill>
        </p:spPr>
        <p:txBody>
          <a:bodyPr wrap="square" lIns="0" tIns="0" rIns="0" bIns="0" rtlCol="0"/>
          <a:lstStyle/>
          <a:p>
            <a:endParaRPr sz="890"/>
          </a:p>
        </p:txBody>
      </p:sp>
      <p:sp>
        <p:nvSpPr>
          <p:cNvPr id="17" name="Text Placeholder 16"/>
          <p:cNvSpPr>
            <a:spLocks noGrp="1"/>
          </p:cNvSpPr>
          <p:nvPr>
            <p:ph type="body" sz="quarter" idx="13"/>
          </p:nvPr>
        </p:nvSpPr>
        <p:spPr>
          <a:xfrm>
            <a:off x="450111" y="1093172"/>
            <a:ext cx="8252038" cy="5013719"/>
          </a:xfrm>
        </p:spPr>
        <p:txBody>
          <a:bodyPr/>
          <a:lstStyle>
            <a:lvl1pPr>
              <a:defRPr sz="1800" b="0"/>
            </a:lvl1pPr>
            <a:lvl2pPr marL="476634" indent="-285750" algn="l" defTabSz="642974" rtl="0" eaLnBrk="1" latinLnBrk="0" hangingPunct="1">
              <a:lnSpc>
                <a:spcPct val="150000"/>
              </a:lnSpc>
              <a:buFont typeface="Arial" panose="020B0604020202020204" pitchFamily="34" charset="0"/>
              <a:buChar char="•"/>
              <a:defRPr lang="en-US" sz="1600" b="0" i="0" kern="0" dirty="0" smtClean="0">
                <a:solidFill>
                  <a:schemeClr val="tx1"/>
                </a:solidFill>
                <a:latin typeface="Arial" charset="0"/>
                <a:ea typeface="Arial" charset="0"/>
                <a:cs typeface="Arial" charset="0"/>
              </a:defRPr>
            </a:lvl2pPr>
            <a:lvl3pPr marL="771330" indent="-285750">
              <a:buFont typeface="Arial" panose="020B0604020202020204" pitchFamily="34" charset="0"/>
              <a:buChar char="•"/>
              <a:defRPr sz="1400" b="0"/>
            </a:lvl3pPr>
            <a:lvl4pPr marL="854610" indent="-171450">
              <a:buSzPct val="95000"/>
              <a:buFont typeface="Arial" panose="020B0604020202020204" pitchFamily="34" charset="0"/>
              <a:buChar char="•"/>
              <a:defRPr sz="1200" i="0"/>
            </a:lvl4pPr>
            <a:lvl5pPr>
              <a:buSzPct val="95000"/>
              <a:defRPr sz="1266"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4" name="Holder 5"/>
          <p:cNvSpPr>
            <a:spLocks noGrp="1"/>
          </p:cNvSpPr>
          <p:nvPr>
            <p:ph type="dt" sz="half" idx="6"/>
          </p:nvPr>
        </p:nvSpPr>
        <p:spPr>
          <a:xfrm>
            <a:off x="6597472" y="6624115"/>
            <a:ext cx="1540688" cy="108220"/>
          </a:xfrm>
          <a:prstGeom prst="rect">
            <a:avLst/>
          </a:prstGeom>
        </p:spPr>
        <p:txBody>
          <a:bodyPr wrap="square" lIns="0" tIns="0" rIns="0" bIns="0">
            <a:spAutoFit/>
          </a:bodyPr>
          <a:lstStyle>
            <a:lvl1pPr marL="8929" algn="l" defTabSz="642818" rtl="0" eaLnBrk="1" latinLnBrk="0" hangingPunct="1">
              <a:defRPr lang="en-US" sz="703" b="1" kern="1200" smtClean="0">
                <a:solidFill>
                  <a:schemeClr val="bg2"/>
                </a:solidFill>
                <a:latin typeface="Arial"/>
                <a:ea typeface="+mn-ea"/>
                <a:cs typeface="Arial"/>
              </a:defRPr>
            </a:lvl1pPr>
          </a:lstStyle>
          <a:p>
            <a:fld id="{FFFEF400-D401-C740-997A-F839A02C1A59}" type="datetime1">
              <a:rPr lang="en-GB" smtClean="0"/>
              <a:t>30/01/2018</a:t>
            </a:fld>
            <a:endParaRPr lang="bg-BG"/>
          </a:p>
        </p:txBody>
      </p:sp>
      <p:sp>
        <p:nvSpPr>
          <p:cNvPr id="16" name="Holder 4"/>
          <p:cNvSpPr>
            <a:spLocks noGrp="1"/>
          </p:cNvSpPr>
          <p:nvPr>
            <p:ph type="ftr" sz="quarter" idx="5"/>
          </p:nvPr>
        </p:nvSpPr>
        <p:spPr>
          <a:xfrm>
            <a:off x="3108960" y="6624115"/>
            <a:ext cx="3357330" cy="108220"/>
          </a:xfrm>
          <a:prstGeom prst="rect">
            <a:avLst/>
          </a:prstGeom>
        </p:spPr>
        <p:txBody>
          <a:bodyPr wrap="square" lIns="0" tIns="0" rIns="0" bIns="0">
            <a:spAutoFit/>
          </a:bodyPr>
          <a:lstStyle>
            <a:lvl1pPr marL="8929" algn="l" defTabSz="642818" rtl="0" eaLnBrk="1" latinLnBrk="0" hangingPunct="1">
              <a:defRPr lang="en-US" sz="703" b="1" kern="1200" dirty="0" smtClean="0">
                <a:solidFill>
                  <a:schemeClr val="bg1"/>
                </a:solidFill>
                <a:latin typeface="Arial"/>
                <a:ea typeface="+mn-ea"/>
                <a:cs typeface="Arial"/>
              </a:defRPr>
            </a:lvl1pPr>
          </a:lstStyle>
          <a:p>
            <a:endParaRPr lang="en-US"/>
          </a:p>
        </p:txBody>
      </p:sp>
      <p:sp>
        <p:nvSpPr>
          <p:cNvPr id="18" name="Holder 6"/>
          <p:cNvSpPr>
            <a:spLocks noGrp="1"/>
          </p:cNvSpPr>
          <p:nvPr>
            <p:ph type="sldNum" sz="quarter" idx="7"/>
          </p:nvPr>
        </p:nvSpPr>
        <p:spPr>
          <a:xfrm>
            <a:off x="8269342" y="6624115"/>
            <a:ext cx="417458" cy="108220"/>
          </a:xfrm>
          <a:prstGeom prst="rect">
            <a:avLst/>
          </a:prstGeom>
        </p:spPr>
        <p:txBody>
          <a:bodyPr wrap="square" lIns="0" tIns="0" rIns="0" bIns="0">
            <a:spAutoFit/>
          </a:bodyPr>
          <a:lstStyle>
            <a:lvl1pPr marL="8929" algn="r" defTabSz="642818" rtl="0" eaLnBrk="1" latinLnBrk="0" hangingPunct="1">
              <a:defRPr lang="uk-UA" sz="703" b="1" kern="1200" smtClean="0">
                <a:solidFill>
                  <a:schemeClr val="bg1"/>
                </a:solidFill>
                <a:latin typeface="Arial"/>
                <a:ea typeface="+mn-ea"/>
                <a:cs typeface="Arial"/>
              </a:defRPr>
            </a:lvl1pPr>
          </a:lstStyle>
          <a:p>
            <a:fld id="{B6F15528-21DE-4FAA-801E-634DDDAF4B2B}" type="slidenum">
              <a:rPr lang="uk-UA" smtClean="0"/>
              <a:pPr/>
              <a:t>‹#›</a:t>
            </a:fld>
            <a:endParaRPr lang="uk-UA"/>
          </a:p>
        </p:txBody>
      </p:sp>
      <p:grpSp>
        <p:nvGrpSpPr>
          <p:cNvPr id="62" name="Group 61"/>
          <p:cNvGrpSpPr/>
          <p:nvPr userDrawn="1"/>
        </p:nvGrpSpPr>
        <p:grpSpPr>
          <a:xfrm>
            <a:off x="7451725" y="220390"/>
            <a:ext cx="1255484" cy="563208"/>
            <a:chOff x="2938464" y="4148805"/>
            <a:chExt cx="5029880" cy="2257666"/>
          </a:xfrm>
        </p:grpSpPr>
        <p:sp>
          <p:nvSpPr>
            <p:cNvPr id="63" name="Freeform 25"/>
            <p:cNvSpPr>
              <a:spLocks/>
            </p:cNvSpPr>
            <p:nvPr/>
          </p:nvSpPr>
          <p:spPr bwMode="auto">
            <a:xfrm>
              <a:off x="3876891" y="5041898"/>
              <a:ext cx="304876" cy="464680"/>
            </a:xfrm>
            <a:custGeom>
              <a:avLst/>
              <a:gdLst>
                <a:gd name="T0" fmla="*/ 0 w 269"/>
                <a:gd name="T1" fmla="*/ 0 h 410"/>
                <a:gd name="T2" fmla="*/ 269 w 269"/>
                <a:gd name="T3" fmla="*/ 0 h 410"/>
                <a:gd name="T4" fmla="*/ 269 w 269"/>
                <a:gd name="T5" fmla="*/ 45 h 410"/>
                <a:gd name="T6" fmla="*/ 54 w 269"/>
                <a:gd name="T7" fmla="*/ 45 h 410"/>
                <a:gd name="T8" fmla="*/ 54 w 269"/>
                <a:gd name="T9" fmla="*/ 176 h 410"/>
                <a:gd name="T10" fmla="*/ 243 w 269"/>
                <a:gd name="T11" fmla="*/ 176 h 410"/>
                <a:gd name="T12" fmla="*/ 243 w 269"/>
                <a:gd name="T13" fmla="*/ 221 h 410"/>
                <a:gd name="T14" fmla="*/ 54 w 269"/>
                <a:gd name="T15" fmla="*/ 221 h 410"/>
                <a:gd name="T16" fmla="*/ 54 w 269"/>
                <a:gd name="T17" fmla="*/ 410 h 410"/>
                <a:gd name="T18" fmla="*/ 0 w 269"/>
                <a:gd name="T19" fmla="*/ 410 h 410"/>
                <a:gd name="T20" fmla="*/ 0 w 269"/>
                <a:gd name="T21" fmla="*/ 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9" h="410">
                  <a:moveTo>
                    <a:pt x="0" y="0"/>
                  </a:moveTo>
                  <a:lnTo>
                    <a:pt x="269" y="0"/>
                  </a:lnTo>
                  <a:lnTo>
                    <a:pt x="269" y="45"/>
                  </a:lnTo>
                  <a:lnTo>
                    <a:pt x="54" y="45"/>
                  </a:lnTo>
                  <a:lnTo>
                    <a:pt x="54" y="176"/>
                  </a:lnTo>
                  <a:lnTo>
                    <a:pt x="243" y="176"/>
                  </a:lnTo>
                  <a:lnTo>
                    <a:pt x="243" y="221"/>
                  </a:lnTo>
                  <a:lnTo>
                    <a:pt x="54" y="221"/>
                  </a:lnTo>
                  <a:lnTo>
                    <a:pt x="54" y="410"/>
                  </a:lnTo>
                  <a:lnTo>
                    <a:pt x="0" y="410"/>
                  </a:lnTo>
                  <a:lnTo>
                    <a:pt x="0" y="0"/>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64" name="Freeform 26"/>
            <p:cNvSpPr>
              <a:spLocks/>
            </p:cNvSpPr>
            <p:nvPr/>
          </p:nvSpPr>
          <p:spPr bwMode="auto">
            <a:xfrm>
              <a:off x="4221435" y="5160901"/>
              <a:ext cx="176805" cy="345677"/>
            </a:xfrm>
            <a:custGeom>
              <a:avLst/>
              <a:gdLst>
                <a:gd name="T0" fmla="*/ 0 w 49"/>
                <a:gd name="T1" fmla="*/ 2 h 95"/>
                <a:gd name="T2" fmla="*/ 14 w 49"/>
                <a:gd name="T3" fmla="*/ 2 h 95"/>
                <a:gd name="T4" fmla="*/ 14 w 49"/>
                <a:gd name="T5" fmla="*/ 22 h 95"/>
                <a:gd name="T6" fmla="*/ 15 w 49"/>
                <a:gd name="T7" fmla="*/ 22 h 95"/>
                <a:gd name="T8" fmla="*/ 49 w 49"/>
                <a:gd name="T9" fmla="*/ 0 h 95"/>
                <a:gd name="T10" fmla="*/ 49 w 49"/>
                <a:gd name="T11" fmla="*/ 16 h 95"/>
                <a:gd name="T12" fmla="*/ 15 w 49"/>
                <a:gd name="T13" fmla="*/ 54 h 95"/>
                <a:gd name="T14" fmla="*/ 15 w 49"/>
                <a:gd name="T15" fmla="*/ 95 h 95"/>
                <a:gd name="T16" fmla="*/ 0 w 49"/>
                <a:gd name="T17" fmla="*/ 95 h 95"/>
                <a:gd name="T18" fmla="*/ 0 w 49"/>
                <a:gd name="T19"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95">
                  <a:moveTo>
                    <a:pt x="0" y="2"/>
                  </a:moveTo>
                  <a:cubicBezTo>
                    <a:pt x="14" y="2"/>
                    <a:pt x="14" y="2"/>
                    <a:pt x="14" y="2"/>
                  </a:cubicBezTo>
                  <a:cubicBezTo>
                    <a:pt x="14" y="22"/>
                    <a:pt x="14" y="22"/>
                    <a:pt x="14" y="22"/>
                  </a:cubicBezTo>
                  <a:cubicBezTo>
                    <a:pt x="15" y="22"/>
                    <a:pt x="15" y="22"/>
                    <a:pt x="15" y="22"/>
                  </a:cubicBezTo>
                  <a:cubicBezTo>
                    <a:pt x="22" y="7"/>
                    <a:pt x="32" y="0"/>
                    <a:pt x="49" y="0"/>
                  </a:cubicBezTo>
                  <a:cubicBezTo>
                    <a:pt x="49" y="16"/>
                    <a:pt x="49" y="16"/>
                    <a:pt x="49" y="16"/>
                  </a:cubicBezTo>
                  <a:cubicBezTo>
                    <a:pt x="24" y="16"/>
                    <a:pt x="15" y="30"/>
                    <a:pt x="15" y="54"/>
                  </a:cubicBezTo>
                  <a:cubicBezTo>
                    <a:pt x="15" y="95"/>
                    <a:pt x="15" y="95"/>
                    <a:pt x="15" y="95"/>
                  </a:cubicBezTo>
                  <a:cubicBezTo>
                    <a:pt x="0" y="95"/>
                    <a:pt x="0" y="95"/>
                    <a:pt x="0" y="95"/>
                  </a:cubicBezTo>
                  <a:lnTo>
                    <a:pt x="0" y="2"/>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65" name="Freeform 27"/>
            <p:cNvSpPr>
              <a:spLocks noEditPoints="1"/>
            </p:cNvSpPr>
            <p:nvPr/>
          </p:nvSpPr>
          <p:spPr bwMode="auto">
            <a:xfrm>
              <a:off x="4412973" y="5160901"/>
              <a:ext cx="326410" cy="352477"/>
            </a:xfrm>
            <a:custGeom>
              <a:avLst/>
              <a:gdLst>
                <a:gd name="T0" fmla="*/ 45 w 90"/>
                <a:gd name="T1" fmla="*/ 84 h 97"/>
                <a:gd name="T2" fmla="*/ 74 w 90"/>
                <a:gd name="T3" fmla="*/ 49 h 97"/>
                <a:gd name="T4" fmla="*/ 45 w 90"/>
                <a:gd name="T5" fmla="*/ 14 h 97"/>
                <a:gd name="T6" fmla="*/ 17 w 90"/>
                <a:gd name="T7" fmla="*/ 49 h 97"/>
                <a:gd name="T8" fmla="*/ 45 w 90"/>
                <a:gd name="T9" fmla="*/ 84 h 97"/>
                <a:gd name="T10" fmla="*/ 45 w 90"/>
                <a:gd name="T11" fmla="*/ 0 h 97"/>
                <a:gd name="T12" fmla="*/ 90 w 90"/>
                <a:gd name="T13" fmla="*/ 49 h 97"/>
                <a:gd name="T14" fmla="*/ 45 w 90"/>
                <a:gd name="T15" fmla="*/ 97 h 97"/>
                <a:gd name="T16" fmla="*/ 0 w 90"/>
                <a:gd name="T17" fmla="*/ 49 h 97"/>
                <a:gd name="T18" fmla="*/ 45 w 90"/>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7">
                  <a:moveTo>
                    <a:pt x="45" y="84"/>
                  </a:moveTo>
                  <a:cubicBezTo>
                    <a:pt x="61" y="84"/>
                    <a:pt x="74" y="71"/>
                    <a:pt x="74" y="49"/>
                  </a:cubicBezTo>
                  <a:cubicBezTo>
                    <a:pt x="74" y="26"/>
                    <a:pt x="61" y="14"/>
                    <a:pt x="45" y="14"/>
                  </a:cubicBezTo>
                  <a:cubicBezTo>
                    <a:pt x="29" y="14"/>
                    <a:pt x="17" y="26"/>
                    <a:pt x="17" y="49"/>
                  </a:cubicBezTo>
                  <a:cubicBezTo>
                    <a:pt x="17" y="71"/>
                    <a:pt x="29" y="84"/>
                    <a:pt x="45" y="84"/>
                  </a:cubicBezTo>
                  <a:moveTo>
                    <a:pt x="45" y="0"/>
                  </a:moveTo>
                  <a:cubicBezTo>
                    <a:pt x="75" y="0"/>
                    <a:pt x="90" y="22"/>
                    <a:pt x="90" y="49"/>
                  </a:cubicBezTo>
                  <a:cubicBezTo>
                    <a:pt x="90" y="76"/>
                    <a:pt x="75" y="97"/>
                    <a:pt x="45" y="97"/>
                  </a:cubicBezTo>
                  <a:cubicBezTo>
                    <a:pt x="16" y="97"/>
                    <a:pt x="0" y="76"/>
                    <a:pt x="0" y="49"/>
                  </a:cubicBezTo>
                  <a:cubicBezTo>
                    <a:pt x="0" y="22"/>
                    <a:pt x="16" y="0"/>
                    <a:pt x="45" y="0"/>
                  </a:cubicBezTo>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66" name="Freeform 28"/>
            <p:cNvSpPr>
              <a:spLocks/>
            </p:cNvSpPr>
            <p:nvPr/>
          </p:nvSpPr>
          <p:spPr bwMode="auto">
            <a:xfrm>
              <a:off x="4786984" y="5160901"/>
              <a:ext cx="470347" cy="345677"/>
            </a:xfrm>
            <a:custGeom>
              <a:avLst/>
              <a:gdLst>
                <a:gd name="T0" fmla="*/ 0 w 130"/>
                <a:gd name="T1" fmla="*/ 2 h 95"/>
                <a:gd name="T2" fmla="*/ 14 w 130"/>
                <a:gd name="T3" fmla="*/ 2 h 95"/>
                <a:gd name="T4" fmla="*/ 14 w 130"/>
                <a:gd name="T5" fmla="*/ 16 h 95"/>
                <a:gd name="T6" fmla="*/ 15 w 130"/>
                <a:gd name="T7" fmla="*/ 16 h 95"/>
                <a:gd name="T8" fmla="*/ 45 w 130"/>
                <a:gd name="T9" fmla="*/ 0 h 95"/>
                <a:gd name="T10" fmla="*/ 70 w 130"/>
                <a:gd name="T11" fmla="*/ 16 h 95"/>
                <a:gd name="T12" fmla="*/ 99 w 130"/>
                <a:gd name="T13" fmla="*/ 0 h 95"/>
                <a:gd name="T14" fmla="*/ 130 w 130"/>
                <a:gd name="T15" fmla="*/ 27 h 95"/>
                <a:gd name="T16" fmla="*/ 130 w 130"/>
                <a:gd name="T17" fmla="*/ 95 h 95"/>
                <a:gd name="T18" fmla="*/ 115 w 130"/>
                <a:gd name="T19" fmla="*/ 95 h 95"/>
                <a:gd name="T20" fmla="*/ 115 w 130"/>
                <a:gd name="T21" fmla="*/ 34 h 95"/>
                <a:gd name="T22" fmla="*/ 97 w 130"/>
                <a:gd name="T23" fmla="*/ 14 h 95"/>
                <a:gd name="T24" fmla="*/ 73 w 130"/>
                <a:gd name="T25" fmla="*/ 37 h 95"/>
                <a:gd name="T26" fmla="*/ 73 w 130"/>
                <a:gd name="T27" fmla="*/ 95 h 95"/>
                <a:gd name="T28" fmla="*/ 58 w 130"/>
                <a:gd name="T29" fmla="*/ 95 h 95"/>
                <a:gd name="T30" fmla="*/ 58 w 130"/>
                <a:gd name="T31" fmla="*/ 34 h 95"/>
                <a:gd name="T32" fmla="*/ 40 w 130"/>
                <a:gd name="T33" fmla="*/ 14 h 95"/>
                <a:gd name="T34" fmla="*/ 15 w 130"/>
                <a:gd name="T35" fmla="*/ 37 h 95"/>
                <a:gd name="T36" fmla="*/ 15 w 130"/>
                <a:gd name="T37" fmla="*/ 95 h 95"/>
                <a:gd name="T38" fmla="*/ 0 w 130"/>
                <a:gd name="T39" fmla="*/ 95 h 95"/>
                <a:gd name="T40" fmla="*/ 0 w 130"/>
                <a:gd name="T41"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95">
                  <a:moveTo>
                    <a:pt x="0" y="2"/>
                  </a:moveTo>
                  <a:cubicBezTo>
                    <a:pt x="14" y="2"/>
                    <a:pt x="14" y="2"/>
                    <a:pt x="14" y="2"/>
                  </a:cubicBezTo>
                  <a:cubicBezTo>
                    <a:pt x="14" y="16"/>
                    <a:pt x="14" y="16"/>
                    <a:pt x="14" y="16"/>
                  </a:cubicBezTo>
                  <a:cubicBezTo>
                    <a:pt x="15" y="16"/>
                    <a:pt x="15" y="16"/>
                    <a:pt x="15" y="16"/>
                  </a:cubicBezTo>
                  <a:cubicBezTo>
                    <a:pt x="22" y="6"/>
                    <a:pt x="32" y="0"/>
                    <a:pt x="45" y="0"/>
                  </a:cubicBezTo>
                  <a:cubicBezTo>
                    <a:pt x="56" y="0"/>
                    <a:pt x="66" y="5"/>
                    <a:pt x="70" y="16"/>
                  </a:cubicBezTo>
                  <a:cubicBezTo>
                    <a:pt x="77" y="6"/>
                    <a:pt x="87" y="0"/>
                    <a:pt x="99" y="0"/>
                  </a:cubicBezTo>
                  <a:cubicBezTo>
                    <a:pt x="118" y="0"/>
                    <a:pt x="130" y="8"/>
                    <a:pt x="130" y="27"/>
                  </a:cubicBezTo>
                  <a:cubicBezTo>
                    <a:pt x="130" y="95"/>
                    <a:pt x="130" y="95"/>
                    <a:pt x="130" y="95"/>
                  </a:cubicBezTo>
                  <a:cubicBezTo>
                    <a:pt x="115" y="95"/>
                    <a:pt x="115" y="95"/>
                    <a:pt x="115" y="95"/>
                  </a:cubicBezTo>
                  <a:cubicBezTo>
                    <a:pt x="115" y="34"/>
                    <a:pt x="115" y="34"/>
                    <a:pt x="115" y="34"/>
                  </a:cubicBezTo>
                  <a:cubicBezTo>
                    <a:pt x="115" y="23"/>
                    <a:pt x="112" y="14"/>
                    <a:pt x="97" y="14"/>
                  </a:cubicBezTo>
                  <a:cubicBezTo>
                    <a:pt x="82" y="14"/>
                    <a:pt x="73" y="23"/>
                    <a:pt x="73" y="37"/>
                  </a:cubicBezTo>
                  <a:cubicBezTo>
                    <a:pt x="73" y="95"/>
                    <a:pt x="73" y="95"/>
                    <a:pt x="73" y="95"/>
                  </a:cubicBezTo>
                  <a:cubicBezTo>
                    <a:pt x="58" y="95"/>
                    <a:pt x="58" y="95"/>
                    <a:pt x="58" y="95"/>
                  </a:cubicBezTo>
                  <a:cubicBezTo>
                    <a:pt x="58" y="34"/>
                    <a:pt x="58" y="34"/>
                    <a:pt x="58" y="34"/>
                  </a:cubicBezTo>
                  <a:cubicBezTo>
                    <a:pt x="58" y="22"/>
                    <a:pt x="54" y="14"/>
                    <a:pt x="40" y="14"/>
                  </a:cubicBezTo>
                  <a:cubicBezTo>
                    <a:pt x="22" y="14"/>
                    <a:pt x="15" y="30"/>
                    <a:pt x="15" y="37"/>
                  </a:cubicBezTo>
                  <a:cubicBezTo>
                    <a:pt x="15" y="95"/>
                    <a:pt x="15" y="95"/>
                    <a:pt x="15" y="95"/>
                  </a:cubicBezTo>
                  <a:cubicBezTo>
                    <a:pt x="0" y="95"/>
                    <a:pt x="0" y="95"/>
                    <a:pt x="0" y="95"/>
                  </a:cubicBezTo>
                  <a:lnTo>
                    <a:pt x="0" y="2"/>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67" name="Freeform 29"/>
            <p:cNvSpPr>
              <a:spLocks/>
            </p:cNvSpPr>
            <p:nvPr/>
          </p:nvSpPr>
          <p:spPr bwMode="auto">
            <a:xfrm>
              <a:off x="5435270" y="5030564"/>
              <a:ext cx="445413" cy="486215"/>
            </a:xfrm>
            <a:custGeom>
              <a:avLst/>
              <a:gdLst>
                <a:gd name="T0" fmla="*/ 123 w 123"/>
                <a:gd name="T1" fmla="*/ 131 h 134"/>
                <a:gd name="T2" fmla="*/ 101 w 123"/>
                <a:gd name="T3" fmla="*/ 131 h 134"/>
                <a:gd name="T4" fmla="*/ 99 w 123"/>
                <a:gd name="T5" fmla="*/ 117 h 134"/>
                <a:gd name="T6" fmla="*/ 64 w 123"/>
                <a:gd name="T7" fmla="*/ 134 h 134"/>
                <a:gd name="T8" fmla="*/ 0 w 123"/>
                <a:gd name="T9" fmla="*/ 67 h 134"/>
                <a:gd name="T10" fmla="*/ 64 w 123"/>
                <a:gd name="T11" fmla="*/ 0 h 134"/>
                <a:gd name="T12" fmla="*/ 122 w 123"/>
                <a:gd name="T13" fmla="*/ 47 h 134"/>
                <a:gd name="T14" fmla="*/ 88 w 123"/>
                <a:gd name="T15" fmla="*/ 47 h 134"/>
                <a:gd name="T16" fmla="*/ 63 w 123"/>
                <a:gd name="T17" fmla="*/ 29 h 134"/>
                <a:gd name="T18" fmla="*/ 33 w 123"/>
                <a:gd name="T19" fmla="*/ 67 h 134"/>
                <a:gd name="T20" fmla="*/ 63 w 123"/>
                <a:gd name="T21" fmla="*/ 105 h 134"/>
                <a:gd name="T22" fmla="*/ 92 w 123"/>
                <a:gd name="T23" fmla="*/ 86 h 134"/>
                <a:gd name="T24" fmla="*/ 69 w 123"/>
                <a:gd name="T25" fmla="*/ 86 h 134"/>
                <a:gd name="T26" fmla="*/ 69 w 123"/>
                <a:gd name="T27" fmla="*/ 61 h 134"/>
                <a:gd name="T28" fmla="*/ 123 w 123"/>
                <a:gd name="T29" fmla="*/ 61 h 134"/>
                <a:gd name="T30" fmla="*/ 123 w 123"/>
                <a:gd name="T31" fmla="*/ 13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3" h="134">
                  <a:moveTo>
                    <a:pt x="123" y="131"/>
                  </a:moveTo>
                  <a:cubicBezTo>
                    <a:pt x="101" y="131"/>
                    <a:pt x="101" y="131"/>
                    <a:pt x="101" y="131"/>
                  </a:cubicBezTo>
                  <a:cubicBezTo>
                    <a:pt x="99" y="117"/>
                    <a:pt x="99" y="117"/>
                    <a:pt x="99" y="117"/>
                  </a:cubicBezTo>
                  <a:cubicBezTo>
                    <a:pt x="91" y="130"/>
                    <a:pt x="76" y="134"/>
                    <a:pt x="64" y="134"/>
                  </a:cubicBezTo>
                  <a:cubicBezTo>
                    <a:pt x="25" y="134"/>
                    <a:pt x="0" y="104"/>
                    <a:pt x="0" y="67"/>
                  </a:cubicBezTo>
                  <a:cubicBezTo>
                    <a:pt x="0" y="30"/>
                    <a:pt x="25" y="0"/>
                    <a:pt x="64" y="0"/>
                  </a:cubicBezTo>
                  <a:cubicBezTo>
                    <a:pt x="90" y="0"/>
                    <a:pt x="119" y="15"/>
                    <a:pt x="122" y="47"/>
                  </a:cubicBezTo>
                  <a:cubicBezTo>
                    <a:pt x="88" y="47"/>
                    <a:pt x="88" y="47"/>
                    <a:pt x="88" y="47"/>
                  </a:cubicBezTo>
                  <a:cubicBezTo>
                    <a:pt x="87" y="36"/>
                    <a:pt x="76" y="29"/>
                    <a:pt x="63" y="29"/>
                  </a:cubicBezTo>
                  <a:cubicBezTo>
                    <a:pt x="41" y="29"/>
                    <a:pt x="33" y="48"/>
                    <a:pt x="33" y="67"/>
                  </a:cubicBezTo>
                  <a:cubicBezTo>
                    <a:pt x="33" y="86"/>
                    <a:pt x="41" y="105"/>
                    <a:pt x="63" y="105"/>
                  </a:cubicBezTo>
                  <a:cubicBezTo>
                    <a:pt x="79" y="105"/>
                    <a:pt x="91" y="97"/>
                    <a:pt x="92" y="86"/>
                  </a:cubicBezTo>
                  <a:cubicBezTo>
                    <a:pt x="69" y="86"/>
                    <a:pt x="69" y="86"/>
                    <a:pt x="69" y="86"/>
                  </a:cubicBezTo>
                  <a:cubicBezTo>
                    <a:pt x="69" y="61"/>
                    <a:pt x="69" y="61"/>
                    <a:pt x="69" y="61"/>
                  </a:cubicBezTo>
                  <a:cubicBezTo>
                    <a:pt x="123" y="61"/>
                    <a:pt x="123" y="61"/>
                    <a:pt x="123" y="61"/>
                  </a:cubicBezTo>
                  <a:lnTo>
                    <a:pt x="123" y="131"/>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68" name="Freeform 30"/>
            <p:cNvSpPr>
              <a:spLocks noEditPoints="1"/>
            </p:cNvSpPr>
            <p:nvPr/>
          </p:nvSpPr>
          <p:spPr bwMode="auto">
            <a:xfrm>
              <a:off x="5913550" y="5157501"/>
              <a:ext cx="354744" cy="359278"/>
            </a:xfrm>
            <a:custGeom>
              <a:avLst/>
              <a:gdLst>
                <a:gd name="T0" fmla="*/ 49 w 98"/>
                <a:gd name="T1" fmla="*/ 75 h 99"/>
                <a:gd name="T2" fmla="*/ 67 w 98"/>
                <a:gd name="T3" fmla="*/ 50 h 99"/>
                <a:gd name="T4" fmla="*/ 49 w 98"/>
                <a:gd name="T5" fmla="*/ 24 h 99"/>
                <a:gd name="T6" fmla="*/ 30 w 98"/>
                <a:gd name="T7" fmla="*/ 50 h 99"/>
                <a:gd name="T8" fmla="*/ 49 w 98"/>
                <a:gd name="T9" fmla="*/ 75 h 99"/>
                <a:gd name="T10" fmla="*/ 49 w 98"/>
                <a:gd name="T11" fmla="*/ 0 h 99"/>
                <a:gd name="T12" fmla="*/ 98 w 98"/>
                <a:gd name="T13" fmla="*/ 50 h 99"/>
                <a:gd name="T14" fmla="*/ 49 w 98"/>
                <a:gd name="T15" fmla="*/ 99 h 99"/>
                <a:gd name="T16" fmla="*/ 0 w 98"/>
                <a:gd name="T17" fmla="*/ 50 h 99"/>
                <a:gd name="T18" fmla="*/ 49 w 98"/>
                <a:gd name="T1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99">
                  <a:moveTo>
                    <a:pt x="49" y="75"/>
                  </a:moveTo>
                  <a:cubicBezTo>
                    <a:pt x="63" y="75"/>
                    <a:pt x="67" y="62"/>
                    <a:pt x="67" y="50"/>
                  </a:cubicBezTo>
                  <a:cubicBezTo>
                    <a:pt x="67" y="38"/>
                    <a:pt x="63" y="24"/>
                    <a:pt x="49" y="24"/>
                  </a:cubicBezTo>
                  <a:cubicBezTo>
                    <a:pt x="35" y="24"/>
                    <a:pt x="30" y="38"/>
                    <a:pt x="30" y="50"/>
                  </a:cubicBezTo>
                  <a:cubicBezTo>
                    <a:pt x="30" y="62"/>
                    <a:pt x="35" y="75"/>
                    <a:pt x="49" y="75"/>
                  </a:cubicBezTo>
                  <a:moveTo>
                    <a:pt x="49" y="0"/>
                  </a:moveTo>
                  <a:cubicBezTo>
                    <a:pt x="78" y="0"/>
                    <a:pt x="98" y="22"/>
                    <a:pt x="98" y="50"/>
                  </a:cubicBezTo>
                  <a:cubicBezTo>
                    <a:pt x="98" y="78"/>
                    <a:pt x="78" y="99"/>
                    <a:pt x="49" y="99"/>
                  </a:cubicBezTo>
                  <a:cubicBezTo>
                    <a:pt x="20" y="99"/>
                    <a:pt x="0" y="78"/>
                    <a:pt x="0" y="50"/>
                  </a:cubicBezTo>
                  <a:cubicBezTo>
                    <a:pt x="0" y="22"/>
                    <a:pt x="20" y="0"/>
                    <a:pt x="49" y="0"/>
                  </a:cubicBezTo>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69" name="Freeform 31"/>
            <p:cNvSpPr>
              <a:spLocks noEditPoints="1"/>
            </p:cNvSpPr>
            <p:nvPr/>
          </p:nvSpPr>
          <p:spPr bwMode="auto">
            <a:xfrm>
              <a:off x="6304562" y="5157501"/>
              <a:ext cx="355877" cy="359278"/>
            </a:xfrm>
            <a:custGeom>
              <a:avLst/>
              <a:gdLst>
                <a:gd name="T0" fmla="*/ 49 w 98"/>
                <a:gd name="T1" fmla="*/ 75 h 99"/>
                <a:gd name="T2" fmla="*/ 67 w 98"/>
                <a:gd name="T3" fmla="*/ 50 h 99"/>
                <a:gd name="T4" fmla="*/ 49 w 98"/>
                <a:gd name="T5" fmla="*/ 24 h 99"/>
                <a:gd name="T6" fmla="*/ 30 w 98"/>
                <a:gd name="T7" fmla="*/ 50 h 99"/>
                <a:gd name="T8" fmla="*/ 49 w 98"/>
                <a:gd name="T9" fmla="*/ 75 h 99"/>
                <a:gd name="T10" fmla="*/ 49 w 98"/>
                <a:gd name="T11" fmla="*/ 0 h 99"/>
                <a:gd name="T12" fmla="*/ 98 w 98"/>
                <a:gd name="T13" fmla="*/ 50 h 99"/>
                <a:gd name="T14" fmla="*/ 49 w 98"/>
                <a:gd name="T15" fmla="*/ 99 h 99"/>
                <a:gd name="T16" fmla="*/ 0 w 98"/>
                <a:gd name="T17" fmla="*/ 50 h 99"/>
                <a:gd name="T18" fmla="*/ 49 w 98"/>
                <a:gd name="T1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99">
                  <a:moveTo>
                    <a:pt x="49" y="75"/>
                  </a:moveTo>
                  <a:cubicBezTo>
                    <a:pt x="63" y="75"/>
                    <a:pt x="67" y="62"/>
                    <a:pt x="67" y="50"/>
                  </a:cubicBezTo>
                  <a:cubicBezTo>
                    <a:pt x="67" y="38"/>
                    <a:pt x="63" y="24"/>
                    <a:pt x="49" y="24"/>
                  </a:cubicBezTo>
                  <a:cubicBezTo>
                    <a:pt x="34" y="24"/>
                    <a:pt x="30" y="38"/>
                    <a:pt x="30" y="50"/>
                  </a:cubicBezTo>
                  <a:cubicBezTo>
                    <a:pt x="30" y="62"/>
                    <a:pt x="34" y="75"/>
                    <a:pt x="49" y="75"/>
                  </a:cubicBezTo>
                  <a:moveTo>
                    <a:pt x="49" y="0"/>
                  </a:moveTo>
                  <a:cubicBezTo>
                    <a:pt x="77" y="0"/>
                    <a:pt x="98" y="22"/>
                    <a:pt x="98" y="50"/>
                  </a:cubicBezTo>
                  <a:cubicBezTo>
                    <a:pt x="98" y="78"/>
                    <a:pt x="77" y="99"/>
                    <a:pt x="49" y="99"/>
                  </a:cubicBezTo>
                  <a:cubicBezTo>
                    <a:pt x="20" y="99"/>
                    <a:pt x="0" y="78"/>
                    <a:pt x="0" y="50"/>
                  </a:cubicBezTo>
                  <a:cubicBezTo>
                    <a:pt x="0" y="22"/>
                    <a:pt x="20" y="0"/>
                    <a:pt x="49" y="0"/>
                  </a:cubicBezTo>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70" name="Freeform 32"/>
            <p:cNvSpPr>
              <a:spLocks noEditPoints="1"/>
            </p:cNvSpPr>
            <p:nvPr/>
          </p:nvSpPr>
          <p:spPr bwMode="auto">
            <a:xfrm>
              <a:off x="6693306" y="5041898"/>
              <a:ext cx="347944" cy="474881"/>
            </a:xfrm>
            <a:custGeom>
              <a:avLst/>
              <a:gdLst>
                <a:gd name="T0" fmla="*/ 30 w 96"/>
                <a:gd name="T1" fmla="*/ 81 h 131"/>
                <a:gd name="T2" fmla="*/ 49 w 96"/>
                <a:gd name="T3" fmla="*/ 107 h 131"/>
                <a:gd name="T4" fmla="*/ 67 w 96"/>
                <a:gd name="T5" fmla="*/ 82 h 131"/>
                <a:gd name="T6" fmla="*/ 49 w 96"/>
                <a:gd name="T7" fmla="*/ 56 h 131"/>
                <a:gd name="T8" fmla="*/ 30 w 96"/>
                <a:gd name="T9" fmla="*/ 81 h 131"/>
                <a:gd name="T10" fmla="*/ 96 w 96"/>
                <a:gd name="T11" fmla="*/ 128 h 131"/>
                <a:gd name="T12" fmla="*/ 67 w 96"/>
                <a:gd name="T13" fmla="*/ 128 h 131"/>
                <a:gd name="T14" fmla="*/ 67 w 96"/>
                <a:gd name="T15" fmla="*/ 117 h 131"/>
                <a:gd name="T16" fmla="*/ 67 w 96"/>
                <a:gd name="T17" fmla="*/ 117 h 131"/>
                <a:gd name="T18" fmla="*/ 41 w 96"/>
                <a:gd name="T19" fmla="*/ 131 h 131"/>
                <a:gd name="T20" fmla="*/ 0 w 96"/>
                <a:gd name="T21" fmla="*/ 80 h 131"/>
                <a:gd name="T22" fmla="*/ 39 w 96"/>
                <a:gd name="T23" fmla="*/ 32 h 131"/>
                <a:gd name="T24" fmla="*/ 65 w 96"/>
                <a:gd name="T25" fmla="*/ 45 h 131"/>
                <a:gd name="T26" fmla="*/ 66 w 96"/>
                <a:gd name="T27" fmla="*/ 45 h 131"/>
                <a:gd name="T28" fmla="*/ 66 w 96"/>
                <a:gd name="T29" fmla="*/ 0 h 131"/>
                <a:gd name="T30" fmla="*/ 96 w 96"/>
                <a:gd name="T31" fmla="*/ 0 h 131"/>
                <a:gd name="T32" fmla="*/ 96 w 96"/>
                <a:gd name="T33" fmla="*/ 12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131">
                  <a:moveTo>
                    <a:pt x="30" y="81"/>
                  </a:moveTo>
                  <a:cubicBezTo>
                    <a:pt x="30" y="93"/>
                    <a:pt x="35" y="107"/>
                    <a:pt x="49" y="107"/>
                  </a:cubicBezTo>
                  <a:cubicBezTo>
                    <a:pt x="64" y="107"/>
                    <a:pt x="67" y="93"/>
                    <a:pt x="67" y="82"/>
                  </a:cubicBezTo>
                  <a:cubicBezTo>
                    <a:pt x="67" y="68"/>
                    <a:pt x="62" y="56"/>
                    <a:pt x="49" y="56"/>
                  </a:cubicBezTo>
                  <a:cubicBezTo>
                    <a:pt x="35" y="56"/>
                    <a:pt x="30" y="69"/>
                    <a:pt x="30" y="81"/>
                  </a:cubicBezTo>
                  <a:moveTo>
                    <a:pt x="96" y="128"/>
                  </a:moveTo>
                  <a:cubicBezTo>
                    <a:pt x="67" y="128"/>
                    <a:pt x="67" y="128"/>
                    <a:pt x="67" y="128"/>
                  </a:cubicBezTo>
                  <a:cubicBezTo>
                    <a:pt x="67" y="117"/>
                    <a:pt x="67" y="117"/>
                    <a:pt x="67" y="117"/>
                  </a:cubicBezTo>
                  <a:cubicBezTo>
                    <a:pt x="67" y="117"/>
                    <a:pt x="67" y="117"/>
                    <a:pt x="67" y="117"/>
                  </a:cubicBezTo>
                  <a:cubicBezTo>
                    <a:pt x="61" y="126"/>
                    <a:pt x="52" y="131"/>
                    <a:pt x="41" y="131"/>
                  </a:cubicBezTo>
                  <a:cubicBezTo>
                    <a:pt x="12" y="131"/>
                    <a:pt x="0" y="106"/>
                    <a:pt x="0" y="80"/>
                  </a:cubicBezTo>
                  <a:cubicBezTo>
                    <a:pt x="0" y="55"/>
                    <a:pt x="12" y="32"/>
                    <a:pt x="39" y="32"/>
                  </a:cubicBezTo>
                  <a:cubicBezTo>
                    <a:pt x="50" y="32"/>
                    <a:pt x="59" y="37"/>
                    <a:pt x="65" y="45"/>
                  </a:cubicBezTo>
                  <a:cubicBezTo>
                    <a:pt x="66" y="45"/>
                    <a:pt x="66" y="45"/>
                    <a:pt x="66" y="45"/>
                  </a:cubicBezTo>
                  <a:cubicBezTo>
                    <a:pt x="66" y="0"/>
                    <a:pt x="66" y="0"/>
                    <a:pt x="66" y="0"/>
                  </a:cubicBezTo>
                  <a:cubicBezTo>
                    <a:pt x="96" y="0"/>
                    <a:pt x="96" y="0"/>
                    <a:pt x="96" y="0"/>
                  </a:cubicBezTo>
                  <a:lnTo>
                    <a:pt x="96" y="128"/>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71" name="Freeform 33"/>
            <p:cNvSpPr>
              <a:spLocks/>
            </p:cNvSpPr>
            <p:nvPr/>
          </p:nvSpPr>
          <p:spPr bwMode="auto">
            <a:xfrm>
              <a:off x="3169671" y="5720784"/>
              <a:ext cx="177939" cy="438613"/>
            </a:xfrm>
            <a:custGeom>
              <a:avLst/>
              <a:gdLst>
                <a:gd name="T0" fmla="*/ 31 w 49"/>
                <a:gd name="T1" fmla="*/ 28 h 121"/>
                <a:gd name="T2" fmla="*/ 49 w 49"/>
                <a:gd name="T3" fmla="*/ 28 h 121"/>
                <a:gd name="T4" fmla="*/ 49 w 49"/>
                <a:gd name="T5" fmla="*/ 41 h 121"/>
                <a:gd name="T6" fmla="*/ 31 w 49"/>
                <a:gd name="T7" fmla="*/ 41 h 121"/>
                <a:gd name="T8" fmla="*/ 31 w 49"/>
                <a:gd name="T9" fmla="*/ 99 h 121"/>
                <a:gd name="T10" fmla="*/ 42 w 49"/>
                <a:gd name="T11" fmla="*/ 107 h 121"/>
                <a:gd name="T12" fmla="*/ 49 w 49"/>
                <a:gd name="T13" fmla="*/ 107 h 121"/>
                <a:gd name="T14" fmla="*/ 49 w 49"/>
                <a:gd name="T15" fmla="*/ 121 h 121"/>
                <a:gd name="T16" fmla="*/ 38 w 49"/>
                <a:gd name="T17" fmla="*/ 121 h 121"/>
                <a:gd name="T18" fmla="*/ 16 w 49"/>
                <a:gd name="T19" fmla="*/ 100 h 121"/>
                <a:gd name="T20" fmla="*/ 16 w 49"/>
                <a:gd name="T21" fmla="*/ 41 h 121"/>
                <a:gd name="T22" fmla="*/ 0 w 49"/>
                <a:gd name="T23" fmla="*/ 41 h 121"/>
                <a:gd name="T24" fmla="*/ 0 w 49"/>
                <a:gd name="T25" fmla="*/ 28 h 121"/>
                <a:gd name="T26" fmla="*/ 16 w 49"/>
                <a:gd name="T27" fmla="*/ 28 h 121"/>
                <a:gd name="T28" fmla="*/ 16 w 49"/>
                <a:gd name="T29" fmla="*/ 0 h 121"/>
                <a:gd name="T30" fmla="*/ 31 w 49"/>
                <a:gd name="T31" fmla="*/ 0 h 121"/>
                <a:gd name="T32" fmla="*/ 31 w 49"/>
                <a:gd name="T33" fmla="*/ 2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121">
                  <a:moveTo>
                    <a:pt x="31" y="28"/>
                  </a:moveTo>
                  <a:cubicBezTo>
                    <a:pt x="49" y="28"/>
                    <a:pt x="49" y="28"/>
                    <a:pt x="49" y="28"/>
                  </a:cubicBezTo>
                  <a:cubicBezTo>
                    <a:pt x="49" y="41"/>
                    <a:pt x="49" y="41"/>
                    <a:pt x="49" y="41"/>
                  </a:cubicBezTo>
                  <a:cubicBezTo>
                    <a:pt x="31" y="41"/>
                    <a:pt x="31" y="41"/>
                    <a:pt x="31" y="41"/>
                  </a:cubicBezTo>
                  <a:cubicBezTo>
                    <a:pt x="31" y="99"/>
                    <a:pt x="31" y="99"/>
                    <a:pt x="31" y="99"/>
                  </a:cubicBezTo>
                  <a:cubicBezTo>
                    <a:pt x="31" y="106"/>
                    <a:pt x="33" y="107"/>
                    <a:pt x="42" y="107"/>
                  </a:cubicBezTo>
                  <a:cubicBezTo>
                    <a:pt x="49" y="107"/>
                    <a:pt x="49" y="107"/>
                    <a:pt x="49" y="107"/>
                  </a:cubicBezTo>
                  <a:cubicBezTo>
                    <a:pt x="49" y="121"/>
                    <a:pt x="49" y="121"/>
                    <a:pt x="49" y="121"/>
                  </a:cubicBezTo>
                  <a:cubicBezTo>
                    <a:pt x="38" y="121"/>
                    <a:pt x="38" y="121"/>
                    <a:pt x="38" y="121"/>
                  </a:cubicBezTo>
                  <a:cubicBezTo>
                    <a:pt x="22" y="121"/>
                    <a:pt x="16" y="117"/>
                    <a:pt x="16" y="100"/>
                  </a:cubicBezTo>
                  <a:cubicBezTo>
                    <a:pt x="16" y="41"/>
                    <a:pt x="16" y="41"/>
                    <a:pt x="16" y="41"/>
                  </a:cubicBezTo>
                  <a:cubicBezTo>
                    <a:pt x="0" y="41"/>
                    <a:pt x="0" y="41"/>
                    <a:pt x="0" y="41"/>
                  </a:cubicBezTo>
                  <a:cubicBezTo>
                    <a:pt x="0" y="28"/>
                    <a:pt x="0" y="28"/>
                    <a:pt x="0" y="28"/>
                  </a:cubicBezTo>
                  <a:cubicBezTo>
                    <a:pt x="16" y="28"/>
                    <a:pt x="16" y="28"/>
                    <a:pt x="16" y="28"/>
                  </a:cubicBezTo>
                  <a:cubicBezTo>
                    <a:pt x="16" y="0"/>
                    <a:pt x="16" y="0"/>
                    <a:pt x="16" y="0"/>
                  </a:cubicBezTo>
                  <a:cubicBezTo>
                    <a:pt x="31" y="0"/>
                    <a:pt x="31" y="0"/>
                    <a:pt x="31" y="0"/>
                  </a:cubicBezTo>
                  <a:lnTo>
                    <a:pt x="31" y="28"/>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72" name="Freeform 34"/>
            <p:cNvSpPr>
              <a:spLocks noEditPoints="1"/>
            </p:cNvSpPr>
            <p:nvPr/>
          </p:nvSpPr>
          <p:spPr bwMode="auto">
            <a:xfrm>
              <a:off x="3372543" y="5814854"/>
              <a:ext cx="326410" cy="352477"/>
            </a:xfrm>
            <a:custGeom>
              <a:avLst/>
              <a:gdLst>
                <a:gd name="T0" fmla="*/ 45 w 90"/>
                <a:gd name="T1" fmla="*/ 83 h 97"/>
                <a:gd name="T2" fmla="*/ 74 w 90"/>
                <a:gd name="T3" fmla="*/ 48 h 97"/>
                <a:gd name="T4" fmla="*/ 45 w 90"/>
                <a:gd name="T5" fmla="*/ 13 h 97"/>
                <a:gd name="T6" fmla="*/ 16 w 90"/>
                <a:gd name="T7" fmla="*/ 48 h 97"/>
                <a:gd name="T8" fmla="*/ 45 w 90"/>
                <a:gd name="T9" fmla="*/ 83 h 97"/>
                <a:gd name="T10" fmla="*/ 45 w 90"/>
                <a:gd name="T11" fmla="*/ 0 h 97"/>
                <a:gd name="T12" fmla="*/ 90 w 90"/>
                <a:gd name="T13" fmla="*/ 48 h 97"/>
                <a:gd name="T14" fmla="*/ 45 w 90"/>
                <a:gd name="T15" fmla="*/ 97 h 97"/>
                <a:gd name="T16" fmla="*/ 0 w 90"/>
                <a:gd name="T17" fmla="*/ 48 h 97"/>
                <a:gd name="T18" fmla="*/ 45 w 90"/>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7">
                  <a:moveTo>
                    <a:pt x="45" y="83"/>
                  </a:moveTo>
                  <a:cubicBezTo>
                    <a:pt x="61" y="83"/>
                    <a:pt x="74" y="71"/>
                    <a:pt x="74" y="48"/>
                  </a:cubicBezTo>
                  <a:cubicBezTo>
                    <a:pt x="74" y="26"/>
                    <a:pt x="61" y="13"/>
                    <a:pt x="45" y="13"/>
                  </a:cubicBezTo>
                  <a:cubicBezTo>
                    <a:pt x="29" y="13"/>
                    <a:pt x="16" y="26"/>
                    <a:pt x="16" y="48"/>
                  </a:cubicBezTo>
                  <a:cubicBezTo>
                    <a:pt x="16" y="71"/>
                    <a:pt x="29" y="83"/>
                    <a:pt x="45" y="83"/>
                  </a:cubicBezTo>
                  <a:moveTo>
                    <a:pt x="45" y="0"/>
                  </a:moveTo>
                  <a:cubicBezTo>
                    <a:pt x="75" y="0"/>
                    <a:pt x="90" y="21"/>
                    <a:pt x="90" y="48"/>
                  </a:cubicBezTo>
                  <a:cubicBezTo>
                    <a:pt x="90" y="75"/>
                    <a:pt x="75" y="97"/>
                    <a:pt x="45" y="97"/>
                  </a:cubicBezTo>
                  <a:cubicBezTo>
                    <a:pt x="16" y="97"/>
                    <a:pt x="0" y="75"/>
                    <a:pt x="0" y="48"/>
                  </a:cubicBezTo>
                  <a:cubicBezTo>
                    <a:pt x="0" y="21"/>
                    <a:pt x="16" y="0"/>
                    <a:pt x="45" y="0"/>
                  </a:cubicBezTo>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73" name="Freeform 35"/>
            <p:cNvSpPr>
              <a:spLocks/>
            </p:cNvSpPr>
            <p:nvPr/>
          </p:nvSpPr>
          <p:spPr bwMode="auto">
            <a:xfrm>
              <a:off x="3862157" y="5684516"/>
              <a:ext cx="445413" cy="482814"/>
            </a:xfrm>
            <a:custGeom>
              <a:avLst/>
              <a:gdLst>
                <a:gd name="T0" fmla="*/ 123 w 123"/>
                <a:gd name="T1" fmla="*/ 131 h 133"/>
                <a:gd name="T2" fmla="*/ 102 w 123"/>
                <a:gd name="T3" fmla="*/ 131 h 133"/>
                <a:gd name="T4" fmla="*/ 100 w 123"/>
                <a:gd name="T5" fmla="*/ 117 h 133"/>
                <a:gd name="T6" fmla="*/ 64 w 123"/>
                <a:gd name="T7" fmla="*/ 133 h 133"/>
                <a:gd name="T8" fmla="*/ 0 w 123"/>
                <a:gd name="T9" fmla="*/ 67 h 133"/>
                <a:gd name="T10" fmla="*/ 64 w 123"/>
                <a:gd name="T11" fmla="*/ 0 h 133"/>
                <a:gd name="T12" fmla="*/ 122 w 123"/>
                <a:gd name="T13" fmla="*/ 46 h 133"/>
                <a:gd name="T14" fmla="*/ 89 w 123"/>
                <a:gd name="T15" fmla="*/ 46 h 133"/>
                <a:gd name="T16" fmla="*/ 63 w 123"/>
                <a:gd name="T17" fmla="*/ 29 h 133"/>
                <a:gd name="T18" fmla="*/ 34 w 123"/>
                <a:gd name="T19" fmla="*/ 67 h 133"/>
                <a:gd name="T20" fmla="*/ 63 w 123"/>
                <a:gd name="T21" fmla="*/ 105 h 133"/>
                <a:gd name="T22" fmla="*/ 93 w 123"/>
                <a:gd name="T23" fmla="*/ 85 h 133"/>
                <a:gd name="T24" fmla="*/ 69 w 123"/>
                <a:gd name="T25" fmla="*/ 85 h 133"/>
                <a:gd name="T26" fmla="*/ 69 w 123"/>
                <a:gd name="T27" fmla="*/ 61 h 133"/>
                <a:gd name="T28" fmla="*/ 123 w 123"/>
                <a:gd name="T29" fmla="*/ 61 h 133"/>
                <a:gd name="T30" fmla="*/ 123 w 123"/>
                <a:gd name="T31" fmla="*/ 13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3" h="133">
                  <a:moveTo>
                    <a:pt x="123" y="131"/>
                  </a:moveTo>
                  <a:cubicBezTo>
                    <a:pt x="102" y="131"/>
                    <a:pt x="102" y="131"/>
                    <a:pt x="102" y="131"/>
                  </a:cubicBezTo>
                  <a:cubicBezTo>
                    <a:pt x="100" y="117"/>
                    <a:pt x="100" y="117"/>
                    <a:pt x="100" y="117"/>
                  </a:cubicBezTo>
                  <a:cubicBezTo>
                    <a:pt x="91" y="129"/>
                    <a:pt x="76" y="133"/>
                    <a:pt x="64" y="133"/>
                  </a:cubicBezTo>
                  <a:cubicBezTo>
                    <a:pt x="25" y="133"/>
                    <a:pt x="0" y="104"/>
                    <a:pt x="0" y="67"/>
                  </a:cubicBezTo>
                  <a:cubicBezTo>
                    <a:pt x="0" y="29"/>
                    <a:pt x="25" y="0"/>
                    <a:pt x="64" y="0"/>
                  </a:cubicBezTo>
                  <a:cubicBezTo>
                    <a:pt x="91" y="0"/>
                    <a:pt x="119" y="14"/>
                    <a:pt x="122" y="46"/>
                  </a:cubicBezTo>
                  <a:cubicBezTo>
                    <a:pt x="89" y="46"/>
                    <a:pt x="89" y="46"/>
                    <a:pt x="89" y="46"/>
                  </a:cubicBezTo>
                  <a:cubicBezTo>
                    <a:pt x="88" y="35"/>
                    <a:pt x="77" y="29"/>
                    <a:pt x="63" y="29"/>
                  </a:cubicBezTo>
                  <a:cubicBezTo>
                    <a:pt x="42" y="29"/>
                    <a:pt x="34" y="48"/>
                    <a:pt x="34" y="67"/>
                  </a:cubicBezTo>
                  <a:cubicBezTo>
                    <a:pt x="34" y="86"/>
                    <a:pt x="42" y="105"/>
                    <a:pt x="63" y="105"/>
                  </a:cubicBezTo>
                  <a:cubicBezTo>
                    <a:pt x="80" y="105"/>
                    <a:pt x="91" y="97"/>
                    <a:pt x="93" y="85"/>
                  </a:cubicBezTo>
                  <a:cubicBezTo>
                    <a:pt x="69" y="85"/>
                    <a:pt x="69" y="85"/>
                    <a:pt x="69" y="85"/>
                  </a:cubicBezTo>
                  <a:cubicBezTo>
                    <a:pt x="69" y="61"/>
                    <a:pt x="69" y="61"/>
                    <a:pt x="69" y="61"/>
                  </a:cubicBezTo>
                  <a:cubicBezTo>
                    <a:pt x="123" y="61"/>
                    <a:pt x="123" y="61"/>
                    <a:pt x="123" y="61"/>
                  </a:cubicBezTo>
                  <a:lnTo>
                    <a:pt x="123" y="131"/>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74" name="Freeform 36"/>
            <p:cNvSpPr>
              <a:spLocks/>
            </p:cNvSpPr>
            <p:nvPr/>
          </p:nvSpPr>
          <p:spPr bwMode="auto">
            <a:xfrm>
              <a:off x="4355172" y="5814854"/>
              <a:ext cx="235740" cy="344543"/>
            </a:xfrm>
            <a:custGeom>
              <a:avLst/>
              <a:gdLst>
                <a:gd name="T0" fmla="*/ 0 w 65"/>
                <a:gd name="T1" fmla="*/ 2 h 95"/>
                <a:gd name="T2" fmla="*/ 30 w 65"/>
                <a:gd name="T3" fmla="*/ 2 h 95"/>
                <a:gd name="T4" fmla="*/ 30 w 65"/>
                <a:gd name="T5" fmla="*/ 18 h 95"/>
                <a:gd name="T6" fmla="*/ 30 w 65"/>
                <a:gd name="T7" fmla="*/ 18 h 95"/>
                <a:gd name="T8" fmla="*/ 58 w 65"/>
                <a:gd name="T9" fmla="*/ 0 h 95"/>
                <a:gd name="T10" fmla="*/ 65 w 65"/>
                <a:gd name="T11" fmla="*/ 0 h 95"/>
                <a:gd name="T12" fmla="*/ 65 w 65"/>
                <a:gd name="T13" fmla="*/ 28 h 95"/>
                <a:gd name="T14" fmla="*/ 53 w 65"/>
                <a:gd name="T15" fmla="*/ 26 h 95"/>
                <a:gd name="T16" fmla="*/ 30 w 65"/>
                <a:gd name="T17" fmla="*/ 49 h 95"/>
                <a:gd name="T18" fmla="*/ 30 w 65"/>
                <a:gd name="T19" fmla="*/ 95 h 95"/>
                <a:gd name="T20" fmla="*/ 0 w 65"/>
                <a:gd name="T21" fmla="*/ 95 h 95"/>
                <a:gd name="T22" fmla="*/ 0 w 65"/>
                <a:gd name="T2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95">
                  <a:moveTo>
                    <a:pt x="0" y="2"/>
                  </a:moveTo>
                  <a:cubicBezTo>
                    <a:pt x="30" y="2"/>
                    <a:pt x="30" y="2"/>
                    <a:pt x="30" y="2"/>
                  </a:cubicBezTo>
                  <a:cubicBezTo>
                    <a:pt x="30" y="18"/>
                    <a:pt x="30" y="18"/>
                    <a:pt x="30" y="18"/>
                  </a:cubicBezTo>
                  <a:cubicBezTo>
                    <a:pt x="30" y="18"/>
                    <a:pt x="30" y="18"/>
                    <a:pt x="30" y="18"/>
                  </a:cubicBezTo>
                  <a:cubicBezTo>
                    <a:pt x="34" y="6"/>
                    <a:pt x="45" y="0"/>
                    <a:pt x="58" y="0"/>
                  </a:cubicBezTo>
                  <a:cubicBezTo>
                    <a:pt x="60" y="0"/>
                    <a:pt x="63" y="0"/>
                    <a:pt x="65" y="0"/>
                  </a:cubicBezTo>
                  <a:cubicBezTo>
                    <a:pt x="65" y="28"/>
                    <a:pt x="65" y="28"/>
                    <a:pt x="65" y="28"/>
                  </a:cubicBezTo>
                  <a:cubicBezTo>
                    <a:pt x="61" y="27"/>
                    <a:pt x="58" y="26"/>
                    <a:pt x="53" y="26"/>
                  </a:cubicBezTo>
                  <a:cubicBezTo>
                    <a:pt x="38" y="26"/>
                    <a:pt x="30" y="37"/>
                    <a:pt x="30" y="49"/>
                  </a:cubicBezTo>
                  <a:cubicBezTo>
                    <a:pt x="30" y="95"/>
                    <a:pt x="30" y="95"/>
                    <a:pt x="30" y="95"/>
                  </a:cubicBezTo>
                  <a:cubicBezTo>
                    <a:pt x="0" y="95"/>
                    <a:pt x="0" y="95"/>
                    <a:pt x="0" y="95"/>
                  </a:cubicBezTo>
                  <a:lnTo>
                    <a:pt x="0" y="2"/>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75" name="Freeform 37"/>
            <p:cNvSpPr>
              <a:spLocks noEditPoints="1"/>
            </p:cNvSpPr>
            <p:nvPr/>
          </p:nvSpPr>
          <p:spPr bwMode="auto">
            <a:xfrm>
              <a:off x="4609046" y="5811453"/>
              <a:ext cx="362677" cy="355877"/>
            </a:xfrm>
            <a:custGeom>
              <a:avLst/>
              <a:gdLst>
                <a:gd name="T0" fmla="*/ 68 w 100"/>
                <a:gd name="T1" fmla="*/ 39 h 98"/>
                <a:gd name="T2" fmla="*/ 50 w 100"/>
                <a:gd name="T3" fmla="*/ 20 h 98"/>
                <a:gd name="T4" fmla="*/ 30 w 100"/>
                <a:gd name="T5" fmla="*/ 39 h 98"/>
                <a:gd name="T6" fmla="*/ 68 w 100"/>
                <a:gd name="T7" fmla="*/ 39 h 98"/>
                <a:gd name="T8" fmla="*/ 30 w 100"/>
                <a:gd name="T9" fmla="*/ 57 h 98"/>
                <a:gd name="T10" fmla="*/ 51 w 100"/>
                <a:gd name="T11" fmla="*/ 78 h 98"/>
                <a:gd name="T12" fmla="*/ 68 w 100"/>
                <a:gd name="T13" fmla="*/ 67 h 98"/>
                <a:gd name="T14" fmla="*/ 97 w 100"/>
                <a:gd name="T15" fmla="*/ 67 h 98"/>
                <a:gd name="T16" fmla="*/ 51 w 100"/>
                <a:gd name="T17" fmla="*/ 98 h 98"/>
                <a:gd name="T18" fmla="*/ 0 w 100"/>
                <a:gd name="T19" fmla="*/ 49 h 98"/>
                <a:gd name="T20" fmla="*/ 50 w 100"/>
                <a:gd name="T21" fmla="*/ 0 h 98"/>
                <a:gd name="T22" fmla="*/ 99 w 100"/>
                <a:gd name="T23" fmla="*/ 57 h 98"/>
                <a:gd name="T24" fmla="*/ 30 w 100"/>
                <a:gd name="T25" fmla="*/ 5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98">
                  <a:moveTo>
                    <a:pt x="68" y="39"/>
                  </a:moveTo>
                  <a:cubicBezTo>
                    <a:pt x="68" y="29"/>
                    <a:pt x="60" y="20"/>
                    <a:pt x="50" y="20"/>
                  </a:cubicBezTo>
                  <a:cubicBezTo>
                    <a:pt x="39" y="20"/>
                    <a:pt x="32" y="28"/>
                    <a:pt x="30" y="39"/>
                  </a:cubicBezTo>
                  <a:lnTo>
                    <a:pt x="68" y="39"/>
                  </a:lnTo>
                  <a:close/>
                  <a:moveTo>
                    <a:pt x="30" y="57"/>
                  </a:moveTo>
                  <a:cubicBezTo>
                    <a:pt x="31" y="69"/>
                    <a:pt x="38" y="78"/>
                    <a:pt x="51" y="78"/>
                  </a:cubicBezTo>
                  <a:cubicBezTo>
                    <a:pt x="58" y="78"/>
                    <a:pt x="66" y="74"/>
                    <a:pt x="68" y="67"/>
                  </a:cubicBezTo>
                  <a:cubicBezTo>
                    <a:pt x="97" y="67"/>
                    <a:pt x="97" y="67"/>
                    <a:pt x="97" y="67"/>
                  </a:cubicBezTo>
                  <a:cubicBezTo>
                    <a:pt x="91" y="89"/>
                    <a:pt x="71" y="98"/>
                    <a:pt x="51" y="98"/>
                  </a:cubicBezTo>
                  <a:cubicBezTo>
                    <a:pt x="20" y="98"/>
                    <a:pt x="0" y="80"/>
                    <a:pt x="0" y="49"/>
                  </a:cubicBezTo>
                  <a:cubicBezTo>
                    <a:pt x="0" y="20"/>
                    <a:pt x="23" y="0"/>
                    <a:pt x="50" y="0"/>
                  </a:cubicBezTo>
                  <a:cubicBezTo>
                    <a:pt x="83" y="0"/>
                    <a:pt x="100" y="25"/>
                    <a:pt x="99" y="57"/>
                  </a:cubicBezTo>
                  <a:lnTo>
                    <a:pt x="30" y="57"/>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76" name="Freeform 38"/>
            <p:cNvSpPr>
              <a:spLocks noEditPoints="1"/>
            </p:cNvSpPr>
            <p:nvPr/>
          </p:nvSpPr>
          <p:spPr bwMode="auto">
            <a:xfrm>
              <a:off x="4993257" y="5811453"/>
              <a:ext cx="344543" cy="355877"/>
            </a:xfrm>
            <a:custGeom>
              <a:avLst/>
              <a:gdLst>
                <a:gd name="T0" fmla="*/ 43 w 95"/>
                <a:gd name="T1" fmla="*/ 79 h 98"/>
                <a:gd name="T2" fmla="*/ 62 w 95"/>
                <a:gd name="T3" fmla="*/ 52 h 98"/>
                <a:gd name="T4" fmla="*/ 43 w 95"/>
                <a:gd name="T5" fmla="*/ 57 h 98"/>
                <a:gd name="T6" fmla="*/ 30 w 95"/>
                <a:gd name="T7" fmla="*/ 69 h 98"/>
                <a:gd name="T8" fmla="*/ 43 w 95"/>
                <a:gd name="T9" fmla="*/ 79 h 98"/>
                <a:gd name="T10" fmla="*/ 4 w 95"/>
                <a:gd name="T11" fmla="*/ 31 h 98"/>
                <a:gd name="T12" fmla="*/ 18 w 95"/>
                <a:gd name="T13" fmla="*/ 6 h 98"/>
                <a:gd name="T14" fmla="*/ 48 w 95"/>
                <a:gd name="T15" fmla="*/ 0 h 98"/>
                <a:gd name="T16" fmla="*/ 91 w 95"/>
                <a:gd name="T17" fmla="*/ 31 h 98"/>
                <a:gd name="T18" fmla="*/ 91 w 95"/>
                <a:gd name="T19" fmla="*/ 72 h 98"/>
                <a:gd name="T20" fmla="*/ 95 w 95"/>
                <a:gd name="T21" fmla="*/ 96 h 98"/>
                <a:gd name="T22" fmla="*/ 64 w 95"/>
                <a:gd name="T23" fmla="*/ 96 h 98"/>
                <a:gd name="T24" fmla="*/ 62 w 95"/>
                <a:gd name="T25" fmla="*/ 87 h 98"/>
                <a:gd name="T26" fmla="*/ 32 w 95"/>
                <a:gd name="T27" fmla="*/ 98 h 98"/>
                <a:gd name="T28" fmla="*/ 0 w 95"/>
                <a:gd name="T29" fmla="*/ 70 h 98"/>
                <a:gd name="T30" fmla="*/ 54 w 95"/>
                <a:gd name="T31" fmla="*/ 38 h 98"/>
                <a:gd name="T32" fmla="*/ 62 w 95"/>
                <a:gd name="T33" fmla="*/ 29 h 98"/>
                <a:gd name="T34" fmla="*/ 47 w 95"/>
                <a:gd name="T35" fmla="*/ 20 h 98"/>
                <a:gd name="T36" fmla="*/ 32 w 95"/>
                <a:gd name="T37" fmla="*/ 31 h 98"/>
                <a:gd name="T38" fmla="*/ 4 w 95"/>
                <a:gd name="T39" fmla="*/ 3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98">
                  <a:moveTo>
                    <a:pt x="43" y="79"/>
                  </a:moveTo>
                  <a:cubicBezTo>
                    <a:pt x="58" y="79"/>
                    <a:pt x="62" y="71"/>
                    <a:pt x="62" y="52"/>
                  </a:cubicBezTo>
                  <a:cubicBezTo>
                    <a:pt x="57" y="55"/>
                    <a:pt x="50" y="55"/>
                    <a:pt x="43" y="57"/>
                  </a:cubicBezTo>
                  <a:cubicBezTo>
                    <a:pt x="36" y="59"/>
                    <a:pt x="30" y="62"/>
                    <a:pt x="30" y="69"/>
                  </a:cubicBezTo>
                  <a:cubicBezTo>
                    <a:pt x="30" y="76"/>
                    <a:pt x="36" y="79"/>
                    <a:pt x="43" y="79"/>
                  </a:cubicBezTo>
                  <a:moveTo>
                    <a:pt x="4" y="31"/>
                  </a:moveTo>
                  <a:cubicBezTo>
                    <a:pt x="4" y="19"/>
                    <a:pt x="10" y="11"/>
                    <a:pt x="18" y="6"/>
                  </a:cubicBezTo>
                  <a:cubicBezTo>
                    <a:pt x="26" y="2"/>
                    <a:pt x="37" y="0"/>
                    <a:pt x="48" y="0"/>
                  </a:cubicBezTo>
                  <a:cubicBezTo>
                    <a:pt x="70" y="0"/>
                    <a:pt x="91" y="5"/>
                    <a:pt x="91" y="31"/>
                  </a:cubicBezTo>
                  <a:cubicBezTo>
                    <a:pt x="91" y="72"/>
                    <a:pt x="91" y="72"/>
                    <a:pt x="91" y="72"/>
                  </a:cubicBezTo>
                  <a:cubicBezTo>
                    <a:pt x="91" y="80"/>
                    <a:pt x="91" y="88"/>
                    <a:pt x="95" y="96"/>
                  </a:cubicBezTo>
                  <a:cubicBezTo>
                    <a:pt x="64" y="96"/>
                    <a:pt x="64" y="96"/>
                    <a:pt x="64" y="96"/>
                  </a:cubicBezTo>
                  <a:cubicBezTo>
                    <a:pt x="63" y="93"/>
                    <a:pt x="63" y="90"/>
                    <a:pt x="62" y="87"/>
                  </a:cubicBezTo>
                  <a:cubicBezTo>
                    <a:pt x="54" y="95"/>
                    <a:pt x="43" y="98"/>
                    <a:pt x="32" y="98"/>
                  </a:cubicBezTo>
                  <a:cubicBezTo>
                    <a:pt x="14" y="98"/>
                    <a:pt x="0" y="89"/>
                    <a:pt x="0" y="70"/>
                  </a:cubicBezTo>
                  <a:cubicBezTo>
                    <a:pt x="0" y="40"/>
                    <a:pt x="33" y="42"/>
                    <a:pt x="54" y="38"/>
                  </a:cubicBezTo>
                  <a:cubicBezTo>
                    <a:pt x="59" y="37"/>
                    <a:pt x="62" y="35"/>
                    <a:pt x="62" y="29"/>
                  </a:cubicBezTo>
                  <a:cubicBezTo>
                    <a:pt x="62" y="22"/>
                    <a:pt x="54" y="20"/>
                    <a:pt x="47" y="20"/>
                  </a:cubicBezTo>
                  <a:cubicBezTo>
                    <a:pt x="39" y="20"/>
                    <a:pt x="34" y="23"/>
                    <a:pt x="32" y="31"/>
                  </a:cubicBezTo>
                  <a:lnTo>
                    <a:pt x="4" y="31"/>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77" name="Freeform 39"/>
            <p:cNvSpPr>
              <a:spLocks/>
            </p:cNvSpPr>
            <p:nvPr/>
          </p:nvSpPr>
          <p:spPr bwMode="auto">
            <a:xfrm>
              <a:off x="5348001" y="5716250"/>
              <a:ext cx="235740" cy="446546"/>
            </a:xfrm>
            <a:custGeom>
              <a:avLst/>
              <a:gdLst>
                <a:gd name="T0" fmla="*/ 65 w 65"/>
                <a:gd name="T1" fmla="*/ 48 h 123"/>
                <a:gd name="T2" fmla="*/ 46 w 65"/>
                <a:gd name="T3" fmla="*/ 48 h 123"/>
                <a:gd name="T4" fmla="*/ 46 w 65"/>
                <a:gd name="T5" fmla="*/ 91 h 123"/>
                <a:gd name="T6" fmla="*/ 57 w 65"/>
                <a:gd name="T7" fmla="*/ 100 h 123"/>
                <a:gd name="T8" fmla="*/ 65 w 65"/>
                <a:gd name="T9" fmla="*/ 99 h 123"/>
                <a:gd name="T10" fmla="*/ 65 w 65"/>
                <a:gd name="T11" fmla="*/ 122 h 123"/>
                <a:gd name="T12" fmla="*/ 48 w 65"/>
                <a:gd name="T13" fmla="*/ 123 h 123"/>
                <a:gd name="T14" fmla="*/ 15 w 65"/>
                <a:gd name="T15" fmla="*/ 90 h 123"/>
                <a:gd name="T16" fmla="*/ 15 w 65"/>
                <a:gd name="T17" fmla="*/ 48 h 123"/>
                <a:gd name="T18" fmla="*/ 0 w 65"/>
                <a:gd name="T19" fmla="*/ 48 h 123"/>
                <a:gd name="T20" fmla="*/ 0 w 65"/>
                <a:gd name="T21" fmla="*/ 29 h 123"/>
                <a:gd name="T22" fmla="*/ 15 w 65"/>
                <a:gd name="T23" fmla="*/ 29 h 123"/>
                <a:gd name="T24" fmla="*/ 15 w 65"/>
                <a:gd name="T25" fmla="*/ 0 h 123"/>
                <a:gd name="T26" fmla="*/ 46 w 65"/>
                <a:gd name="T27" fmla="*/ 0 h 123"/>
                <a:gd name="T28" fmla="*/ 46 w 65"/>
                <a:gd name="T29" fmla="*/ 29 h 123"/>
                <a:gd name="T30" fmla="*/ 65 w 65"/>
                <a:gd name="T31" fmla="*/ 29 h 123"/>
                <a:gd name="T32" fmla="*/ 65 w 65"/>
                <a:gd name="T33" fmla="*/ 4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123">
                  <a:moveTo>
                    <a:pt x="65" y="48"/>
                  </a:moveTo>
                  <a:cubicBezTo>
                    <a:pt x="46" y="48"/>
                    <a:pt x="46" y="48"/>
                    <a:pt x="46" y="48"/>
                  </a:cubicBezTo>
                  <a:cubicBezTo>
                    <a:pt x="46" y="91"/>
                    <a:pt x="46" y="91"/>
                    <a:pt x="46" y="91"/>
                  </a:cubicBezTo>
                  <a:cubicBezTo>
                    <a:pt x="46" y="98"/>
                    <a:pt x="50" y="100"/>
                    <a:pt x="57" y="100"/>
                  </a:cubicBezTo>
                  <a:cubicBezTo>
                    <a:pt x="59" y="100"/>
                    <a:pt x="62" y="99"/>
                    <a:pt x="65" y="99"/>
                  </a:cubicBezTo>
                  <a:cubicBezTo>
                    <a:pt x="65" y="122"/>
                    <a:pt x="65" y="122"/>
                    <a:pt x="65" y="122"/>
                  </a:cubicBezTo>
                  <a:cubicBezTo>
                    <a:pt x="59" y="122"/>
                    <a:pt x="54" y="123"/>
                    <a:pt x="48" y="123"/>
                  </a:cubicBezTo>
                  <a:cubicBezTo>
                    <a:pt x="22" y="123"/>
                    <a:pt x="15" y="115"/>
                    <a:pt x="15" y="90"/>
                  </a:cubicBezTo>
                  <a:cubicBezTo>
                    <a:pt x="15" y="48"/>
                    <a:pt x="15" y="48"/>
                    <a:pt x="15" y="48"/>
                  </a:cubicBezTo>
                  <a:cubicBezTo>
                    <a:pt x="0" y="48"/>
                    <a:pt x="0" y="48"/>
                    <a:pt x="0" y="48"/>
                  </a:cubicBezTo>
                  <a:cubicBezTo>
                    <a:pt x="0" y="29"/>
                    <a:pt x="0" y="29"/>
                    <a:pt x="0" y="29"/>
                  </a:cubicBezTo>
                  <a:cubicBezTo>
                    <a:pt x="15" y="29"/>
                    <a:pt x="15" y="29"/>
                    <a:pt x="15" y="29"/>
                  </a:cubicBezTo>
                  <a:cubicBezTo>
                    <a:pt x="15" y="0"/>
                    <a:pt x="15" y="0"/>
                    <a:pt x="15" y="0"/>
                  </a:cubicBezTo>
                  <a:cubicBezTo>
                    <a:pt x="46" y="0"/>
                    <a:pt x="46" y="0"/>
                    <a:pt x="46" y="0"/>
                  </a:cubicBezTo>
                  <a:cubicBezTo>
                    <a:pt x="46" y="29"/>
                    <a:pt x="46" y="29"/>
                    <a:pt x="46" y="29"/>
                  </a:cubicBezTo>
                  <a:cubicBezTo>
                    <a:pt x="65" y="29"/>
                    <a:pt x="65" y="29"/>
                    <a:pt x="65" y="29"/>
                  </a:cubicBezTo>
                  <a:lnTo>
                    <a:pt x="65" y="48"/>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78" name="Freeform 40"/>
            <p:cNvSpPr>
              <a:spLocks/>
            </p:cNvSpPr>
            <p:nvPr/>
          </p:nvSpPr>
          <p:spPr bwMode="auto">
            <a:xfrm>
              <a:off x="2938464" y="4148805"/>
              <a:ext cx="2178330" cy="1357773"/>
            </a:xfrm>
            <a:custGeom>
              <a:avLst/>
              <a:gdLst>
                <a:gd name="T0" fmla="*/ 97 w 601"/>
                <a:gd name="T1" fmla="*/ 90 h 374"/>
                <a:gd name="T2" fmla="*/ 32 w 601"/>
                <a:gd name="T3" fmla="*/ 161 h 374"/>
                <a:gd name="T4" fmla="*/ 64 w 601"/>
                <a:gd name="T5" fmla="*/ 374 h 374"/>
                <a:gd name="T6" fmla="*/ 216 w 601"/>
                <a:gd name="T7" fmla="*/ 374 h 374"/>
                <a:gd name="T8" fmla="*/ 205 w 601"/>
                <a:gd name="T9" fmla="*/ 161 h 374"/>
                <a:gd name="T10" fmla="*/ 255 w 601"/>
                <a:gd name="T11" fmla="*/ 134 h 374"/>
                <a:gd name="T12" fmla="*/ 601 w 601"/>
                <a:gd name="T13" fmla="*/ 204 h 374"/>
                <a:gd name="T14" fmla="*/ 97 w 601"/>
                <a:gd name="T15" fmla="*/ 90 h 3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1" h="374">
                  <a:moveTo>
                    <a:pt x="97" y="90"/>
                  </a:moveTo>
                  <a:cubicBezTo>
                    <a:pt x="68" y="106"/>
                    <a:pt x="45" y="131"/>
                    <a:pt x="32" y="161"/>
                  </a:cubicBezTo>
                  <a:cubicBezTo>
                    <a:pt x="0" y="243"/>
                    <a:pt x="42" y="335"/>
                    <a:pt x="64" y="374"/>
                  </a:cubicBezTo>
                  <a:cubicBezTo>
                    <a:pt x="216" y="374"/>
                    <a:pt x="216" y="374"/>
                    <a:pt x="216" y="374"/>
                  </a:cubicBezTo>
                  <a:cubicBezTo>
                    <a:pt x="162" y="245"/>
                    <a:pt x="180" y="190"/>
                    <a:pt x="205" y="161"/>
                  </a:cubicBezTo>
                  <a:cubicBezTo>
                    <a:pt x="218" y="147"/>
                    <a:pt x="236" y="137"/>
                    <a:pt x="255" y="134"/>
                  </a:cubicBezTo>
                  <a:cubicBezTo>
                    <a:pt x="406" y="104"/>
                    <a:pt x="560" y="183"/>
                    <a:pt x="601" y="204"/>
                  </a:cubicBezTo>
                  <a:cubicBezTo>
                    <a:pt x="341" y="0"/>
                    <a:pt x="170" y="51"/>
                    <a:pt x="97" y="90"/>
                  </a:cubicBezTo>
                </a:path>
              </a:pathLst>
            </a:custGeom>
            <a:solidFill>
              <a:srgbClr val="BABABA"/>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79" name="Freeform 41"/>
            <p:cNvSpPr>
              <a:spLocks/>
            </p:cNvSpPr>
            <p:nvPr/>
          </p:nvSpPr>
          <p:spPr bwMode="auto">
            <a:xfrm>
              <a:off x="5790014" y="5041898"/>
              <a:ext cx="2178330" cy="1364573"/>
            </a:xfrm>
            <a:custGeom>
              <a:avLst/>
              <a:gdLst>
                <a:gd name="T0" fmla="*/ 535 w 601"/>
                <a:gd name="T1" fmla="*/ 0 h 376"/>
                <a:gd name="T2" fmla="*/ 384 w 601"/>
                <a:gd name="T3" fmla="*/ 0 h 376"/>
                <a:gd name="T4" fmla="*/ 395 w 601"/>
                <a:gd name="T5" fmla="*/ 215 h 376"/>
                <a:gd name="T6" fmla="*/ 346 w 601"/>
                <a:gd name="T7" fmla="*/ 242 h 376"/>
                <a:gd name="T8" fmla="*/ 0 w 601"/>
                <a:gd name="T9" fmla="*/ 172 h 376"/>
                <a:gd name="T10" fmla="*/ 504 w 601"/>
                <a:gd name="T11" fmla="*/ 286 h 376"/>
                <a:gd name="T12" fmla="*/ 568 w 601"/>
                <a:gd name="T13" fmla="*/ 215 h 376"/>
                <a:gd name="T14" fmla="*/ 535 w 601"/>
                <a:gd name="T15" fmla="*/ 0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1" h="376">
                  <a:moveTo>
                    <a:pt x="535" y="0"/>
                  </a:moveTo>
                  <a:cubicBezTo>
                    <a:pt x="384" y="0"/>
                    <a:pt x="384" y="0"/>
                    <a:pt x="384" y="0"/>
                  </a:cubicBezTo>
                  <a:cubicBezTo>
                    <a:pt x="439" y="130"/>
                    <a:pt x="421" y="186"/>
                    <a:pt x="395" y="215"/>
                  </a:cubicBezTo>
                  <a:cubicBezTo>
                    <a:pt x="382" y="229"/>
                    <a:pt x="365" y="239"/>
                    <a:pt x="346" y="242"/>
                  </a:cubicBezTo>
                  <a:cubicBezTo>
                    <a:pt x="194" y="272"/>
                    <a:pt x="41" y="193"/>
                    <a:pt x="0" y="172"/>
                  </a:cubicBezTo>
                  <a:cubicBezTo>
                    <a:pt x="260" y="376"/>
                    <a:pt x="431" y="325"/>
                    <a:pt x="504" y="286"/>
                  </a:cubicBezTo>
                  <a:cubicBezTo>
                    <a:pt x="533" y="270"/>
                    <a:pt x="556" y="245"/>
                    <a:pt x="568" y="215"/>
                  </a:cubicBezTo>
                  <a:cubicBezTo>
                    <a:pt x="601" y="132"/>
                    <a:pt x="557" y="39"/>
                    <a:pt x="535" y="0"/>
                  </a:cubicBezTo>
                </a:path>
              </a:pathLst>
            </a:custGeom>
            <a:solidFill>
              <a:srgbClr val="FF5000"/>
            </a:solidFill>
            <a:ln>
              <a:noFill/>
            </a:ln>
            <a:extLst/>
          </p:spPr>
          <p:txBody>
            <a:bodyPr vert="horz" wrap="square" lIns="91440" tIns="45720" rIns="91440" bIns="45720" numCol="1" anchor="t" anchorCtr="0" compatLnSpc="1">
              <a:prstTxWarp prst="textNoShape">
                <a:avLst/>
              </a:prstTxWarp>
            </a:bodyPr>
            <a:lstStyle/>
            <a:p>
              <a:endParaRPr lang="en-GB"/>
            </a:p>
          </p:txBody>
        </p:sp>
      </p:grpSp>
      <p:pic>
        <p:nvPicPr>
          <p:cNvPr id="54" name="Picture 5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3219" y="6469790"/>
            <a:ext cx="1420469" cy="320557"/>
          </a:xfrm>
          <a:prstGeom prst="rect">
            <a:avLst/>
          </a:prstGeom>
        </p:spPr>
      </p:pic>
    </p:spTree>
  </p:cSld>
  <p:clrMapOvr>
    <a:masterClrMapping/>
  </p:clrMapOvr>
  <p:extLst mod="1">
    <p:ext uri="{DCECCB84-F9BA-43D5-87BE-67443E8EF086}">
      <p15:sldGuideLst xmlns="" xmlns:p15="http://schemas.microsoft.com/office/powerpoint/2012/main">
        <p15:guide id="1" orient="horz" pos="45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image">
    <p:bg>
      <p:bgPr>
        <a:solidFill>
          <a:schemeClr val="bg1"/>
        </a:solidFill>
        <a:effectLst/>
      </p:bgPr>
    </p:bg>
    <p:spTree>
      <p:nvGrpSpPr>
        <p:cNvPr id="1" name=""/>
        <p:cNvGrpSpPr/>
        <p:nvPr/>
      </p:nvGrpSpPr>
      <p:grpSpPr>
        <a:xfrm>
          <a:off x="0" y="0"/>
          <a:ext cx="0" cy="0"/>
          <a:chOff x="0" y="0"/>
          <a:chExt cx="0" cy="0"/>
        </a:xfrm>
      </p:grpSpPr>
      <p:sp>
        <p:nvSpPr>
          <p:cNvPr id="9" name="object 4"/>
          <p:cNvSpPr/>
          <p:nvPr userDrawn="1"/>
        </p:nvSpPr>
        <p:spPr>
          <a:xfrm>
            <a:off x="446654" y="905639"/>
            <a:ext cx="8250695" cy="0"/>
          </a:xfrm>
          <a:custGeom>
            <a:avLst/>
            <a:gdLst/>
            <a:ahLst/>
            <a:cxnLst/>
            <a:rect l="l" t="t" r="r" b="b"/>
            <a:pathLst>
              <a:path w="11734800">
                <a:moveTo>
                  <a:pt x="0" y="0"/>
                </a:moveTo>
                <a:lnTo>
                  <a:pt x="11734800" y="0"/>
                </a:lnTo>
              </a:path>
            </a:pathLst>
          </a:custGeom>
          <a:ln w="6350">
            <a:solidFill>
              <a:srgbClr val="203664"/>
            </a:solidFill>
          </a:ln>
        </p:spPr>
        <p:txBody>
          <a:bodyPr wrap="square" lIns="0" tIns="0" rIns="0" bIns="0" rtlCol="0"/>
          <a:lstStyle/>
          <a:p>
            <a:endParaRPr sz="89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58463" y="177410"/>
            <a:ext cx="1453216" cy="647329"/>
          </a:xfrm>
          <a:prstGeom prst="rect">
            <a:avLst/>
          </a:prstGeom>
        </p:spPr>
      </p:pic>
      <p:sp>
        <p:nvSpPr>
          <p:cNvPr id="8" name="object 2"/>
          <p:cNvSpPr/>
          <p:nvPr userDrawn="1"/>
        </p:nvSpPr>
        <p:spPr bwMode="black">
          <a:xfrm>
            <a:off x="374" y="6411517"/>
            <a:ext cx="9143627" cy="446484"/>
          </a:xfrm>
          <a:custGeom>
            <a:avLst/>
            <a:gdLst/>
            <a:ahLst/>
            <a:cxnLst/>
            <a:rect l="l" t="t" r="r" b="b"/>
            <a:pathLst>
              <a:path w="13004800" h="635000">
                <a:moveTo>
                  <a:pt x="0" y="635000"/>
                </a:moveTo>
                <a:lnTo>
                  <a:pt x="13004800" y="635000"/>
                </a:lnTo>
                <a:lnTo>
                  <a:pt x="13004800" y="0"/>
                </a:lnTo>
                <a:lnTo>
                  <a:pt x="0" y="0"/>
                </a:lnTo>
                <a:lnTo>
                  <a:pt x="0" y="635000"/>
                </a:lnTo>
                <a:close/>
              </a:path>
            </a:pathLst>
          </a:custGeom>
          <a:solidFill>
            <a:srgbClr val="203664"/>
          </a:solidFill>
        </p:spPr>
        <p:txBody>
          <a:bodyPr wrap="square" lIns="0" tIns="0" rIns="0" bIns="0" rtlCol="0"/>
          <a:lstStyle/>
          <a:p>
            <a:endParaRPr sz="890"/>
          </a:p>
        </p:txBody>
      </p:sp>
      <p:sp>
        <p:nvSpPr>
          <p:cNvPr id="7" name="Content Placeholder 6"/>
          <p:cNvSpPr>
            <a:spLocks noGrp="1"/>
          </p:cNvSpPr>
          <p:nvPr>
            <p:ph sz="quarter" idx="14"/>
          </p:nvPr>
        </p:nvSpPr>
        <p:spPr>
          <a:xfrm>
            <a:off x="446539" y="1093173"/>
            <a:ext cx="8252038" cy="5142954"/>
          </a:xfrm>
        </p:spPr>
        <p:txBody>
          <a:bodyPr/>
          <a:lstStyle>
            <a:lvl1pPr>
              <a:spcAft>
                <a:spcPts val="422"/>
              </a:spcAft>
              <a:defRPr/>
            </a:lvl1pPr>
            <a:lvl2pPr>
              <a:spcAft>
                <a:spcPts val="422"/>
              </a:spcAft>
              <a:defRPr/>
            </a:lvl2pPr>
            <a:lvl3pPr>
              <a:spcAft>
                <a:spcPts val="422"/>
              </a:spcAft>
              <a:defRPr/>
            </a:lvl3pPr>
            <a:lvl4pPr>
              <a:spcAft>
                <a:spcPts val="422"/>
              </a:spcAft>
              <a:defRPr/>
            </a:lvl4pPr>
            <a:lvl5pPr>
              <a:spcAft>
                <a:spcPts val="422"/>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3" name="Title 2"/>
          <p:cNvSpPr>
            <a:spLocks noGrp="1"/>
          </p:cNvSpPr>
          <p:nvPr>
            <p:ph type="title"/>
          </p:nvPr>
        </p:nvSpPr>
        <p:spPr/>
        <p:txBody>
          <a:bodyPr/>
          <a:lstStyle/>
          <a:p>
            <a:r>
              <a:rPr lang="en-US" dirty="0" smtClean="0"/>
              <a:t>Click to edit Master title style</a:t>
            </a:r>
            <a:endParaRPr lang="en-US" dirty="0"/>
          </a:p>
        </p:txBody>
      </p:sp>
      <p:sp>
        <p:nvSpPr>
          <p:cNvPr id="14" name="Holder 5"/>
          <p:cNvSpPr>
            <a:spLocks noGrp="1"/>
          </p:cNvSpPr>
          <p:nvPr>
            <p:ph type="dt" sz="half" idx="6"/>
          </p:nvPr>
        </p:nvSpPr>
        <p:spPr>
          <a:xfrm>
            <a:off x="6597472" y="6624115"/>
            <a:ext cx="1540688" cy="108220"/>
          </a:xfrm>
          <a:prstGeom prst="rect">
            <a:avLst/>
          </a:prstGeom>
        </p:spPr>
        <p:txBody>
          <a:bodyPr wrap="square" lIns="0" tIns="0" rIns="0" bIns="0">
            <a:spAutoFit/>
          </a:bodyPr>
          <a:lstStyle>
            <a:lvl1pPr marL="8929" algn="l" defTabSz="642818" rtl="0" eaLnBrk="1" latinLnBrk="0" hangingPunct="1">
              <a:defRPr lang="en-US" sz="703" b="1" kern="1200" smtClean="0">
                <a:solidFill>
                  <a:schemeClr val="bg2"/>
                </a:solidFill>
                <a:latin typeface="Arial"/>
                <a:ea typeface="+mn-ea"/>
                <a:cs typeface="Arial"/>
              </a:defRPr>
            </a:lvl1pPr>
          </a:lstStyle>
          <a:p>
            <a:fld id="{9F3A19EA-8CD2-4F44-BAFD-B1E1F2FCD2EC}" type="datetime1">
              <a:rPr lang="en-GB" smtClean="0"/>
              <a:t>30/01/2018</a:t>
            </a:fld>
            <a:endParaRPr lang="bg-BG"/>
          </a:p>
        </p:txBody>
      </p:sp>
      <p:sp>
        <p:nvSpPr>
          <p:cNvPr id="15" name="Holder 4"/>
          <p:cNvSpPr>
            <a:spLocks noGrp="1"/>
          </p:cNvSpPr>
          <p:nvPr>
            <p:ph type="ftr" sz="quarter" idx="5"/>
          </p:nvPr>
        </p:nvSpPr>
        <p:spPr>
          <a:xfrm>
            <a:off x="3108960" y="6624115"/>
            <a:ext cx="3357330" cy="108220"/>
          </a:xfrm>
          <a:prstGeom prst="rect">
            <a:avLst/>
          </a:prstGeom>
        </p:spPr>
        <p:txBody>
          <a:bodyPr wrap="square" lIns="0" tIns="0" rIns="0" bIns="0">
            <a:spAutoFit/>
          </a:bodyPr>
          <a:lstStyle>
            <a:lvl1pPr marL="8929" algn="l" defTabSz="642818" rtl="0" eaLnBrk="1" latinLnBrk="0" hangingPunct="1">
              <a:defRPr lang="en-US" sz="703" b="1" kern="1200" dirty="0" smtClean="0">
                <a:solidFill>
                  <a:schemeClr val="bg1"/>
                </a:solidFill>
                <a:latin typeface="Arial"/>
                <a:ea typeface="+mn-ea"/>
                <a:cs typeface="Arial"/>
              </a:defRPr>
            </a:lvl1pPr>
          </a:lstStyle>
          <a:p>
            <a:endParaRPr lang="en-US"/>
          </a:p>
        </p:txBody>
      </p:sp>
      <p:sp>
        <p:nvSpPr>
          <p:cNvPr id="16" name="Holder 6"/>
          <p:cNvSpPr>
            <a:spLocks noGrp="1"/>
          </p:cNvSpPr>
          <p:nvPr>
            <p:ph type="sldNum" sz="quarter" idx="7"/>
          </p:nvPr>
        </p:nvSpPr>
        <p:spPr>
          <a:xfrm>
            <a:off x="8269342" y="6624115"/>
            <a:ext cx="417458" cy="108220"/>
          </a:xfrm>
          <a:prstGeom prst="rect">
            <a:avLst/>
          </a:prstGeom>
        </p:spPr>
        <p:txBody>
          <a:bodyPr wrap="square" lIns="0" tIns="0" rIns="0" bIns="0">
            <a:spAutoFit/>
          </a:bodyPr>
          <a:lstStyle>
            <a:lvl1pPr marL="8929" algn="r" defTabSz="642818" rtl="0" eaLnBrk="1" latinLnBrk="0" hangingPunct="1">
              <a:defRPr lang="uk-UA" sz="703" b="1" kern="1200" smtClean="0">
                <a:solidFill>
                  <a:schemeClr val="bg1"/>
                </a:solidFill>
                <a:latin typeface="Arial"/>
                <a:ea typeface="+mn-ea"/>
                <a:cs typeface="Arial"/>
              </a:defRPr>
            </a:lvl1pPr>
          </a:lstStyle>
          <a:p>
            <a:fld id="{B6F15528-21DE-4FAA-801E-634DDDAF4B2B}" type="slidenum">
              <a:rPr lang="uk-UA" smtClean="0"/>
              <a:pPr/>
              <a:t>‹#›</a:t>
            </a:fld>
            <a:endParaRPr lang="uk-UA"/>
          </a:p>
        </p:txBody>
      </p:sp>
      <p:grpSp>
        <p:nvGrpSpPr>
          <p:cNvPr id="43" name="Group 42"/>
          <p:cNvGrpSpPr/>
          <p:nvPr userDrawn="1"/>
        </p:nvGrpSpPr>
        <p:grpSpPr>
          <a:xfrm>
            <a:off x="7451725" y="220390"/>
            <a:ext cx="1255484" cy="563208"/>
            <a:chOff x="2938464" y="4148805"/>
            <a:chExt cx="5029880" cy="2257666"/>
          </a:xfrm>
        </p:grpSpPr>
        <p:sp>
          <p:nvSpPr>
            <p:cNvPr id="44" name="Freeform 25"/>
            <p:cNvSpPr>
              <a:spLocks/>
            </p:cNvSpPr>
            <p:nvPr/>
          </p:nvSpPr>
          <p:spPr bwMode="auto">
            <a:xfrm>
              <a:off x="3876891" y="5041898"/>
              <a:ext cx="304876" cy="464680"/>
            </a:xfrm>
            <a:custGeom>
              <a:avLst/>
              <a:gdLst>
                <a:gd name="T0" fmla="*/ 0 w 269"/>
                <a:gd name="T1" fmla="*/ 0 h 410"/>
                <a:gd name="T2" fmla="*/ 269 w 269"/>
                <a:gd name="T3" fmla="*/ 0 h 410"/>
                <a:gd name="T4" fmla="*/ 269 w 269"/>
                <a:gd name="T5" fmla="*/ 45 h 410"/>
                <a:gd name="T6" fmla="*/ 54 w 269"/>
                <a:gd name="T7" fmla="*/ 45 h 410"/>
                <a:gd name="T8" fmla="*/ 54 w 269"/>
                <a:gd name="T9" fmla="*/ 176 h 410"/>
                <a:gd name="T10" fmla="*/ 243 w 269"/>
                <a:gd name="T11" fmla="*/ 176 h 410"/>
                <a:gd name="T12" fmla="*/ 243 w 269"/>
                <a:gd name="T13" fmla="*/ 221 h 410"/>
                <a:gd name="T14" fmla="*/ 54 w 269"/>
                <a:gd name="T15" fmla="*/ 221 h 410"/>
                <a:gd name="T16" fmla="*/ 54 w 269"/>
                <a:gd name="T17" fmla="*/ 410 h 410"/>
                <a:gd name="T18" fmla="*/ 0 w 269"/>
                <a:gd name="T19" fmla="*/ 410 h 410"/>
                <a:gd name="T20" fmla="*/ 0 w 269"/>
                <a:gd name="T21" fmla="*/ 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9" h="410">
                  <a:moveTo>
                    <a:pt x="0" y="0"/>
                  </a:moveTo>
                  <a:lnTo>
                    <a:pt x="269" y="0"/>
                  </a:lnTo>
                  <a:lnTo>
                    <a:pt x="269" y="45"/>
                  </a:lnTo>
                  <a:lnTo>
                    <a:pt x="54" y="45"/>
                  </a:lnTo>
                  <a:lnTo>
                    <a:pt x="54" y="176"/>
                  </a:lnTo>
                  <a:lnTo>
                    <a:pt x="243" y="176"/>
                  </a:lnTo>
                  <a:lnTo>
                    <a:pt x="243" y="221"/>
                  </a:lnTo>
                  <a:lnTo>
                    <a:pt x="54" y="221"/>
                  </a:lnTo>
                  <a:lnTo>
                    <a:pt x="54" y="410"/>
                  </a:lnTo>
                  <a:lnTo>
                    <a:pt x="0" y="410"/>
                  </a:lnTo>
                  <a:lnTo>
                    <a:pt x="0" y="0"/>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45" name="Freeform 26"/>
            <p:cNvSpPr>
              <a:spLocks/>
            </p:cNvSpPr>
            <p:nvPr/>
          </p:nvSpPr>
          <p:spPr bwMode="auto">
            <a:xfrm>
              <a:off x="4221435" y="5160901"/>
              <a:ext cx="176805" cy="345677"/>
            </a:xfrm>
            <a:custGeom>
              <a:avLst/>
              <a:gdLst>
                <a:gd name="T0" fmla="*/ 0 w 49"/>
                <a:gd name="T1" fmla="*/ 2 h 95"/>
                <a:gd name="T2" fmla="*/ 14 w 49"/>
                <a:gd name="T3" fmla="*/ 2 h 95"/>
                <a:gd name="T4" fmla="*/ 14 w 49"/>
                <a:gd name="T5" fmla="*/ 22 h 95"/>
                <a:gd name="T6" fmla="*/ 15 w 49"/>
                <a:gd name="T7" fmla="*/ 22 h 95"/>
                <a:gd name="T8" fmla="*/ 49 w 49"/>
                <a:gd name="T9" fmla="*/ 0 h 95"/>
                <a:gd name="T10" fmla="*/ 49 w 49"/>
                <a:gd name="T11" fmla="*/ 16 h 95"/>
                <a:gd name="T12" fmla="*/ 15 w 49"/>
                <a:gd name="T13" fmla="*/ 54 h 95"/>
                <a:gd name="T14" fmla="*/ 15 w 49"/>
                <a:gd name="T15" fmla="*/ 95 h 95"/>
                <a:gd name="T16" fmla="*/ 0 w 49"/>
                <a:gd name="T17" fmla="*/ 95 h 95"/>
                <a:gd name="T18" fmla="*/ 0 w 49"/>
                <a:gd name="T19"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95">
                  <a:moveTo>
                    <a:pt x="0" y="2"/>
                  </a:moveTo>
                  <a:cubicBezTo>
                    <a:pt x="14" y="2"/>
                    <a:pt x="14" y="2"/>
                    <a:pt x="14" y="2"/>
                  </a:cubicBezTo>
                  <a:cubicBezTo>
                    <a:pt x="14" y="22"/>
                    <a:pt x="14" y="22"/>
                    <a:pt x="14" y="22"/>
                  </a:cubicBezTo>
                  <a:cubicBezTo>
                    <a:pt x="15" y="22"/>
                    <a:pt x="15" y="22"/>
                    <a:pt x="15" y="22"/>
                  </a:cubicBezTo>
                  <a:cubicBezTo>
                    <a:pt x="22" y="7"/>
                    <a:pt x="32" y="0"/>
                    <a:pt x="49" y="0"/>
                  </a:cubicBezTo>
                  <a:cubicBezTo>
                    <a:pt x="49" y="16"/>
                    <a:pt x="49" y="16"/>
                    <a:pt x="49" y="16"/>
                  </a:cubicBezTo>
                  <a:cubicBezTo>
                    <a:pt x="24" y="16"/>
                    <a:pt x="15" y="30"/>
                    <a:pt x="15" y="54"/>
                  </a:cubicBezTo>
                  <a:cubicBezTo>
                    <a:pt x="15" y="95"/>
                    <a:pt x="15" y="95"/>
                    <a:pt x="15" y="95"/>
                  </a:cubicBezTo>
                  <a:cubicBezTo>
                    <a:pt x="0" y="95"/>
                    <a:pt x="0" y="95"/>
                    <a:pt x="0" y="95"/>
                  </a:cubicBezTo>
                  <a:lnTo>
                    <a:pt x="0" y="2"/>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46" name="Freeform 27"/>
            <p:cNvSpPr>
              <a:spLocks noEditPoints="1"/>
            </p:cNvSpPr>
            <p:nvPr/>
          </p:nvSpPr>
          <p:spPr bwMode="auto">
            <a:xfrm>
              <a:off x="4412973" y="5160901"/>
              <a:ext cx="326410" cy="352477"/>
            </a:xfrm>
            <a:custGeom>
              <a:avLst/>
              <a:gdLst>
                <a:gd name="T0" fmla="*/ 45 w 90"/>
                <a:gd name="T1" fmla="*/ 84 h 97"/>
                <a:gd name="T2" fmla="*/ 74 w 90"/>
                <a:gd name="T3" fmla="*/ 49 h 97"/>
                <a:gd name="T4" fmla="*/ 45 w 90"/>
                <a:gd name="T5" fmla="*/ 14 h 97"/>
                <a:gd name="T6" fmla="*/ 17 w 90"/>
                <a:gd name="T7" fmla="*/ 49 h 97"/>
                <a:gd name="T8" fmla="*/ 45 w 90"/>
                <a:gd name="T9" fmla="*/ 84 h 97"/>
                <a:gd name="T10" fmla="*/ 45 w 90"/>
                <a:gd name="T11" fmla="*/ 0 h 97"/>
                <a:gd name="T12" fmla="*/ 90 w 90"/>
                <a:gd name="T13" fmla="*/ 49 h 97"/>
                <a:gd name="T14" fmla="*/ 45 w 90"/>
                <a:gd name="T15" fmla="*/ 97 h 97"/>
                <a:gd name="T16" fmla="*/ 0 w 90"/>
                <a:gd name="T17" fmla="*/ 49 h 97"/>
                <a:gd name="T18" fmla="*/ 45 w 90"/>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7">
                  <a:moveTo>
                    <a:pt x="45" y="84"/>
                  </a:moveTo>
                  <a:cubicBezTo>
                    <a:pt x="61" y="84"/>
                    <a:pt x="74" y="71"/>
                    <a:pt x="74" y="49"/>
                  </a:cubicBezTo>
                  <a:cubicBezTo>
                    <a:pt x="74" y="26"/>
                    <a:pt x="61" y="14"/>
                    <a:pt x="45" y="14"/>
                  </a:cubicBezTo>
                  <a:cubicBezTo>
                    <a:pt x="29" y="14"/>
                    <a:pt x="17" y="26"/>
                    <a:pt x="17" y="49"/>
                  </a:cubicBezTo>
                  <a:cubicBezTo>
                    <a:pt x="17" y="71"/>
                    <a:pt x="29" y="84"/>
                    <a:pt x="45" y="84"/>
                  </a:cubicBezTo>
                  <a:moveTo>
                    <a:pt x="45" y="0"/>
                  </a:moveTo>
                  <a:cubicBezTo>
                    <a:pt x="75" y="0"/>
                    <a:pt x="90" y="22"/>
                    <a:pt x="90" y="49"/>
                  </a:cubicBezTo>
                  <a:cubicBezTo>
                    <a:pt x="90" y="76"/>
                    <a:pt x="75" y="97"/>
                    <a:pt x="45" y="97"/>
                  </a:cubicBezTo>
                  <a:cubicBezTo>
                    <a:pt x="16" y="97"/>
                    <a:pt x="0" y="76"/>
                    <a:pt x="0" y="49"/>
                  </a:cubicBezTo>
                  <a:cubicBezTo>
                    <a:pt x="0" y="22"/>
                    <a:pt x="16" y="0"/>
                    <a:pt x="45" y="0"/>
                  </a:cubicBezTo>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47" name="Freeform 28"/>
            <p:cNvSpPr>
              <a:spLocks/>
            </p:cNvSpPr>
            <p:nvPr/>
          </p:nvSpPr>
          <p:spPr bwMode="auto">
            <a:xfrm>
              <a:off x="4786984" y="5160901"/>
              <a:ext cx="470347" cy="345677"/>
            </a:xfrm>
            <a:custGeom>
              <a:avLst/>
              <a:gdLst>
                <a:gd name="T0" fmla="*/ 0 w 130"/>
                <a:gd name="T1" fmla="*/ 2 h 95"/>
                <a:gd name="T2" fmla="*/ 14 w 130"/>
                <a:gd name="T3" fmla="*/ 2 h 95"/>
                <a:gd name="T4" fmla="*/ 14 w 130"/>
                <a:gd name="T5" fmla="*/ 16 h 95"/>
                <a:gd name="T6" fmla="*/ 15 w 130"/>
                <a:gd name="T7" fmla="*/ 16 h 95"/>
                <a:gd name="T8" fmla="*/ 45 w 130"/>
                <a:gd name="T9" fmla="*/ 0 h 95"/>
                <a:gd name="T10" fmla="*/ 70 w 130"/>
                <a:gd name="T11" fmla="*/ 16 h 95"/>
                <a:gd name="T12" fmla="*/ 99 w 130"/>
                <a:gd name="T13" fmla="*/ 0 h 95"/>
                <a:gd name="T14" fmla="*/ 130 w 130"/>
                <a:gd name="T15" fmla="*/ 27 h 95"/>
                <a:gd name="T16" fmla="*/ 130 w 130"/>
                <a:gd name="T17" fmla="*/ 95 h 95"/>
                <a:gd name="T18" fmla="*/ 115 w 130"/>
                <a:gd name="T19" fmla="*/ 95 h 95"/>
                <a:gd name="T20" fmla="*/ 115 w 130"/>
                <a:gd name="T21" fmla="*/ 34 h 95"/>
                <a:gd name="T22" fmla="*/ 97 w 130"/>
                <a:gd name="T23" fmla="*/ 14 h 95"/>
                <a:gd name="T24" fmla="*/ 73 w 130"/>
                <a:gd name="T25" fmla="*/ 37 h 95"/>
                <a:gd name="T26" fmla="*/ 73 w 130"/>
                <a:gd name="T27" fmla="*/ 95 h 95"/>
                <a:gd name="T28" fmla="*/ 58 w 130"/>
                <a:gd name="T29" fmla="*/ 95 h 95"/>
                <a:gd name="T30" fmla="*/ 58 w 130"/>
                <a:gd name="T31" fmla="*/ 34 h 95"/>
                <a:gd name="T32" fmla="*/ 40 w 130"/>
                <a:gd name="T33" fmla="*/ 14 h 95"/>
                <a:gd name="T34" fmla="*/ 15 w 130"/>
                <a:gd name="T35" fmla="*/ 37 h 95"/>
                <a:gd name="T36" fmla="*/ 15 w 130"/>
                <a:gd name="T37" fmla="*/ 95 h 95"/>
                <a:gd name="T38" fmla="*/ 0 w 130"/>
                <a:gd name="T39" fmla="*/ 95 h 95"/>
                <a:gd name="T40" fmla="*/ 0 w 130"/>
                <a:gd name="T41"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95">
                  <a:moveTo>
                    <a:pt x="0" y="2"/>
                  </a:moveTo>
                  <a:cubicBezTo>
                    <a:pt x="14" y="2"/>
                    <a:pt x="14" y="2"/>
                    <a:pt x="14" y="2"/>
                  </a:cubicBezTo>
                  <a:cubicBezTo>
                    <a:pt x="14" y="16"/>
                    <a:pt x="14" y="16"/>
                    <a:pt x="14" y="16"/>
                  </a:cubicBezTo>
                  <a:cubicBezTo>
                    <a:pt x="15" y="16"/>
                    <a:pt x="15" y="16"/>
                    <a:pt x="15" y="16"/>
                  </a:cubicBezTo>
                  <a:cubicBezTo>
                    <a:pt x="22" y="6"/>
                    <a:pt x="32" y="0"/>
                    <a:pt x="45" y="0"/>
                  </a:cubicBezTo>
                  <a:cubicBezTo>
                    <a:pt x="56" y="0"/>
                    <a:pt x="66" y="5"/>
                    <a:pt x="70" y="16"/>
                  </a:cubicBezTo>
                  <a:cubicBezTo>
                    <a:pt x="77" y="6"/>
                    <a:pt x="87" y="0"/>
                    <a:pt x="99" y="0"/>
                  </a:cubicBezTo>
                  <a:cubicBezTo>
                    <a:pt x="118" y="0"/>
                    <a:pt x="130" y="8"/>
                    <a:pt x="130" y="27"/>
                  </a:cubicBezTo>
                  <a:cubicBezTo>
                    <a:pt x="130" y="95"/>
                    <a:pt x="130" y="95"/>
                    <a:pt x="130" y="95"/>
                  </a:cubicBezTo>
                  <a:cubicBezTo>
                    <a:pt x="115" y="95"/>
                    <a:pt x="115" y="95"/>
                    <a:pt x="115" y="95"/>
                  </a:cubicBezTo>
                  <a:cubicBezTo>
                    <a:pt x="115" y="34"/>
                    <a:pt x="115" y="34"/>
                    <a:pt x="115" y="34"/>
                  </a:cubicBezTo>
                  <a:cubicBezTo>
                    <a:pt x="115" y="23"/>
                    <a:pt x="112" y="14"/>
                    <a:pt x="97" y="14"/>
                  </a:cubicBezTo>
                  <a:cubicBezTo>
                    <a:pt x="82" y="14"/>
                    <a:pt x="73" y="23"/>
                    <a:pt x="73" y="37"/>
                  </a:cubicBezTo>
                  <a:cubicBezTo>
                    <a:pt x="73" y="95"/>
                    <a:pt x="73" y="95"/>
                    <a:pt x="73" y="95"/>
                  </a:cubicBezTo>
                  <a:cubicBezTo>
                    <a:pt x="58" y="95"/>
                    <a:pt x="58" y="95"/>
                    <a:pt x="58" y="95"/>
                  </a:cubicBezTo>
                  <a:cubicBezTo>
                    <a:pt x="58" y="34"/>
                    <a:pt x="58" y="34"/>
                    <a:pt x="58" y="34"/>
                  </a:cubicBezTo>
                  <a:cubicBezTo>
                    <a:pt x="58" y="22"/>
                    <a:pt x="54" y="14"/>
                    <a:pt x="40" y="14"/>
                  </a:cubicBezTo>
                  <a:cubicBezTo>
                    <a:pt x="22" y="14"/>
                    <a:pt x="15" y="30"/>
                    <a:pt x="15" y="37"/>
                  </a:cubicBezTo>
                  <a:cubicBezTo>
                    <a:pt x="15" y="95"/>
                    <a:pt x="15" y="95"/>
                    <a:pt x="15" y="95"/>
                  </a:cubicBezTo>
                  <a:cubicBezTo>
                    <a:pt x="0" y="95"/>
                    <a:pt x="0" y="95"/>
                    <a:pt x="0" y="95"/>
                  </a:cubicBezTo>
                  <a:lnTo>
                    <a:pt x="0" y="2"/>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48" name="Freeform 29"/>
            <p:cNvSpPr>
              <a:spLocks/>
            </p:cNvSpPr>
            <p:nvPr/>
          </p:nvSpPr>
          <p:spPr bwMode="auto">
            <a:xfrm>
              <a:off x="5435270" y="5030564"/>
              <a:ext cx="445413" cy="486215"/>
            </a:xfrm>
            <a:custGeom>
              <a:avLst/>
              <a:gdLst>
                <a:gd name="T0" fmla="*/ 123 w 123"/>
                <a:gd name="T1" fmla="*/ 131 h 134"/>
                <a:gd name="T2" fmla="*/ 101 w 123"/>
                <a:gd name="T3" fmla="*/ 131 h 134"/>
                <a:gd name="T4" fmla="*/ 99 w 123"/>
                <a:gd name="T5" fmla="*/ 117 h 134"/>
                <a:gd name="T6" fmla="*/ 64 w 123"/>
                <a:gd name="T7" fmla="*/ 134 h 134"/>
                <a:gd name="T8" fmla="*/ 0 w 123"/>
                <a:gd name="T9" fmla="*/ 67 h 134"/>
                <a:gd name="T10" fmla="*/ 64 w 123"/>
                <a:gd name="T11" fmla="*/ 0 h 134"/>
                <a:gd name="T12" fmla="*/ 122 w 123"/>
                <a:gd name="T13" fmla="*/ 47 h 134"/>
                <a:gd name="T14" fmla="*/ 88 w 123"/>
                <a:gd name="T15" fmla="*/ 47 h 134"/>
                <a:gd name="T16" fmla="*/ 63 w 123"/>
                <a:gd name="T17" fmla="*/ 29 h 134"/>
                <a:gd name="T18" fmla="*/ 33 w 123"/>
                <a:gd name="T19" fmla="*/ 67 h 134"/>
                <a:gd name="T20" fmla="*/ 63 w 123"/>
                <a:gd name="T21" fmla="*/ 105 h 134"/>
                <a:gd name="T22" fmla="*/ 92 w 123"/>
                <a:gd name="T23" fmla="*/ 86 h 134"/>
                <a:gd name="T24" fmla="*/ 69 w 123"/>
                <a:gd name="T25" fmla="*/ 86 h 134"/>
                <a:gd name="T26" fmla="*/ 69 w 123"/>
                <a:gd name="T27" fmla="*/ 61 h 134"/>
                <a:gd name="T28" fmla="*/ 123 w 123"/>
                <a:gd name="T29" fmla="*/ 61 h 134"/>
                <a:gd name="T30" fmla="*/ 123 w 123"/>
                <a:gd name="T31" fmla="*/ 13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3" h="134">
                  <a:moveTo>
                    <a:pt x="123" y="131"/>
                  </a:moveTo>
                  <a:cubicBezTo>
                    <a:pt x="101" y="131"/>
                    <a:pt x="101" y="131"/>
                    <a:pt x="101" y="131"/>
                  </a:cubicBezTo>
                  <a:cubicBezTo>
                    <a:pt x="99" y="117"/>
                    <a:pt x="99" y="117"/>
                    <a:pt x="99" y="117"/>
                  </a:cubicBezTo>
                  <a:cubicBezTo>
                    <a:pt x="91" y="130"/>
                    <a:pt x="76" y="134"/>
                    <a:pt x="64" y="134"/>
                  </a:cubicBezTo>
                  <a:cubicBezTo>
                    <a:pt x="25" y="134"/>
                    <a:pt x="0" y="104"/>
                    <a:pt x="0" y="67"/>
                  </a:cubicBezTo>
                  <a:cubicBezTo>
                    <a:pt x="0" y="30"/>
                    <a:pt x="25" y="0"/>
                    <a:pt x="64" y="0"/>
                  </a:cubicBezTo>
                  <a:cubicBezTo>
                    <a:pt x="90" y="0"/>
                    <a:pt x="119" y="15"/>
                    <a:pt x="122" y="47"/>
                  </a:cubicBezTo>
                  <a:cubicBezTo>
                    <a:pt x="88" y="47"/>
                    <a:pt x="88" y="47"/>
                    <a:pt x="88" y="47"/>
                  </a:cubicBezTo>
                  <a:cubicBezTo>
                    <a:pt x="87" y="36"/>
                    <a:pt x="76" y="29"/>
                    <a:pt x="63" y="29"/>
                  </a:cubicBezTo>
                  <a:cubicBezTo>
                    <a:pt x="41" y="29"/>
                    <a:pt x="33" y="48"/>
                    <a:pt x="33" y="67"/>
                  </a:cubicBezTo>
                  <a:cubicBezTo>
                    <a:pt x="33" y="86"/>
                    <a:pt x="41" y="105"/>
                    <a:pt x="63" y="105"/>
                  </a:cubicBezTo>
                  <a:cubicBezTo>
                    <a:pt x="79" y="105"/>
                    <a:pt x="91" y="97"/>
                    <a:pt x="92" y="86"/>
                  </a:cubicBezTo>
                  <a:cubicBezTo>
                    <a:pt x="69" y="86"/>
                    <a:pt x="69" y="86"/>
                    <a:pt x="69" y="86"/>
                  </a:cubicBezTo>
                  <a:cubicBezTo>
                    <a:pt x="69" y="61"/>
                    <a:pt x="69" y="61"/>
                    <a:pt x="69" y="61"/>
                  </a:cubicBezTo>
                  <a:cubicBezTo>
                    <a:pt x="123" y="61"/>
                    <a:pt x="123" y="61"/>
                    <a:pt x="123" y="61"/>
                  </a:cubicBezTo>
                  <a:lnTo>
                    <a:pt x="123" y="131"/>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49" name="Freeform 30"/>
            <p:cNvSpPr>
              <a:spLocks noEditPoints="1"/>
            </p:cNvSpPr>
            <p:nvPr/>
          </p:nvSpPr>
          <p:spPr bwMode="auto">
            <a:xfrm>
              <a:off x="5913550" y="5157501"/>
              <a:ext cx="354744" cy="359278"/>
            </a:xfrm>
            <a:custGeom>
              <a:avLst/>
              <a:gdLst>
                <a:gd name="T0" fmla="*/ 49 w 98"/>
                <a:gd name="T1" fmla="*/ 75 h 99"/>
                <a:gd name="T2" fmla="*/ 67 w 98"/>
                <a:gd name="T3" fmla="*/ 50 h 99"/>
                <a:gd name="T4" fmla="*/ 49 w 98"/>
                <a:gd name="T5" fmla="*/ 24 h 99"/>
                <a:gd name="T6" fmla="*/ 30 w 98"/>
                <a:gd name="T7" fmla="*/ 50 h 99"/>
                <a:gd name="T8" fmla="*/ 49 w 98"/>
                <a:gd name="T9" fmla="*/ 75 h 99"/>
                <a:gd name="T10" fmla="*/ 49 w 98"/>
                <a:gd name="T11" fmla="*/ 0 h 99"/>
                <a:gd name="T12" fmla="*/ 98 w 98"/>
                <a:gd name="T13" fmla="*/ 50 h 99"/>
                <a:gd name="T14" fmla="*/ 49 w 98"/>
                <a:gd name="T15" fmla="*/ 99 h 99"/>
                <a:gd name="T16" fmla="*/ 0 w 98"/>
                <a:gd name="T17" fmla="*/ 50 h 99"/>
                <a:gd name="T18" fmla="*/ 49 w 98"/>
                <a:gd name="T1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99">
                  <a:moveTo>
                    <a:pt x="49" y="75"/>
                  </a:moveTo>
                  <a:cubicBezTo>
                    <a:pt x="63" y="75"/>
                    <a:pt x="67" y="62"/>
                    <a:pt x="67" y="50"/>
                  </a:cubicBezTo>
                  <a:cubicBezTo>
                    <a:pt x="67" y="38"/>
                    <a:pt x="63" y="24"/>
                    <a:pt x="49" y="24"/>
                  </a:cubicBezTo>
                  <a:cubicBezTo>
                    <a:pt x="35" y="24"/>
                    <a:pt x="30" y="38"/>
                    <a:pt x="30" y="50"/>
                  </a:cubicBezTo>
                  <a:cubicBezTo>
                    <a:pt x="30" y="62"/>
                    <a:pt x="35" y="75"/>
                    <a:pt x="49" y="75"/>
                  </a:cubicBezTo>
                  <a:moveTo>
                    <a:pt x="49" y="0"/>
                  </a:moveTo>
                  <a:cubicBezTo>
                    <a:pt x="78" y="0"/>
                    <a:pt x="98" y="22"/>
                    <a:pt x="98" y="50"/>
                  </a:cubicBezTo>
                  <a:cubicBezTo>
                    <a:pt x="98" y="78"/>
                    <a:pt x="78" y="99"/>
                    <a:pt x="49" y="99"/>
                  </a:cubicBezTo>
                  <a:cubicBezTo>
                    <a:pt x="20" y="99"/>
                    <a:pt x="0" y="78"/>
                    <a:pt x="0" y="50"/>
                  </a:cubicBezTo>
                  <a:cubicBezTo>
                    <a:pt x="0" y="22"/>
                    <a:pt x="20" y="0"/>
                    <a:pt x="49" y="0"/>
                  </a:cubicBezTo>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0" name="Freeform 31"/>
            <p:cNvSpPr>
              <a:spLocks noEditPoints="1"/>
            </p:cNvSpPr>
            <p:nvPr/>
          </p:nvSpPr>
          <p:spPr bwMode="auto">
            <a:xfrm>
              <a:off x="6304562" y="5157501"/>
              <a:ext cx="355877" cy="359278"/>
            </a:xfrm>
            <a:custGeom>
              <a:avLst/>
              <a:gdLst>
                <a:gd name="T0" fmla="*/ 49 w 98"/>
                <a:gd name="T1" fmla="*/ 75 h 99"/>
                <a:gd name="T2" fmla="*/ 67 w 98"/>
                <a:gd name="T3" fmla="*/ 50 h 99"/>
                <a:gd name="T4" fmla="*/ 49 w 98"/>
                <a:gd name="T5" fmla="*/ 24 h 99"/>
                <a:gd name="T6" fmla="*/ 30 w 98"/>
                <a:gd name="T7" fmla="*/ 50 h 99"/>
                <a:gd name="T8" fmla="*/ 49 w 98"/>
                <a:gd name="T9" fmla="*/ 75 h 99"/>
                <a:gd name="T10" fmla="*/ 49 w 98"/>
                <a:gd name="T11" fmla="*/ 0 h 99"/>
                <a:gd name="T12" fmla="*/ 98 w 98"/>
                <a:gd name="T13" fmla="*/ 50 h 99"/>
                <a:gd name="T14" fmla="*/ 49 w 98"/>
                <a:gd name="T15" fmla="*/ 99 h 99"/>
                <a:gd name="T16" fmla="*/ 0 w 98"/>
                <a:gd name="T17" fmla="*/ 50 h 99"/>
                <a:gd name="T18" fmla="*/ 49 w 98"/>
                <a:gd name="T1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99">
                  <a:moveTo>
                    <a:pt x="49" y="75"/>
                  </a:moveTo>
                  <a:cubicBezTo>
                    <a:pt x="63" y="75"/>
                    <a:pt x="67" y="62"/>
                    <a:pt x="67" y="50"/>
                  </a:cubicBezTo>
                  <a:cubicBezTo>
                    <a:pt x="67" y="38"/>
                    <a:pt x="63" y="24"/>
                    <a:pt x="49" y="24"/>
                  </a:cubicBezTo>
                  <a:cubicBezTo>
                    <a:pt x="34" y="24"/>
                    <a:pt x="30" y="38"/>
                    <a:pt x="30" y="50"/>
                  </a:cubicBezTo>
                  <a:cubicBezTo>
                    <a:pt x="30" y="62"/>
                    <a:pt x="34" y="75"/>
                    <a:pt x="49" y="75"/>
                  </a:cubicBezTo>
                  <a:moveTo>
                    <a:pt x="49" y="0"/>
                  </a:moveTo>
                  <a:cubicBezTo>
                    <a:pt x="77" y="0"/>
                    <a:pt x="98" y="22"/>
                    <a:pt x="98" y="50"/>
                  </a:cubicBezTo>
                  <a:cubicBezTo>
                    <a:pt x="98" y="78"/>
                    <a:pt x="77" y="99"/>
                    <a:pt x="49" y="99"/>
                  </a:cubicBezTo>
                  <a:cubicBezTo>
                    <a:pt x="20" y="99"/>
                    <a:pt x="0" y="78"/>
                    <a:pt x="0" y="50"/>
                  </a:cubicBezTo>
                  <a:cubicBezTo>
                    <a:pt x="0" y="22"/>
                    <a:pt x="20" y="0"/>
                    <a:pt x="49" y="0"/>
                  </a:cubicBezTo>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1" name="Freeform 32"/>
            <p:cNvSpPr>
              <a:spLocks noEditPoints="1"/>
            </p:cNvSpPr>
            <p:nvPr/>
          </p:nvSpPr>
          <p:spPr bwMode="auto">
            <a:xfrm>
              <a:off x="6693306" y="5041898"/>
              <a:ext cx="347944" cy="474881"/>
            </a:xfrm>
            <a:custGeom>
              <a:avLst/>
              <a:gdLst>
                <a:gd name="T0" fmla="*/ 30 w 96"/>
                <a:gd name="T1" fmla="*/ 81 h 131"/>
                <a:gd name="T2" fmla="*/ 49 w 96"/>
                <a:gd name="T3" fmla="*/ 107 h 131"/>
                <a:gd name="T4" fmla="*/ 67 w 96"/>
                <a:gd name="T5" fmla="*/ 82 h 131"/>
                <a:gd name="T6" fmla="*/ 49 w 96"/>
                <a:gd name="T7" fmla="*/ 56 h 131"/>
                <a:gd name="T8" fmla="*/ 30 w 96"/>
                <a:gd name="T9" fmla="*/ 81 h 131"/>
                <a:gd name="T10" fmla="*/ 96 w 96"/>
                <a:gd name="T11" fmla="*/ 128 h 131"/>
                <a:gd name="T12" fmla="*/ 67 w 96"/>
                <a:gd name="T13" fmla="*/ 128 h 131"/>
                <a:gd name="T14" fmla="*/ 67 w 96"/>
                <a:gd name="T15" fmla="*/ 117 h 131"/>
                <a:gd name="T16" fmla="*/ 67 w 96"/>
                <a:gd name="T17" fmla="*/ 117 h 131"/>
                <a:gd name="T18" fmla="*/ 41 w 96"/>
                <a:gd name="T19" fmla="*/ 131 h 131"/>
                <a:gd name="T20" fmla="*/ 0 w 96"/>
                <a:gd name="T21" fmla="*/ 80 h 131"/>
                <a:gd name="T22" fmla="*/ 39 w 96"/>
                <a:gd name="T23" fmla="*/ 32 h 131"/>
                <a:gd name="T24" fmla="*/ 65 w 96"/>
                <a:gd name="T25" fmla="*/ 45 h 131"/>
                <a:gd name="T26" fmla="*/ 66 w 96"/>
                <a:gd name="T27" fmla="*/ 45 h 131"/>
                <a:gd name="T28" fmla="*/ 66 w 96"/>
                <a:gd name="T29" fmla="*/ 0 h 131"/>
                <a:gd name="T30" fmla="*/ 96 w 96"/>
                <a:gd name="T31" fmla="*/ 0 h 131"/>
                <a:gd name="T32" fmla="*/ 96 w 96"/>
                <a:gd name="T33" fmla="*/ 12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131">
                  <a:moveTo>
                    <a:pt x="30" y="81"/>
                  </a:moveTo>
                  <a:cubicBezTo>
                    <a:pt x="30" y="93"/>
                    <a:pt x="35" y="107"/>
                    <a:pt x="49" y="107"/>
                  </a:cubicBezTo>
                  <a:cubicBezTo>
                    <a:pt x="64" y="107"/>
                    <a:pt x="67" y="93"/>
                    <a:pt x="67" y="82"/>
                  </a:cubicBezTo>
                  <a:cubicBezTo>
                    <a:pt x="67" y="68"/>
                    <a:pt x="62" y="56"/>
                    <a:pt x="49" y="56"/>
                  </a:cubicBezTo>
                  <a:cubicBezTo>
                    <a:pt x="35" y="56"/>
                    <a:pt x="30" y="69"/>
                    <a:pt x="30" y="81"/>
                  </a:cubicBezTo>
                  <a:moveTo>
                    <a:pt x="96" y="128"/>
                  </a:moveTo>
                  <a:cubicBezTo>
                    <a:pt x="67" y="128"/>
                    <a:pt x="67" y="128"/>
                    <a:pt x="67" y="128"/>
                  </a:cubicBezTo>
                  <a:cubicBezTo>
                    <a:pt x="67" y="117"/>
                    <a:pt x="67" y="117"/>
                    <a:pt x="67" y="117"/>
                  </a:cubicBezTo>
                  <a:cubicBezTo>
                    <a:pt x="67" y="117"/>
                    <a:pt x="67" y="117"/>
                    <a:pt x="67" y="117"/>
                  </a:cubicBezTo>
                  <a:cubicBezTo>
                    <a:pt x="61" y="126"/>
                    <a:pt x="52" y="131"/>
                    <a:pt x="41" y="131"/>
                  </a:cubicBezTo>
                  <a:cubicBezTo>
                    <a:pt x="12" y="131"/>
                    <a:pt x="0" y="106"/>
                    <a:pt x="0" y="80"/>
                  </a:cubicBezTo>
                  <a:cubicBezTo>
                    <a:pt x="0" y="55"/>
                    <a:pt x="12" y="32"/>
                    <a:pt x="39" y="32"/>
                  </a:cubicBezTo>
                  <a:cubicBezTo>
                    <a:pt x="50" y="32"/>
                    <a:pt x="59" y="37"/>
                    <a:pt x="65" y="45"/>
                  </a:cubicBezTo>
                  <a:cubicBezTo>
                    <a:pt x="66" y="45"/>
                    <a:pt x="66" y="45"/>
                    <a:pt x="66" y="45"/>
                  </a:cubicBezTo>
                  <a:cubicBezTo>
                    <a:pt x="66" y="0"/>
                    <a:pt x="66" y="0"/>
                    <a:pt x="66" y="0"/>
                  </a:cubicBezTo>
                  <a:cubicBezTo>
                    <a:pt x="96" y="0"/>
                    <a:pt x="96" y="0"/>
                    <a:pt x="96" y="0"/>
                  </a:cubicBezTo>
                  <a:lnTo>
                    <a:pt x="96" y="128"/>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2" name="Freeform 33"/>
            <p:cNvSpPr>
              <a:spLocks/>
            </p:cNvSpPr>
            <p:nvPr/>
          </p:nvSpPr>
          <p:spPr bwMode="auto">
            <a:xfrm>
              <a:off x="3169671" y="5720784"/>
              <a:ext cx="177939" cy="438613"/>
            </a:xfrm>
            <a:custGeom>
              <a:avLst/>
              <a:gdLst>
                <a:gd name="T0" fmla="*/ 31 w 49"/>
                <a:gd name="T1" fmla="*/ 28 h 121"/>
                <a:gd name="T2" fmla="*/ 49 w 49"/>
                <a:gd name="T3" fmla="*/ 28 h 121"/>
                <a:gd name="T4" fmla="*/ 49 w 49"/>
                <a:gd name="T5" fmla="*/ 41 h 121"/>
                <a:gd name="T6" fmla="*/ 31 w 49"/>
                <a:gd name="T7" fmla="*/ 41 h 121"/>
                <a:gd name="T8" fmla="*/ 31 w 49"/>
                <a:gd name="T9" fmla="*/ 99 h 121"/>
                <a:gd name="T10" fmla="*/ 42 w 49"/>
                <a:gd name="T11" fmla="*/ 107 h 121"/>
                <a:gd name="T12" fmla="*/ 49 w 49"/>
                <a:gd name="T13" fmla="*/ 107 h 121"/>
                <a:gd name="T14" fmla="*/ 49 w 49"/>
                <a:gd name="T15" fmla="*/ 121 h 121"/>
                <a:gd name="T16" fmla="*/ 38 w 49"/>
                <a:gd name="T17" fmla="*/ 121 h 121"/>
                <a:gd name="T18" fmla="*/ 16 w 49"/>
                <a:gd name="T19" fmla="*/ 100 h 121"/>
                <a:gd name="T20" fmla="*/ 16 w 49"/>
                <a:gd name="T21" fmla="*/ 41 h 121"/>
                <a:gd name="T22" fmla="*/ 0 w 49"/>
                <a:gd name="T23" fmla="*/ 41 h 121"/>
                <a:gd name="T24" fmla="*/ 0 w 49"/>
                <a:gd name="T25" fmla="*/ 28 h 121"/>
                <a:gd name="T26" fmla="*/ 16 w 49"/>
                <a:gd name="T27" fmla="*/ 28 h 121"/>
                <a:gd name="T28" fmla="*/ 16 w 49"/>
                <a:gd name="T29" fmla="*/ 0 h 121"/>
                <a:gd name="T30" fmla="*/ 31 w 49"/>
                <a:gd name="T31" fmla="*/ 0 h 121"/>
                <a:gd name="T32" fmla="*/ 31 w 49"/>
                <a:gd name="T33" fmla="*/ 2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121">
                  <a:moveTo>
                    <a:pt x="31" y="28"/>
                  </a:moveTo>
                  <a:cubicBezTo>
                    <a:pt x="49" y="28"/>
                    <a:pt x="49" y="28"/>
                    <a:pt x="49" y="28"/>
                  </a:cubicBezTo>
                  <a:cubicBezTo>
                    <a:pt x="49" y="41"/>
                    <a:pt x="49" y="41"/>
                    <a:pt x="49" y="41"/>
                  </a:cubicBezTo>
                  <a:cubicBezTo>
                    <a:pt x="31" y="41"/>
                    <a:pt x="31" y="41"/>
                    <a:pt x="31" y="41"/>
                  </a:cubicBezTo>
                  <a:cubicBezTo>
                    <a:pt x="31" y="99"/>
                    <a:pt x="31" y="99"/>
                    <a:pt x="31" y="99"/>
                  </a:cubicBezTo>
                  <a:cubicBezTo>
                    <a:pt x="31" y="106"/>
                    <a:pt x="33" y="107"/>
                    <a:pt x="42" y="107"/>
                  </a:cubicBezTo>
                  <a:cubicBezTo>
                    <a:pt x="49" y="107"/>
                    <a:pt x="49" y="107"/>
                    <a:pt x="49" y="107"/>
                  </a:cubicBezTo>
                  <a:cubicBezTo>
                    <a:pt x="49" y="121"/>
                    <a:pt x="49" y="121"/>
                    <a:pt x="49" y="121"/>
                  </a:cubicBezTo>
                  <a:cubicBezTo>
                    <a:pt x="38" y="121"/>
                    <a:pt x="38" y="121"/>
                    <a:pt x="38" y="121"/>
                  </a:cubicBezTo>
                  <a:cubicBezTo>
                    <a:pt x="22" y="121"/>
                    <a:pt x="16" y="117"/>
                    <a:pt x="16" y="100"/>
                  </a:cubicBezTo>
                  <a:cubicBezTo>
                    <a:pt x="16" y="41"/>
                    <a:pt x="16" y="41"/>
                    <a:pt x="16" y="41"/>
                  </a:cubicBezTo>
                  <a:cubicBezTo>
                    <a:pt x="0" y="41"/>
                    <a:pt x="0" y="41"/>
                    <a:pt x="0" y="41"/>
                  </a:cubicBezTo>
                  <a:cubicBezTo>
                    <a:pt x="0" y="28"/>
                    <a:pt x="0" y="28"/>
                    <a:pt x="0" y="28"/>
                  </a:cubicBezTo>
                  <a:cubicBezTo>
                    <a:pt x="16" y="28"/>
                    <a:pt x="16" y="28"/>
                    <a:pt x="16" y="28"/>
                  </a:cubicBezTo>
                  <a:cubicBezTo>
                    <a:pt x="16" y="0"/>
                    <a:pt x="16" y="0"/>
                    <a:pt x="16" y="0"/>
                  </a:cubicBezTo>
                  <a:cubicBezTo>
                    <a:pt x="31" y="0"/>
                    <a:pt x="31" y="0"/>
                    <a:pt x="31" y="0"/>
                  </a:cubicBezTo>
                  <a:lnTo>
                    <a:pt x="31" y="28"/>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3" name="Freeform 34"/>
            <p:cNvSpPr>
              <a:spLocks noEditPoints="1"/>
            </p:cNvSpPr>
            <p:nvPr/>
          </p:nvSpPr>
          <p:spPr bwMode="auto">
            <a:xfrm>
              <a:off x="3372543" y="5814854"/>
              <a:ext cx="326410" cy="352477"/>
            </a:xfrm>
            <a:custGeom>
              <a:avLst/>
              <a:gdLst>
                <a:gd name="T0" fmla="*/ 45 w 90"/>
                <a:gd name="T1" fmla="*/ 83 h 97"/>
                <a:gd name="T2" fmla="*/ 74 w 90"/>
                <a:gd name="T3" fmla="*/ 48 h 97"/>
                <a:gd name="T4" fmla="*/ 45 w 90"/>
                <a:gd name="T5" fmla="*/ 13 h 97"/>
                <a:gd name="T6" fmla="*/ 16 w 90"/>
                <a:gd name="T7" fmla="*/ 48 h 97"/>
                <a:gd name="T8" fmla="*/ 45 w 90"/>
                <a:gd name="T9" fmla="*/ 83 h 97"/>
                <a:gd name="T10" fmla="*/ 45 w 90"/>
                <a:gd name="T11" fmla="*/ 0 h 97"/>
                <a:gd name="T12" fmla="*/ 90 w 90"/>
                <a:gd name="T13" fmla="*/ 48 h 97"/>
                <a:gd name="T14" fmla="*/ 45 w 90"/>
                <a:gd name="T15" fmla="*/ 97 h 97"/>
                <a:gd name="T16" fmla="*/ 0 w 90"/>
                <a:gd name="T17" fmla="*/ 48 h 97"/>
                <a:gd name="T18" fmla="*/ 45 w 90"/>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7">
                  <a:moveTo>
                    <a:pt x="45" y="83"/>
                  </a:moveTo>
                  <a:cubicBezTo>
                    <a:pt x="61" y="83"/>
                    <a:pt x="74" y="71"/>
                    <a:pt x="74" y="48"/>
                  </a:cubicBezTo>
                  <a:cubicBezTo>
                    <a:pt x="74" y="26"/>
                    <a:pt x="61" y="13"/>
                    <a:pt x="45" y="13"/>
                  </a:cubicBezTo>
                  <a:cubicBezTo>
                    <a:pt x="29" y="13"/>
                    <a:pt x="16" y="26"/>
                    <a:pt x="16" y="48"/>
                  </a:cubicBezTo>
                  <a:cubicBezTo>
                    <a:pt x="16" y="71"/>
                    <a:pt x="29" y="83"/>
                    <a:pt x="45" y="83"/>
                  </a:cubicBezTo>
                  <a:moveTo>
                    <a:pt x="45" y="0"/>
                  </a:moveTo>
                  <a:cubicBezTo>
                    <a:pt x="75" y="0"/>
                    <a:pt x="90" y="21"/>
                    <a:pt x="90" y="48"/>
                  </a:cubicBezTo>
                  <a:cubicBezTo>
                    <a:pt x="90" y="75"/>
                    <a:pt x="75" y="97"/>
                    <a:pt x="45" y="97"/>
                  </a:cubicBezTo>
                  <a:cubicBezTo>
                    <a:pt x="16" y="97"/>
                    <a:pt x="0" y="75"/>
                    <a:pt x="0" y="48"/>
                  </a:cubicBezTo>
                  <a:cubicBezTo>
                    <a:pt x="0" y="21"/>
                    <a:pt x="16" y="0"/>
                    <a:pt x="45" y="0"/>
                  </a:cubicBezTo>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4" name="Freeform 35"/>
            <p:cNvSpPr>
              <a:spLocks/>
            </p:cNvSpPr>
            <p:nvPr/>
          </p:nvSpPr>
          <p:spPr bwMode="auto">
            <a:xfrm>
              <a:off x="3862157" y="5684516"/>
              <a:ext cx="445413" cy="482814"/>
            </a:xfrm>
            <a:custGeom>
              <a:avLst/>
              <a:gdLst>
                <a:gd name="T0" fmla="*/ 123 w 123"/>
                <a:gd name="T1" fmla="*/ 131 h 133"/>
                <a:gd name="T2" fmla="*/ 102 w 123"/>
                <a:gd name="T3" fmla="*/ 131 h 133"/>
                <a:gd name="T4" fmla="*/ 100 w 123"/>
                <a:gd name="T5" fmla="*/ 117 h 133"/>
                <a:gd name="T6" fmla="*/ 64 w 123"/>
                <a:gd name="T7" fmla="*/ 133 h 133"/>
                <a:gd name="T8" fmla="*/ 0 w 123"/>
                <a:gd name="T9" fmla="*/ 67 h 133"/>
                <a:gd name="T10" fmla="*/ 64 w 123"/>
                <a:gd name="T11" fmla="*/ 0 h 133"/>
                <a:gd name="T12" fmla="*/ 122 w 123"/>
                <a:gd name="T13" fmla="*/ 46 h 133"/>
                <a:gd name="T14" fmla="*/ 89 w 123"/>
                <a:gd name="T15" fmla="*/ 46 h 133"/>
                <a:gd name="T16" fmla="*/ 63 w 123"/>
                <a:gd name="T17" fmla="*/ 29 h 133"/>
                <a:gd name="T18" fmla="*/ 34 w 123"/>
                <a:gd name="T19" fmla="*/ 67 h 133"/>
                <a:gd name="T20" fmla="*/ 63 w 123"/>
                <a:gd name="T21" fmla="*/ 105 h 133"/>
                <a:gd name="T22" fmla="*/ 93 w 123"/>
                <a:gd name="T23" fmla="*/ 85 h 133"/>
                <a:gd name="T24" fmla="*/ 69 w 123"/>
                <a:gd name="T25" fmla="*/ 85 h 133"/>
                <a:gd name="T26" fmla="*/ 69 w 123"/>
                <a:gd name="T27" fmla="*/ 61 h 133"/>
                <a:gd name="T28" fmla="*/ 123 w 123"/>
                <a:gd name="T29" fmla="*/ 61 h 133"/>
                <a:gd name="T30" fmla="*/ 123 w 123"/>
                <a:gd name="T31" fmla="*/ 13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3" h="133">
                  <a:moveTo>
                    <a:pt x="123" y="131"/>
                  </a:moveTo>
                  <a:cubicBezTo>
                    <a:pt x="102" y="131"/>
                    <a:pt x="102" y="131"/>
                    <a:pt x="102" y="131"/>
                  </a:cubicBezTo>
                  <a:cubicBezTo>
                    <a:pt x="100" y="117"/>
                    <a:pt x="100" y="117"/>
                    <a:pt x="100" y="117"/>
                  </a:cubicBezTo>
                  <a:cubicBezTo>
                    <a:pt x="91" y="129"/>
                    <a:pt x="76" y="133"/>
                    <a:pt x="64" y="133"/>
                  </a:cubicBezTo>
                  <a:cubicBezTo>
                    <a:pt x="25" y="133"/>
                    <a:pt x="0" y="104"/>
                    <a:pt x="0" y="67"/>
                  </a:cubicBezTo>
                  <a:cubicBezTo>
                    <a:pt x="0" y="29"/>
                    <a:pt x="25" y="0"/>
                    <a:pt x="64" y="0"/>
                  </a:cubicBezTo>
                  <a:cubicBezTo>
                    <a:pt x="91" y="0"/>
                    <a:pt x="119" y="14"/>
                    <a:pt x="122" y="46"/>
                  </a:cubicBezTo>
                  <a:cubicBezTo>
                    <a:pt x="89" y="46"/>
                    <a:pt x="89" y="46"/>
                    <a:pt x="89" y="46"/>
                  </a:cubicBezTo>
                  <a:cubicBezTo>
                    <a:pt x="88" y="35"/>
                    <a:pt x="77" y="29"/>
                    <a:pt x="63" y="29"/>
                  </a:cubicBezTo>
                  <a:cubicBezTo>
                    <a:pt x="42" y="29"/>
                    <a:pt x="34" y="48"/>
                    <a:pt x="34" y="67"/>
                  </a:cubicBezTo>
                  <a:cubicBezTo>
                    <a:pt x="34" y="86"/>
                    <a:pt x="42" y="105"/>
                    <a:pt x="63" y="105"/>
                  </a:cubicBezTo>
                  <a:cubicBezTo>
                    <a:pt x="80" y="105"/>
                    <a:pt x="91" y="97"/>
                    <a:pt x="93" y="85"/>
                  </a:cubicBezTo>
                  <a:cubicBezTo>
                    <a:pt x="69" y="85"/>
                    <a:pt x="69" y="85"/>
                    <a:pt x="69" y="85"/>
                  </a:cubicBezTo>
                  <a:cubicBezTo>
                    <a:pt x="69" y="61"/>
                    <a:pt x="69" y="61"/>
                    <a:pt x="69" y="61"/>
                  </a:cubicBezTo>
                  <a:cubicBezTo>
                    <a:pt x="123" y="61"/>
                    <a:pt x="123" y="61"/>
                    <a:pt x="123" y="61"/>
                  </a:cubicBezTo>
                  <a:lnTo>
                    <a:pt x="123" y="131"/>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5" name="Freeform 36"/>
            <p:cNvSpPr>
              <a:spLocks/>
            </p:cNvSpPr>
            <p:nvPr/>
          </p:nvSpPr>
          <p:spPr bwMode="auto">
            <a:xfrm>
              <a:off x="4355172" y="5814854"/>
              <a:ext cx="235740" cy="344543"/>
            </a:xfrm>
            <a:custGeom>
              <a:avLst/>
              <a:gdLst>
                <a:gd name="T0" fmla="*/ 0 w 65"/>
                <a:gd name="T1" fmla="*/ 2 h 95"/>
                <a:gd name="T2" fmla="*/ 30 w 65"/>
                <a:gd name="T3" fmla="*/ 2 h 95"/>
                <a:gd name="T4" fmla="*/ 30 w 65"/>
                <a:gd name="T5" fmla="*/ 18 h 95"/>
                <a:gd name="T6" fmla="*/ 30 w 65"/>
                <a:gd name="T7" fmla="*/ 18 h 95"/>
                <a:gd name="T8" fmla="*/ 58 w 65"/>
                <a:gd name="T9" fmla="*/ 0 h 95"/>
                <a:gd name="T10" fmla="*/ 65 w 65"/>
                <a:gd name="T11" fmla="*/ 0 h 95"/>
                <a:gd name="T12" fmla="*/ 65 w 65"/>
                <a:gd name="T13" fmla="*/ 28 h 95"/>
                <a:gd name="T14" fmla="*/ 53 w 65"/>
                <a:gd name="T15" fmla="*/ 26 h 95"/>
                <a:gd name="T16" fmla="*/ 30 w 65"/>
                <a:gd name="T17" fmla="*/ 49 h 95"/>
                <a:gd name="T18" fmla="*/ 30 w 65"/>
                <a:gd name="T19" fmla="*/ 95 h 95"/>
                <a:gd name="T20" fmla="*/ 0 w 65"/>
                <a:gd name="T21" fmla="*/ 95 h 95"/>
                <a:gd name="T22" fmla="*/ 0 w 65"/>
                <a:gd name="T2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95">
                  <a:moveTo>
                    <a:pt x="0" y="2"/>
                  </a:moveTo>
                  <a:cubicBezTo>
                    <a:pt x="30" y="2"/>
                    <a:pt x="30" y="2"/>
                    <a:pt x="30" y="2"/>
                  </a:cubicBezTo>
                  <a:cubicBezTo>
                    <a:pt x="30" y="18"/>
                    <a:pt x="30" y="18"/>
                    <a:pt x="30" y="18"/>
                  </a:cubicBezTo>
                  <a:cubicBezTo>
                    <a:pt x="30" y="18"/>
                    <a:pt x="30" y="18"/>
                    <a:pt x="30" y="18"/>
                  </a:cubicBezTo>
                  <a:cubicBezTo>
                    <a:pt x="34" y="6"/>
                    <a:pt x="45" y="0"/>
                    <a:pt x="58" y="0"/>
                  </a:cubicBezTo>
                  <a:cubicBezTo>
                    <a:pt x="60" y="0"/>
                    <a:pt x="63" y="0"/>
                    <a:pt x="65" y="0"/>
                  </a:cubicBezTo>
                  <a:cubicBezTo>
                    <a:pt x="65" y="28"/>
                    <a:pt x="65" y="28"/>
                    <a:pt x="65" y="28"/>
                  </a:cubicBezTo>
                  <a:cubicBezTo>
                    <a:pt x="61" y="27"/>
                    <a:pt x="58" y="26"/>
                    <a:pt x="53" y="26"/>
                  </a:cubicBezTo>
                  <a:cubicBezTo>
                    <a:pt x="38" y="26"/>
                    <a:pt x="30" y="37"/>
                    <a:pt x="30" y="49"/>
                  </a:cubicBezTo>
                  <a:cubicBezTo>
                    <a:pt x="30" y="95"/>
                    <a:pt x="30" y="95"/>
                    <a:pt x="30" y="95"/>
                  </a:cubicBezTo>
                  <a:cubicBezTo>
                    <a:pt x="0" y="95"/>
                    <a:pt x="0" y="95"/>
                    <a:pt x="0" y="95"/>
                  </a:cubicBezTo>
                  <a:lnTo>
                    <a:pt x="0" y="2"/>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6" name="Freeform 37"/>
            <p:cNvSpPr>
              <a:spLocks noEditPoints="1"/>
            </p:cNvSpPr>
            <p:nvPr/>
          </p:nvSpPr>
          <p:spPr bwMode="auto">
            <a:xfrm>
              <a:off x="4609046" y="5811453"/>
              <a:ext cx="362677" cy="355877"/>
            </a:xfrm>
            <a:custGeom>
              <a:avLst/>
              <a:gdLst>
                <a:gd name="T0" fmla="*/ 68 w 100"/>
                <a:gd name="T1" fmla="*/ 39 h 98"/>
                <a:gd name="T2" fmla="*/ 50 w 100"/>
                <a:gd name="T3" fmla="*/ 20 h 98"/>
                <a:gd name="T4" fmla="*/ 30 w 100"/>
                <a:gd name="T5" fmla="*/ 39 h 98"/>
                <a:gd name="T6" fmla="*/ 68 w 100"/>
                <a:gd name="T7" fmla="*/ 39 h 98"/>
                <a:gd name="T8" fmla="*/ 30 w 100"/>
                <a:gd name="T9" fmla="*/ 57 h 98"/>
                <a:gd name="T10" fmla="*/ 51 w 100"/>
                <a:gd name="T11" fmla="*/ 78 h 98"/>
                <a:gd name="T12" fmla="*/ 68 w 100"/>
                <a:gd name="T13" fmla="*/ 67 h 98"/>
                <a:gd name="T14" fmla="*/ 97 w 100"/>
                <a:gd name="T15" fmla="*/ 67 h 98"/>
                <a:gd name="T16" fmla="*/ 51 w 100"/>
                <a:gd name="T17" fmla="*/ 98 h 98"/>
                <a:gd name="T18" fmla="*/ 0 w 100"/>
                <a:gd name="T19" fmla="*/ 49 h 98"/>
                <a:gd name="T20" fmla="*/ 50 w 100"/>
                <a:gd name="T21" fmla="*/ 0 h 98"/>
                <a:gd name="T22" fmla="*/ 99 w 100"/>
                <a:gd name="T23" fmla="*/ 57 h 98"/>
                <a:gd name="T24" fmla="*/ 30 w 100"/>
                <a:gd name="T25" fmla="*/ 5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98">
                  <a:moveTo>
                    <a:pt x="68" y="39"/>
                  </a:moveTo>
                  <a:cubicBezTo>
                    <a:pt x="68" y="29"/>
                    <a:pt x="60" y="20"/>
                    <a:pt x="50" y="20"/>
                  </a:cubicBezTo>
                  <a:cubicBezTo>
                    <a:pt x="39" y="20"/>
                    <a:pt x="32" y="28"/>
                    <a:pt x="30" y="39"/>
                  </a:cubicBezTo>
                  <a:lnTo>
                    <a:pt x="68" y="39"/>
                  </a:lnTo>
                  <a:close/>
                  <a:moveTo>
                    <a:pt x="30" y="57"/>
                  </a:moveTo>
                  <a:cubicBezTo>
                    <a:pt x="31" y="69"/>
                    <a:pt x="38" y="78"/>
                    <a:pt x="51" y="78"/>
                  </a:cubicBezTo>
                  <a:cubicBezTo>
                    <a:pt x="58" y="78"/>
                    <a:pt x="66" y="74"/>
                    <a:pt x="68" y="67"/>
                  </a:cubicBezTo>
                  <a:cubicBezTo>
                    <a:pt x="97" y="67"/>
                    <a:pt x="97" y="67"/>
                    <a:pt x="97" y="67"/>
                  </a:cubicBezTo>
                  <a:cubicBezTo>
                    <a:pt x="91" y="89"/>
                    <a:pt x="71" y="98"/>
                    <a:pt x="51" y="98"/>
                  </a:cubicBezTo>
                  <a:cubicBezTo>
                    <a:pt x="20" y="98"/>
                    <a:pt x="0" y="80"/>
                    <a:pt x="0" y="49"/>
                  </a:cubicBezTo>
                  <a:cubicBezTo>
                    <a:pt x="0" y="20"/>
                    <a:pt x="23" y="0"/>
                    <a:pt x="50" y="0"/>
                  </a:cubicBezTo>
                  <a:cubicBezTo>
                    <a:pt x="83" y="0"/>
                    <a:pt x="100" y="25"/>
                    <a:pt x="99" y="57"/>
                  </a:cubicBezTo>
                  <a:lnTo>
                    <a:pt x="30" y="57"/>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7" name="Freeform 38"/>
            <p:cNvSpPr>
              <a:spLocks noEditPoints="1"/>
            </p:cNvSpPr>
            <p:nvPr/>
          </p:nvSpPr>
          <p:spPr bwMode="auto">
            <a:xfrm>
              <a:off x="4993257" y="5811453"/>
              <a:ext cx="344543" cy="355877"/>
            </a:xfrm>
            <a:custGeom>
              <a:avLst/>
              <a:gdLst>
                <a:gd name="T0" fmla="*/ 43 w 95"/>
                <a:gd name="T1" fmla="*/ 79 h 98"/>
                <a:gd name="T2" fmla="*/ 62 w 95"/>
                <a:gd name="T3" fmla="*/ 52 h 98"/>
                <a:gd name="T4" fmla="*/ 43 w 95"/>
                <a:gd name="T5" fmla="*/ 57 h 98"/>
                <a:gd name="T6" fmla="*/ 30 w 95"/>
                <a:gd name="T7" fmla="*/ 69 h 98"/>
                <a:gd name="T8" fmla="*/ 43 w 95"/>
                <a:gd name="T9" fmla="*/ 79 h 98"/>
                <a:gd name="T10" fmla="*/ 4 w 95"/>
                <a:gd name="T11" fmla="*/ 31 h 98"/>
                <a:gd name="T12" fmla="*/ 18 w 95"/>
                <a:gd name="T13" fmla="*/ 6 h 98"/>
                <a:gd name="T14" fmla="*/ 48 w 95"/>
                <a:gd name="T15" fmla="*/ 0 h 98"/>
                <a:gd name="T16" fmla="*/ 91 w 95"/>
                <a:gd name="T17" fmla="*/ 31 h 98"/>
                <a:gd name="T18" fmla="*/ 91 w 95"/>
                <a:gd name="T19" fmla="*/ 72 h 98"/>
                <a:gd name="T20" fmla="*/ 95 w 95"/>
                <a:gd name="T21" fmla="*/ 96 h 98"/>
                <a:gd name="T22" fmla="*/ 64 w 95"/>
                <a:gd name="T23" fmla="*/ 96 h 98"/>
                <a:gd name="T24" fmla="*/ 62 w 95"/>
                <a:gd name="T25" fmla="*/ 87 h 98"/>
                <a:gd name="T26" fmla="*/ 32 w 95"/>
                <a:gd name="T27" fmla="*/ 98 h 98"/>
                <a:gd name="T28" fmla="*/ 0 w 95"/>
                <a:gd name="T29" fmla="*/ 70 h 98"/>
                <a:gd name="T30" fmla="*/ 54 w 95"/>
                <a:gd name="T31" fmla="*/ 38 h 98"/>
                <a:gd name="T32" fmla="*/ 62 w 95"/>
                <a:gd name="T33" fmla="*/ 29 h 98"/>
                <a:gd name="T34" fmla="*/ 47 w 95"/>
                <a:gd name="T35" fmla="*/ 20 h 98"/>
                <a:gd name="T36" fmla="*/ 32 w 95"/>
                <a:gd name="T37" fmla="*/ 31 h 98"/>
                <a:gd name="T38" fmla="*/ 4 w 95"/>
                <a:gd name="T39" fmla="*/ 3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98">
                  <a:moveTo>
                    <a:pt x="43" y="79"/>
                  </a:moveTo>
                  <a:cubicBezTo>
                    <a:pt x="58" y="79"/>
                    <a:pt x="62" y="71"/>
                    <a:pt x="62" y="52"/>
                  </a:cubicBezTo>
                  <a:cubicBezTo>
                    <a:pt x="57" y="55"/>
                    <a:pt x="50" y="55"/>
                    <a:pt x="43" y="57"/>
                  </a:cubicBezTo>
                  <a:cubicBezTo>
                    <a:pt x="36" y="59"/>
                    <a:pt x="30" y="62"/>
                    <a:pt x="30" y="69"/>
                  </a:cubicBezTo>
                  <a:cubicBezTo>
                    <a:pt x="30" y="76"/>
                    <a:pt x="36" y="79"/>
                    <a:pt x="43" y="79"/>
                  </a:cubicBezTo>
                  <a:moveTo>
                    <a:pt x="4" y="31"/>
                  </a:moveTo>
                  <a:cubicBezTo>
                    <a:pt x="4" y="19"/>
                    <a:pt x="10" y="11"/>
                    <a:pt x="18" y="6"/>
                  </a:cubicBezTo>
                  <a:cubicBezTo>
                    <a:pt x="26" y="2"/>
                    <a:pt x="37" y="0"/>
                    <a:pt x="48" y="0"/>
                  </a:cubicBezTo>
                  <a:cubicBezTo>
                    <a:pt x="70" y="0"/>
                    <a:pt x="91" y="5"/>
                    <a:pt x="91" y="31"/>
                  </a:cubicBezTo>
                  <a:cubicBezTo>
                    <a:pt x="91" y="72"/>
                    <a:pt x="91" y="72"/>
                    <a:pt x="91" y="72"/>
                  </a:cubicBezTo>
                  <a:cubicBezTo>
                    <a:pt x="91" y="80"/>
                    <a:pt x="91" y="88"/>
                    <a:pt x="95" y="96"/>
                  </a:cubicBezTo>
                  <a:cubicBezTo>
                    <a:pt x="64" y="96"/>
                    <a:pt x="64" y="96"/>
                    <a:pt x="64" y="96"/>
                  </a:cubicBezTo>
                  <a:cubicBezTo>
                    <a:pt x="63" y="93"/>
                    <a:pt x="63" y="90"/>
                    <a:pt x="62" y="87"/>
                  </a:cubicBezTo>
                  <a:cubicBezTo>
                    <a:pt x="54" y="95"/>
                    <a:pt x="43" y="98"/>
                    <a:pt x="32" y="98"/>
                  </a:cubicBezTo>
                  <a:cubicBezTo>
                    <a:pt x="14" y="98"/>
                    <a:pt x="0" y="89"/>
                    <a:pt x="0" y="70"/>
                  </a:cubicBezTo>
                  <a:cubicBezTo>
                    <a:pt x="0" y="40"/>
                    <a:pt x="33" y="42"/>
                    <a:pt x="54" y="38"/>
                  </a:cubicBezTo>
                  <a:cubicBezTo>
                    <a:pt x="59" y="37"/>
                    <a:pt x="62" y="35"/>
                    <a:pt x="62" y="29"/>
                  </a:cubicBezTo>
                  <a:cubicBezTo>
                    <a:pt x="62" y="22"/>
                    <a:pt x="54" y="20"/>
                    <a:pt x="47" y="20"/>
                  </a:cubicBezTo>
                  <a:cubicBezTo>
                    <a:pt x="39" y="20"/>
                    <a:pt x="34" y="23"/>
                    <a:pt x="32" y="31"/>
                  </a:cubicBezTo>
                  <a:lnTo>
                    <a:pt x="4" y="31"/>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8" name="Freeform 39"/>
            <p:cNvSpPr>
              <a:spLocks/>
            </p:cNvSpPr>
            <p:nvPr/>
          </p:nvSpPr>
          <p:spPr bwMode="auto">
            <a:xfrm>
              <a:off x="5348001" y="5716250"/>
              <a:ext cx="235740" cy="446546"/>
            </a:xfrm>
            <a:custGeom>
              <a:avLst/>
              <a:gdLst>
                <a:gd name="T0" fmla="*/ 65 w 65"/>
                <a:gd name="T1" fmla="*/ 48 h 123"/>
                <a:gd name="T2" fmla="*/ 46 w 65"/>
                <a:gd name="T3" fmla="*/ 48 h 123"/>
                <a:gd name="T4" fmla="*/ 46 w 65"/>
                <a:gd name="T5" fmla="*/ 91 h 123"/>
                <a:gd name="T6" fmla="*/ 57 w 65"/>
                <a:gd name="T7" fmla="*/ 100 h 123"/>
                <a:gd name="T8" fmla="*/ 65 w 65"/>
                <a:gd name="T9" fmla="*/ 99 h 123"/>
                <a:gd name="T10" fmla="*/ 65 w 65"/>
                <a:gd name="T11" fmla="*/ 122 h 123"/>
                <a:gd name="T12" fmla="*/ 48 w 65"/>
                <a:gd name="T13" fmla="*/ 123 h 123"/>
                <a:gd name="T14" fmla="*/ 15 w 65"/>
                <a:gd name="T15" fmla="*/ 90 h 123"/>
                <a:gd name="T16" fmla="*/ 15 w 65"/>
                <a:gd name="T17" fmla="*/ 48 h 123"/>
                <a:gd name="T18" fmla="*/ 0 w 65"/>
                <a:gd name="T19" fmla="*/ 48 h 123"/>
                <a:gd name="T20" fmla="*/ 0 w 65"/>
                <a:gd name="T21" fmla="*/ 29 h 123"/>
                <a:gd name="T22" fmla="*/ 15 w 65"/>
                <a:gd name="T23" fmla="*/ 29 h 123"/>
                <a:gd name="T24" fmla="*/ 15 w 65"/>
                <a:gd name="T25" fmla="*/ 0 h 123"/>
                <a:gd name="T26" fmla="*/ 46 w 65"/>
                <a:gd name="T27" fmla="*/ 0 h 123"/>
                <a:gd name="T28" fmla="*/ 46 w 65"/>
                <a:gd name="T29" fmla="*/ 29 h 123"/>
                <a:gd name="T30" fmla="*/ 65 w 65"/>
                <a:gd name="T31" fmla="*/ 29 h 123"/>
                <a:gd name="T32" fmla="*/ 65 w 65"/>
                <a:gd name="T33" fmla="*/ 4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123">
                  <a:moveTo>
                    <a:pt x="65" y="48"/>
                  </a:moveTo>
                  <a:cubicBezTo>
                    <a:pt x="46" y="48"/>
                    <a:pt x="46" y="48"/>
                    <a:pt x="46" y="48"/>
                  </a:cubicBezTo>
                  <a:cubicBezTo>
                    <a:pt x="46" y="91"/>
                    <a:pt x="46" y="91"/>
                    <a:pt x="46" y="91"/>
                  </a:cubicBezTo>
                  <a:cubicBezTo>
                    <a:pt x="46" y="98"/>
                    <a:pt x="50" y="100"/>
                    <a:pt x="57" y="100"/>
                  </a:cubicBezTo>
                  <a:cubicBezTo>
                    <a:pt x="59" y="100"/>
                    <a:pt x="62" y="99"/>
                    <a:pt x="65" y="99"/>
                  </a:cubicBezTo>
                  <a:cubicBezTo>
                    <a:pt x="65" y="122"/>
                    <a:pt x="65" y="122"/>
                    <a:pt x="65" y="122"/>
                  </a:cubicBezTo>
                  <a:cubicBezTo>
                    <a:pt x="59" y="122"/>
                    <a:pt x="54" y="123"/>
                    <a:pt x="48" y="123"/>
                  </a:cubicBezTo>
                  <a:cubicBezTo>
                    <a:pt x="22" y="123"/>
                    <a:pt x="15" y="115"/>
                    <a:pt x="15" y="90"/>
                  </a:cubicBezTo>
                  <a:cubicBezTo>
                    <a:pt x="15" y="48"/>
                    <a:pt x="15" y="48"/>
                    <a:pt x="15" y="48"/>
                  </a:cubicBezTo>
                  <a:cubicBezTo>
                    <a:pt x="0" y="48"/>
                    <a:pt x="0" y="48"/>
                    <a:pt x="0" y="48"/>
                  </a:cubicBezTo>
                  <a:cubicBezTo>
                    <a:pt x="0" y="29"/>
                    <a:pt x="0" y="29"/>
                    <a:pt x="0" y="29"/>
                  </a:cubicBezTo>
                  <a:cubicBezTo>
                    <a:pt x="15" y="29"/>
                    <a:pt x="15" y="29"/>
                    <a:pt x="15" y="29"/>
                  </a:cubicBezTo>
                  <a:cubicBezTo>
                    <a:pt x="15" y="0"/>
                    <a:pt x="15" y="0"/>
                    <a:pt x="15" y="0"/>
                  </a:cubicBezTo>
                  <a:cubicBezTo>
                    <a:pt x="46" y="0"/>
                    <a:pt x="46" y="0"/>
                    <a:pt x="46" y="0"/>
                  </a:cubicBezTo>
                  <a:cubicBezTo>
                    <a:pt x="46" y="29"/>
                    <a:pt x="46" y="29"/>
                    <a:pt x="46" y="29"/>
                  </a:cubicBezTo>
                  <a:cubicBezTo>
                    <a:pt x="65" y="29"/>
                    <a:pt x="65" y="29"/>
                    <a:pt x="65" y="29"/>
                  </a:cubicBezTo>
                  <a:lnTo>
                    <a:pt x="65" y="48"/>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9" name="Freeform 40"/>
            <p:cNvSpPr>
              <a:spLocks/>
            </p:cNvSpPr>
            <p:nvPr/>
          </p:nvSpPr>
          <p:spPr bwMode="auto">
            <a:xfrm>
              <a:off x="2938464" y="4148805"/>
              <a:ext cx="2178330" cy="1357773"/>
            </a:xfrm>
            <a:custGeom>
              <a:avLst/>
              <a:gdLst>
                <a:gd name="T0" fmla="*/ 97 w 601"/>
                <a:gd name="T1" fmla="*/ 90 h 374"/>
                <a:gd name="T2" fmla="*/ 32 w 601"/>
                <a:gd name="T3" fmla="*/ 161 h 374"/>
                <a:gd name="T4" fmla="*/ 64 w 601"/>
                <a:gd name="T5" fmla="*/ 374 h 374"/>
                <a:gd name="T6" fmla="*/ 216 w 601"/>
                <a:gd name="T7" fmla="*/ 374 h 374"/>
                <a:gd name="T8" fmla="*/ 205 w 601"/>
                <a:gd name="T9" fmla="*/ 161 h 374"/>
                <a:gd name="T10" fmla="*/ 255 w 601"/>
                <a:gd name="T11" fmla="*/ 134 h 374"/>
                <a:gd name="T12" fmla="*/ 601 w 601"/>
                <a:gd name="T13" fmla="*/ 204 h 374"/>
                <a:gd name="T14" fmla="*/ 97 w 601"/>
                <a:gd name="T15" fmla="*/ 90 h 3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1" h="374">
                  <a:moveTo>
                    <a:pt x="97" y="90"/>
                  </a:moveTo>
                  <a:cubicBezTo>
                    <a:pt x="68" y="106"/>
                    <a:pt x="45" y="131"/>
                    <a:pt x="32" y="161"/>
                  </a:cubicBezTo>
                  <a:cubicBezTo>
                    <a:pt x="0" y="243"/>
                    <a:pt x="42" y="335"/>
                    <a:pt x="64" y="374"/>
                  </a:cubicBezTo>
                  <a:cubicBezTo>
                    <a:pt x="216" y="374"/>
                    <a:pt x="216" y="374"/>
                    <a:pt x="216" y="374"/>
                  </a:cubicBezTo>
                  <a:cubicBezTo>
                    <a:pt x="162" y="245"/>
                    <a:pt x="180" y="190"/>
                    <a:pt x="205" y="161"/>
                  </a:cubicBezTo>
                  <a:cubicBezTo>
                    <a:pt x="218" y="147"/>
                    <a:pt x="236" y="137"/>
                    <a:pt x="255" y="134"/>
                  </a:cubicBezTo>
                  <a:cubicBezTo>
                    <a:pt x="406" y="104"/>
                    <a:pt x="560" y="183"/>
                    <a:pt x="601" y="204"/>
                  </a:cubicBezTo>
                  <a:cubicBezTo>
                    <a:pt x="341" y="0"/>
                    <a:pt x="170" y="51"/>
                    <a:pt x="97" y="90"/>
                  </a:cubicBezTo>
                </a:path>
              </a:pathLst>
            </a:custGeom>
            <a:solidFill>
              <a:srgbClr val="BABABA"/>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60" name="Freeform 41"/>
            <p:cNvSpPr>
              <a:spLocks/>
            </p:cNvSpPr>
            <p:nvPr/>
          </p:nvSpPr>
          <p:spPr bwMode="auto">
            <a:xfrm>
              <a:off x="5790014" y="5041898"/>
              <a:ext cx="2178330" cy="1364573"/>
            </a:xfrm>
            <a:custGeom>
              <a:avLst/>
              <a:gdLst>
                <a:gd name="T0" fmla="*/ 535 w 601"/>
                <a:gd name="T1" fmla="*/ 0 h 376"/>
                <a:gd name="T2" fmla="*/ 384 w 601"/>
                <a:gd name="T3" fmla="*/ 0 h 376"/>
                <a:gd name="T4" fmla="*/ 395 w 601"/>
                <a:gd name="T5" fmla="*/ 215 h 376"/>
                <a:gd name="T6" fmla="*/ 346 w 601"/>
                <a:gd name="T7" fmla="*/ 242 h 376"/>
                <a:gd name="T8" fmla="*/ 0 w 601"/>
                <a:gd name="T9" fmla="*/ 172 h 376"/>
                <a:gd name="T10" fmla="*/ 504 w 601"/>
                <a:gd name="T11" fmla="*/ 286 h 376"/>
                <a:gd name="T12" fmla="*/ 568 w 601"/>
                <a:gd name="T13" fmla="*/ 215 h 376"/>
                <a:gd name="T14" fmla="*/ 535 w 601"/>
                <a:gd name="T15" fmla="*/ 0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1" h="376">
                  <a:moveTo>
                    <a:pt x="535" y="0"/>
                  </a:moveTo>
                  <a:cubicBezTo>
                    <a:pt x="384" y="0"/>
                    <a:pt x="384" y="0"/>
                    <a:pt x="384" y="0"/>
                  </a:cubicBezTo>
                  <a:cubicBezTo>
                    <a:pt x="439" y="130"/>
                    <a:pt x="421" y="186"/>
                    <a:pt x="395" y="215"/>
                  </a:cubicBezTo>
                  <a:cubicBezTo>
                    <a:pt x="382" y="229"/>
                    <a:pt x="365" y="239"/>
                    <a:pt x="346" y="242"/>
                  </a:cubicBezTo>
                  <a:cubicBezTo>
                    <a:pt x="194" y="272"/>
                    <a:pt x="41" y="193"/>
                    <a:pt x="0" y="172"/>
                  </a:cubicBezTo>
                  <a:cubicBezTo>
                    <a:pt x="260" y="376"/>
                    <a:pt x="431" y="325"/>
                    <a:pt x="504" y="286"/>
                  </a:cubicBezTo>
                  <a:cubicBezTo>
                    <a:pt x="533" y="270"/>
                    <a:pt x="556" y="245"/>
                    <a:pt x="568" y="215"/>
                  </a:cubicBezTo>
                  <a:cubicBezTo>
                    <a:pt x="601" y="132"/>
                    <a:pt x="557" y="39"/>
                    <a:pt x="535" y="0"/>
                  </a:cubicBezTo>
                </a:path>
              </a:pathLst>
            </a:custGeom>
            <a:solidFill>
              <a:srgbClr val="FF5000"/>
            </a:solidFill>
            <a:ln>
              <a:noFill/>
            </a:ln>
            <a:extLst/>
          </p:spPr>
          <p:txBody>
            <a:bodyPr vert="horz" wrap="square" lIns="91440" tIns="45720" rIns="91440" bIns="45720" numCol="1" anchor="t" anchorCtr="0" compatLnSpc="1">
              <a:prstTxWarp prst="textNoShape">
                <a:avLst/>
              </a:prstTxWarp>
            </a:bodyPr>
            <a:lstStyle/>
            <a:p>
              <a:endParaRPr lang="en-GB"/>
            </a:p>
          </p:txBody>
        </p:sp>
      </p:grpSp>
      <p:pic>
        <p:nvPicPr>
          <p:cNvPr id="61" name="Picture 6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3219" y="6469790"/>
            <a:ext cx="1420469" cy="320557"/>
          </a:xfrm>
          <a:prstGeom prst="rect">
            <a:avLst/>
          </a:prstGeom>
        </p:spPr>
      </p:pic>
    </p:spTree>
    <p:extLst>
      <p:ext uri="{BB962C8B-B14F-4D97-AF65-F5344CB8AC3E}">
        <p14:creationId xmlns:p14="http://schemas.microsoft.com/office/powerpoint/2010/main" val="1085509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wo column">
    <p:spTree>
      <p:nvGrpSpPr>
        <p:cNvPr id="1" name=""/>
        <p:cNvGrpSpPr/>
        <p:nvPr/>
      </p:nvGrpSpPr>
      <p:grpSpPr>
        <a:xfrm>
          <a:off x="0" y="0"/>
          <a:ext cx="0" cy="0"/>
          <a:chOff x="0" y="0"/>
          <a:chExt cx="0" cy="0"/>
        </a:xfrm>
      </p:grpSpPr>
      <p:sp>
        <p:nvSpPr>
          <p:cNvPr id="9" name="object 4"/>
          <p:cNvSpPr/>
          <p:nvPr userDrawn="1"/>
        </p:nvSpPr>
        <p:spPr>
          <a:xfrm>
            <a:off x="446654" y="905639"/>
            <a:ext cx="8250695" cy="0"/>
          </a:xfrm>
          <a:custGeom>
            <a:avLst/>
            <a:gdLst/>
            <a:ahLst/>
            <a:cxnLst/>
            <a:rect l="l" t="t" r="r" b="b"/>
            <a:pathLst>
              <a:path w="11734800">
                <a:moveTo>
                  <a:pt x="0" y="0"/>
                </a:moveTo>
                <a:lnTo>
                  <a:pt x="11734800" y="0"/>
                </a:lnTo>
              </a:path>
            </a:pathLst>
          </a:custGeom>
          <a:ln w="6350">
            <a:solidFill>
              <a:srgbClr val="203664"/>
            </a:solidFill>
          </a:ln>
        </p:spPr>
        <p:txBody>
          <a:bodyPr wrap="square" lIns="0" tIns="0" rIns="0" bIns="0" rtlCol="0"/>
          <a:lstStyle/>
          <a:p>
            <a:endParaRPr sz="890"/>
          </a:p>
        </p:txBody>
      </p:sp>
      <p:sp>
        <p:nvSpPr>
          <p:cNvPr id="12" name="object 2"/>
          <p:cNvSpPr/>
          <p:nvPr userDrawn="1"/>
        </p:nvSpPr>
        <p:spPr bwMode="black">
          <a:xfrm>
            <a:off x="374" y="6411517"/>
            <a:ext cx="9143627" cy="446484"/>
          </a:xfrm>
          <a:custGeom>
            <a:avLst/>
            <a:gdLst/>
            <a:ahLst/>
            <a:cxnLst/>
            <a:rect l="l" t="t" r="r" b="b"/>
            <a:pathLst>
              <a:path w="13004800" h="635000">
                <a:moveTo>
                  <a:pt x="0" y="635000"/>
                </a:moveTo>
                <a:lnTo>
                  <a:pt x="13004800" y="635000"/>
                </a:lnTo>
                <a:lnTo>
                  <a:pt x="13004800" y="0"/>
                </a:lnTo>
                <a:lnTo>
                  <a:pt x="0" y="0"/>
                </a:lnTo>
                <a:lnTo>
                  <a:pt x="0" y="635000"/>
                </a:lnTo>
                <a:close/>
              </a:path>
            </a:pathLst>
          </a:custGeom>
          <a:solidFill>
            <a:srgbClr val="203664"/>
          </a:solidFill>
        </p:spPr>
        <p:txBody>
          <a:bodyPr wrap="square" lIns="0" tIns="0" rIns="0" bIns="0" rtlCol="0"/>
          <a:lstStyle/>
          <a:p>
            <a:endParaRPr sz="890"/>
          </a:p>
        </p:txBody>
      </p:sp>
      <p:sp>
        <p:nvSpPr>
          <p:cNvPr id="17" name="Text Placeholder 16"/>
          <p:cNvSpPr>
            <a:spLocks noGrp="1"/>
          </p:cNvSpPr>
          <p:nvPr>
            <p:ph type="body" sz="quarter" idx="13"/>
          </p:nvPr>
        </p:nvSpPr>
        <p:spPr>
          <a:xfrm>
            <a:off x="450110" y="1093171"/>
            <a:ext cx="3960000" cy="5040000"/>
          </a:xfrm>
        </p:spPr>
        <p:txBody>
          <a:bodyPr/>
          <a:lstStyle>
            <a:lvl1pPr>
              <a:defRPr sz="1800" b="0"/>
            </a:lvl1pPr>
            <a:lvl2pPr marL="476634" indent="-285750" algn="l" defTabSz="642974" rtl="0" eaLnBrk="1" latinLnBrk="0" hangingPunct="1">
              <a:lnSpc>
                <a:spcPct val="150000"/>
              </a:lnSpc>
              <a:buFont typeface="Arial" panose="020B0604020202020204" pitchFamily="34" charset="0"/>
              <a:buChar char="•"/>
              <a:defRPr lang="en-US" sz="1600" b="0" i="0" kern="0" dirty="0" smtClean="0">
                <a:solidFill>
                  <a:schemeClr val="tx1"/>
                </a:solidFill>
                <a:latin typeface="Arial" charset="0"/>
                <a:ea typeface="Arial" charset="0"/>
                <a:cs typeface="Arial" charset="0"/>
              </a:defRPr>
            </a:lvl2pPr>
            <a:lvl3pPr marL="771330" indent="-285750">
              <a:buFont typeface="Arial" panose="020B0604020202020204" pitchFamily="34" charset="0"/>
              <a:buChar char="•"/>
              <a:defRPr sz="1400" b="0"/>
            </a:lvl3pPr>
            <a:lvl4pPr marL="854610" indent="-171450">
              <a:buSzPct val="95000"/>
              <a:buFont typeface="Arial" panose="020B0604020202020204" pitchFamily="34" charset="0"/>
              <a:buChar char="•"/>
              <a:defRPr sz="1200" i="0"/>
            </a:lvl4pPr>
            <a:lvl5pPr>
              <a:buSzPct val="95000"/>
              <a:defRPr sz="1266"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4" name="Holder 5"/>
          <p:cNvSpPr>
            <a:spLocks noGrp="1"/>
          </p:cNvSpPr>
          <p:nvPr>
            <p:ph type="dt" sz="half" idx="6"/>
          </p:nvPr>
        </p:nvSpPr>
        <p:spPr>
          <a:xfrm>
            <a:off x="6597472" y="6624115"/>
            <a:ext cx="1540688" cy="108220"/>
          </a:xfrm>
          <a:prstGeom prst="rect">
            <a:avLst/>
          </a:prstGeom>
        </p:spPr>
        <p:txBody>
          <a:bodyPr wrap="square" lIns="0" tIns="0" rIns="0" bIns="0">
            <a:spAutoFit/>
          </a:bodyPr>
          <a:lstStyle>
            <a:lvl1pPr marL="8929" algn="l" defTabSz="642818" rtl="0" eaLnBrk="1" latinLnBrk="0" hangingPunct="1">
              <a:defRPr lang="en-US" sz="703" b="1" kern="1200" smtClean="0">
                <a:solidFill>
                  <a:schemeClr val="bg2"/>
                </a:solidFill>
                <a:latin typeface="Arial"/>
                <a:ea typeface="+mn-ea"/>
                <a:cs typeface="Arial"/>
              </a:defRPr>
            </a:lvl1pPr>
          </a:lstStyle>
          <a:p>
            <a:fld id="{FFFEF400-D401-C740-997A-F839A02C1A59}" type="datetime1">
              <a:rPr lang="en-GB" smtClean="0"/>
              <a:t>30/01/2018</a:t>
            </a:fld>
            <a:endParaRPr lang="bg-BG"/>
          </a:p>
        </p:txBody>
      </p:sp>
      <p:sp>
        <p:nvSpPr>
          <p:cNvPr id="16" name="Holder 4"/>
          <p:cNvSpPr>
            <a:spLocks noGrp="1"/>
          </p:cNvSpPr>
          <p:nvPr>
            <p:ph type="ftr" sz="quarter" idx="5"/>
          </p:nvPr>
        </p:nvSpPr>
        <p:spPr>
          <a:xfrm>
            <a:off x="3108960" y="6624115"/>
            <a:ext cx="3357330" cy="108220"/>
          </a:xfrm>
          <a:prstGeom prst="rect">
            <a:avLst/>
          </a:prstGeom>
        </p:spPr>
        <p:txBody>
          <a:bodyPr wrap="square" lIns="0" tIns="0" rIns="0" bIns="0">
            <a:spAutoFit/>
          </a:bodyPr>
          <a:lstStyle>
            <a:lvl1pPr marL="8929" algn="l" defTabSz="642818" rtl="0" eaLnBrk="1" latinLnBrk="0" hangingPunct="1">
              <a:defRPr lang="en-US" sz="703" b="1" kern="1200" dirty="0" smtClean="0">
                <a:solidFill>
                  <a:schemeClr val="bg1"/>
                </a:solidFill>
                <a:latin typeface="Arial"/>
                <a:ea typeface="+mn-ea"/>
                <a:cs typeface="Arial"/>
              </a:defRPr>
            </a:lvl1pPr>
          </a:lstStyle>
          <a:p>
            <a:endParaRPr lang="en-US"/>
          </a:p>
        </p:txBody>
      </p:sp>
      <p:sp>
        <p:nvSpPr>
          <p:cNvPr id="18" name="Holder 6"/>
          <p:cNvSpPr>
            <a:spLocks noGrp="1"/>
          </p:cNvSpPr>
          <p:nvPr>
            <p:ph type="sldNum" sz="quarter" idx="7"/>
          </p:nvPr>
        </p:nvSpPr>
        <p:spPr>
          <a:xfrm>
            <a:off x="8269342" y="6624115"/>
            <a:ext cx="417458" cy="108220"/>
          </a:xfrm>
          <a:prstGeom prst="rect">
            <a:avLst/>
          </a:prstGeom>
        </p:spPr>
        <p:txBody>
          <a:bodyPr wrap="square" lIns="0" tIns="0" rIns="0" bIns="0">
            <a:spAutoFit/>
          </a:bodyPr>
          <a:lstStyle>
            <a:lvl1pPr marL="8929" algn="r" defTabSz="642818" rtl="0" eaLnBrk="1" latinLnBrk="0" hangingPunct="1">
              <a:defRPr lang="uk-UA" sz="703" b="1" kern="1200" smtClean="0">
                <a:solidFill>
                  <a:schemeClr val="bg1"/>
                </a:solidFill>
                <a:latin typeface="Arial"/>
                <a:ea typeface="+mn-ea"/>
                <a:cs typeface="Arial"/>
              </a:defRPr>
            </a:lvl1pPr>
          </a:lstStyle>
          <a:p>
            <a:fld id="{B6F15528-21DE-4FAA-801E-634DDDAF4B2B}" type="slidenum">
              <a:rPr lang="uk-UA" smtClean="0"/>
              <a:pPr/>
              <a:t>‹#›</a:t>
            </a:fld>
            <a:endParaRPr lang="uk-UA"/>
          </a:p>
        </p:txBody>
      </p:sp>
      <p:grpSp>
        <p:nvGrpSpPr>
          <p:cNvPr id="62" name="Group 61"/>
          <p:cNvGrpSpPr/>
          <p:nvPr userDrawn="1"/>
        </p:nvGrpSpPr>
        <p:grpSpPr>
          <a:xfrm>
            <a:off x="7451725" y="220390"/>
            <a:ext cx="1255484" cy="563208"/>
            <a:chOff x="2938464" y="4148805"/>
            <a:chExt cx="5029880" cy="2257666"/>
          </a:xfrm>
        </p:grpSpPr>
        <p:sp>
          <p:nvSpPr>
            <p:cNvPr id="63" name="Freeform 25"/>
            <p:cNvSpPr>
              <a:spLocks/>
            </p:cNvSpPr>
            <p:nvPr/>
          </p:nvSpPr>
          <p:spPr bwMode="auto">
            <a:xfrm>
              <a:off x="3876891" y="5041898"/>
              <a:ext cx="304876" cy="464680"/>
            </a:xfrm>
            <a:custGeom>
              <a:avLst/>
              <a:gdLst>
                <a:gd name="T0" fmla="*/ 0 w 269"/>
                <a:gd name="T1" fmla="*/ 0 h 410"/>
                <a:gd name="T2" fmla="*/ 269 w 269"/>
                <a:gd name="T3" fmla="*/ 0 h 410"/>
                <a:gd name="T4" fmla="*/ 269 w 269"/>
                <a:gd name="T5" fmla="*/ 45 h 410"/>
                <a:gd name="T6" fmla="*/ 54 w 269"/>
                <a:gd name="T7" fmla="*/ 45 h 410"/>
                <a:gd name="T8" fmla="*/ 54 w 269"/>
                <a:gd name="T9" fmla="*/ 176 h 410"/>
                <a:gd name="T10" fmla="*/ 243 w 269"/>
                <a:gd name="T11" fmla="*/ 176 h 410"/>
                <a:gd name="T12" fmla="*/ 243 w 269"/>
                <a:gd name="T13" fmla="*/ 221 h 410"/>
                <a:gd name="T14" fmla="*/ 54 w 269"/>
                <a:gd name="T15" fmla="*/ 221 h 410"/>
                <a:gd name="T16" fmla="*/ 54 w 269"/>
                <a:gd name="T17" fmla="*/ 410 h 410"/>
                <a:gd name="T18" fmla="*/ 0 w 269"/>
                <a:gd name="T19" fmla="*/ 410 h 410"/>
                <a:gd name="T20" fmla="*/ 0 w 269"/>
                <a:gd name="T21" fmla="*/ 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9" h="410">
                  <a:moveTo>
                    <a:pt x="0" y="0"/>
                  </a:moveTo>
                  <a:lnTo>
                    <a:pt x="269" y="0"/>
                  </a:lnTo>
                  <a:lnTo>
                    <a:pt x="269" y="45"/>
                  </a:lnTo>
                  <a:lnTo>
                    <a:pt x="54" y="45"/>
                  </a:lnTo>
                  <a:lnTo>
                    <a:pt x="54" y="176"/>
                  </a:lnTo>
                  <a:lnTo>
                    <a:pt x="243" y="176"/>
                  </a:lnTo>
                  <a:lnTo>
                    <a:pt x="243" y="221"/>
                  </a:lnTo>
                  <a:lnTo>
                    <a:pt x="54" y="221"/>
                  </a:lnTo>
                  <a:lnTo>
                    <a:pt x="54" y="410"/>
                  </a:lnTo>
                  <a:lnTo>
                    <a:pt x="0" y="410"/>
                  </a:lnTo>
                  <a:lnTo>
                    <a:pt x="0" y="0"/>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64" name="Freeform 26"/>
            <p:cNvSpPr>
              <a:spLocks/>
            </p:cNvSpPr>
            <p:nvPr/>
          </p:nvSpPr>
          <p:spPr bwMode="auto">
            <a:xfrm>
              <a:off x="4221435" y="5160901"/>
              <a:ext cx="176805" cy="345677"/>
            </a:xfrm>
            <a:custGeom>
              <a:avLst/>
              <a:gdLst>
                <a:gd name="T0" fmla="*/ 0 w 49"/>
                <a:gd name="T1" fmla="*/ 2 h 95"/>
                <a:gd name="T2" fmla="*/ 14 w 49"/>
                <a:gd name="T3" fmla="*/ 2 h 95"/>
                <a:gd name="T4" fmla="*/ 14 w 49"/>
                <a:gd name="T5" fmla="*/ 22 h 95"/>
                <a:gd name="T6" fmla="*/ 15 w 49"/>
                <a:gd name="T7" fmla="*/ 22 h 95"/>
                <a:gd name="T8" fmla="*/ 49 w 49"/>
                <a:gd name="T9" fmla="*/ 0 h 95"/>
                <a:gd name="T10" fmla="*/ 49 w 49"/>
                <a:gd name="T11" fmla="*/ 16 h 95"/>
                <a:gd name="T12" fmla="*/ 15 w 49"/>
                <a:gd name="T13" fmla="*/ 54 h 95"/>
                <a:gd name="T14" fmla="*/ 15 w 49"/>
                <a:gd name="T15" fmla="*/ 95 h 95"/>
                <a:gd name="T16" fmla="*/ 0 w 49"/>
                <a:gd name="T17" fmla="*/ 95 h 95"/>
                <a:gd name="T18" fmla="*/ 0 w 49"/>
                <a:gd name="T19"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95">
                  <a:moveTo>
                    <a:pt x="0" y="2"/>
                  </a:moveTo>
                  <a:cubicBezTo>
                    <a:pt x="14" y="2"/>
                    <a:pt x="14" y="2"/>
                    <a:pt x="14" y="2"/>
                  </a:cubicBezTo>
                  <a:cubicBezTo>
                    <a:pt x="14" y="22"/>
                    <a:pt x="14" y="22"/>
                    <a:pt x="14" y="22"/>
                  </a:cubicBezTo>
                  <a:cubicBezTo>
                    <a:pt x="15" y="22"/>
                    <a:pt x="15" y="22"/>
                    <a:pt x="15" y="22"/>
                  </a:cubicBezTo>
                  <a:cubicBezTo>
                    <a:pt x="22" y="7"/>
                    <a:pt x="32" y="0"/>
                    <a:pt x="49" y="0"/>
                  </a:cubicBezTo>
                  <a:cubicBezTo>
                    <a:pt x="49" y="16"/>
                    <a:pt x="49" y="16"/>
                    <a:pt x="49" y="16"/>
                  </a:cubicBezTo>
                  <a:cubicBezTo>
                    <a:pt x="24" y="16"/>
                    <a:pt x="15" y="30"/>
                    <a:pt x="15" y="54"/>
                  </a:cubicBezTo>
                  <a:cubicBezTo>
                    <a:pt x="15" y="95"/>
                    <a:pt x="15" y="95"/>
                    <a:pt x="15" y="95"/>
                  </a:cubicBezTo>
                  <a:cubicBezTo>
                    <a:pt x="0" y="95"/>
                    <a:pt x="0" y="95"/>
                    <a:pt x="0" y="95"/>
                  </a:cubicBezTo>
                  <a:lnTo>
                    <a:pt x="0" y="2"/>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65" name="Freeform 27"/>
            <p:cNvSpPr>
              <a:spLocks noEditPoints="1"/>
            </p:cNvSpPr>
            <p:nvPr/>
          </p:nvSpPr>
          <p:spPr bwMode="auto">
            <a:xfrm>
              <a:off x="4412973" y="5160901"/>
              <a:ext cx="326410" cy="352477"/>
            </a:xfrm>
            <a:custGeom>
              <a:avLst/>
              <a:gdLst>
                <a:gd name="T0" fmla="*/ 45 w 90"/>
                <a:gd name="T1" fmla="*/ 84 h 97"/>
                <a:gd name="T2" fmla="*/ 74 w 90"/>
                <a:gd name="T3" fmla="*/ 49 h 97"/>
                <a:gd name="T4" fmla="*/ 45 w 90"/>
                <a:gd name="T5" fmla="*/ 14 h 97"/>
                <a:gd name="T6" fmla="*/ 17 w 90"/>
                <a:gd name="T7" fmla="*/ 49 h 97"/>
                <a:gd name="T8" fmla="*/ 45 w 90"/>
                <a:gd name="T9" fmla="*/ 84 h 97"/>
                <a:gd name="T10" fmla="*/ 45 w 90"/>
                <a:gd name="T11" fmla="*/ 0 h 97"/>
                <a:gd name="T12" fmla="*/ 90 w 90"/>
                <a:gd name="T13" fmla="*/ 49 h 97"/>
                <a:gd name="T14" fmla="*/ 45 w 90"/>
                <a:gd name="T15" fmla="*/ 97 h 97"/>
                <a:gd name="T16" fmla="*/ 0 w 90"/>
                <a:gd name="T17" fmla="*/ 49 h 97"/>
                <a:gd name="T18" fmla="*/ 45 w 90"/>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7">
                  <a:moveTo>
                    <a:pt x="45" y="84"/>
                  </a:moveTo>
                  <a:cubicBezTo>
                    <a:pt x="61" y="84"/>
                    <a:pt x="74" y="71"/>
                    <a:pt x="74" y="49"/>
                  </a:cubicBezTo>
                  <a:cubicBezTo>
                    <a:pt x="74" y="26"/>
                    <a:pt x="61" y="14"/>
                    <a:pt x="45" y="14"/>
                  </a:cubicBezTo>
                  <a:cubicBezTo>
                    <a:pt x="29" y="14"/>
                    <a:pt x="17" y="26"/>
                    <a:pt x="17" y="49"/>
                  </a:cubicBezTo>
                  <a:cubicBezTo>
                    <a:pt x="17" y="71"/>
                    <a:pt x="29" y="84"/>
                    <a:pt x="45" y="84"/>
                  </a:cubicBezTo>
                  <a:moveTo>
                    <a:pt x="45" y="0"/>
                  </a:moveTo>
                  <a:cubicBezTo>
                    <a:pt x="75" y="0"/>
                    <a:pt x="90" y="22"/>
                    <a:pt x="90" y="49"/>
                  </a:cubicBezTo>
                  <a:cubicBezTo>
                    <a:pt x="90" y="76"/>
                    <a:pt x="75" y="97"/>
                    <a:pt x="45" y="97"/>
                  </a:cubicBezTo>
                  <a:cubicBezTo>
                    <a:pt x="16" y="97"/>
                    <a:pt x="0" y="76"/>
                    <a:pt x="0" y="49"/>
                  </a:cubicBezTo>
                  <a:cubicBezTo>
                    <a:pt x="0" y="22"/>
                    <a:pt x="16" y="0"/>
                    <a:pt x="45" y="0"/>
                  </a:cubicBezTo>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66" name="Freeform 28"/>
            <p:cNvSpPr>
              <a:spLocks/>
            </p:cNvSpPr>
            <p:nvPr/>
          </p:nvSpPr>
          <p:spPr bwMode="auto">
            <a:xfrm>
              <a:off x="4786984" y="5160901"/>
              <a:ext cx="470347" cy="345677"/>
            </a:xfrm>
            <a:custGeom>
              <a:avLst/>
              <a:gdLst>
                <a:gd name="T0" fmla="*/ 0 w 130"/>
                <a:gd name="T1" fmla="*/ 2 h 95"/>
                <a:gd name="T2" fmla="*/ 14 w 130"/>
                <a:gd name="T3" fmla="*/ 2 h 95"/>
                <a:gd name="T4" fmla="*/ 14 w 130"/>
                <a:gd name="T5" fmla="*/ 16 h 95"/>
                <a:gd name="T6" fmla="*/ 15 w 130"/>
                <a:gd name="T7" fmla="*/ 16 h 95"/>
                <a:gd name="T8" fmla="*/ 45 w 130"/>
                <a:gd name="T9" fmla="*/ 0 h 95"/>
                <a:gd name="T10" fmla="*/ 70 w 130"/>
                <a:gd name="T11" fmla="*/ 16 h 95"/>
                <a:gd name="T12" fmla="*/ 99 w 130"/>
                <a:gd name="T13" fmla="*/ 0 h 95"/>
                <a:gd name="T14" fmla="*/ 130 w 130"/>
                <a:gd name="T15" fmla="*/ 27 h 95"/>
                <a:gd name="T16" fmla="*/ 130 w 130"/>
                <a:gd name="T17" fmla="*/ 95 h 95"/>
                <a:gd name="T18" fmla="*/ 115 w 130"/>
                <a:gd name="T19" fmla="*/ 95 h 95"/>
                <a:gd name="T20" fmla="*/ 115 w 130"/>
                <a:gd name="T21" fmla="*/ 34 h 95"/>
                <a:gd name="T22" fmla="*/ 97 w 130"/>
                <a:gd name="T23" fmla="*/ 14 h 95"/>
                <a:gd name="T24" fmla="*/ 73 w 130"/>
                <a:gd name="T25" fmla="*/ 37 h 95"/>
                <a:gd name="T26" fmla="*/ 73 w 130"/>
                <a:gd name="T27" fmla="*/ 95 h 95"/>
                <a:gd name="T28" fmla="*/ 58 w 130"/>
                <a:gd name="T29" fmla="*/ 95 h 95"/>
                <a:gd name="T30" fmla="*/ 58 w 130"/>
                <a:gd name="T31" fmla="*/ 34 h 95"/>
                <a:gd name="T32" fmla="*/ 40 w 130"/>
                <a:gd name="T33" fmla="*/ 14 h 95"/>
                <a:gd name="T34" fmla="*/ 15 w 130"/>
                <a:gd name="T35" fmla="*/ 37 h 95"/>
                <a:gd name="T36" fmla="*/ 15 w 130"/>
                <a:gd name="T37" fmla="*/ 95 h 95"/>
                <a:gd name="T38" fmla="*/ 0 w 130"/>
                <a:gd name="T39" fmla="*/ 95 h 95"/>
                <a:gd name="T40" fmla="*/ 0 w 130"/>
                <a:gd name="T41"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95">
                  <a:moveTo>
                    <a:pt x="0" y="2"/>
                  </a:moveTo>
                  <a:cubicBezTo>
                    <a:pt x="14" y="2"/>
                    <a:pt x="14" y="2"/>
                    <a:pt x="14" y="2"/>
                  </a:cubicBezTo>
                  <a:cubicBezTo>
                    <a:pt x="14" y="16"/>
                    <a:pt x="14" y="16"/>
                    <a:pt x="14" y="16"/>
                  </a:cubicBezTo>
                  <a:cubicBezTo>
                    <a:pt x="15" y="16"/>
                    <a:pt x="15" y="16"/>
                    <a:pt x="15" y="16"/>
                  </a:cubicBezTo>
                  <a:cubicBezTo>
                    <a:pt x="22" y="6"/>
                    <a:pt x="32" y="0"/>
                    <a:pt x="45" y="0"/>
                  </a:cubicBezTo>
                  <a:cubicBezTo>
                    <a:pt x="56" y="0"/>
                    <a:pt x="66" y="5"/>
                    <a:pt x="70" y="16"/>
                  </a:cubicBezTo>
                  <a:cubicBezTo>
                    <a:pt x="77" y="6"/>
                    <a:pt x="87" y="0"/>
                    <a:pt x="99" y="0"/>
                  </a:cubicBezTo>
                  <a:cubicBezTo>
                    <a:pt x="118" y="0"/>
                    <a:pt x="130" y="8"/>
                    <a:pt x="130" y="27"/>
                  </a:cubicBezTo>
                  <a:cubicBezTo>
                    <a:pt x="130" y="95"/>
                    <a:pt x="130" y="95"/>
                    <a:pt x="130" y="95"/>
                  </a:cubicBezTo>
                  <a:cubicBezTo>
                    <a:pt x="115" y="95"/>
                    <a:pt x="115" y="95"/>
                    <a:pt x="115" y="95"/>
                  </a:cubicBezTo>
                  <a:cubicBezTo>
                    <a:pt x="115" y="34"/>
                    <a:pt x="115" y="34"/>
                    <a:pt x="115" y="34"/>
                  </a:cubicBezTo>
                  <a:cubicBezTo>
                    <a:pt x="115" y="23"/>
                    <a:pt x="112" y="14"/>
                    <a:pt x="97" y="14"/>
                  </a:cubicBezTo>
                  <a:cubicBezTo>
                    <a:pt x="82" y="14"/>
                    <a:pt x="73" y="23"/>
                    <a:pt x="73" y="37"/>
                  </a:cubicBezTo>
                  <a:cubicBezTo>
                    <a:pt x="73" y="95"/>
                    <a:pt x="73" y="95"/>
                    <a:pt x="73" y="95"/>
                  </a:cubicBezTo>
                  <a:cubicBezTo>
                    <a:pt x="58" y="95"/>
                    <a:pt x="58" y="95"/>
                    <a:pt x="58" y="95"/>
                  </a:cubicBezTo>
                  <a:cubicBezTo>
                    <a:pt x="58" y="34"/>
                    <a:pt x="58" y="34"/>
                    <a:pt x="58" y="34"/>
                  </a:cubicBezTo>
                  <a:cubicBezTo>
                    <a:pt x="58" y="22"/>
                    <a:pt x="54" y="14"/>
                    <a:pt x="40" y="14"/>
                  </a:cubicBezTo>
                  <a:cubicBezTo>
                    <a:pt x="22" y="14"/>
                    <a:pt x="15" y="30"/>
                    <a:pt x="15" y="37"/>
                  </a:cubicBezTo>
                  <a:cubicBezTo>
                    <a:pt x="15" y="95"/>
                    <a:pt x="15" y="95"/>
                    <a:pt x="15" y="95"/>
                  </a:cubicBezTo>
                  <a:cubicBezTo>
                    <a:pt x="0" y="95"/>
                    <a:pt x="0" y="95"/>
                    <a:pt x="0" y="95"/>
                  </a:cubicBezTo>
                  <a:lnTo>
                    <a:pt x="0" y="2"/>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67" name="Freeform 29"/>
            <p:cNvSpPr>
              <a:spLocks/>
            </p:cNvSpPr>
            <p:nvPr/>
          </p:nvSpPr>
          <p:spPr bwMode="auto">
            <a:xfrm>
              <a:off x="5435270" y="5030564"/>
              <a:ext cx="445413" cy="486215"/>
            </a:xfrm>
            <a:custGeom>
              <a:avLst/>
              <a:gdLst>
                <a:gd name="T0" fmla="*/ 123 w 123"/>
                <a:gd name="T1" fmla="*/ 131 h 134"/>
                <a:gd name="T2" fmla="*/ 101 w 123"/>
                <a:gd name="T3" fmla="*/ 131 h 134"/>
                <a:gd name="T4" fmla="*/ 99 w 123"/>
                <a:gd name="T5" fmla="*/ 117 h 134"/>
                <a:gd name="T6" fmla="*/ 64 w 123"/>
                <a:gd name="T7" fmla="*/ 134 h 134"/>
                <a:gd name="T8" fmla="*/ 0 w 123"/>
                <a:gd name="T9" fmla="*/ 67 h 134"/>
                <a:gd name="T10" fmla="*/ 64 w 123"/>
                <a:gd name="T11" fmla="*/ 0 h 134"/>
                <a:gd name="T12" fmla="*/ 122 w 123"/>
                <a:gd name="T13" fmla="*/ 47 h 134"/>
                <a:gd name="T14" fmla="*/ 88 w 123"/>
                <a:gd name="T15" fmla="*/ 47 h 134"/>
                <a:gd name="T16" fmla="*/ 63 w 123"/>
                <a:gd name="T17" fmla="*/ 29 h 134"/>
                <a:gd name="T18" fmla="*/ 33 w 123"/>
                <a:gd name="T19" fmla="*/ 67 h 134"/>
                <a:gd name="T20" fmla="*/ 63 w 123"/>
                <a:gd name="T21" fmla="*/ 105 h 134"/>
                <a:gd name="T22" fmla="*/ 92 w 123"/>
                <a:gd name="T23" fmla="*/ 86 h 134"/>
                <a:gd name="T24" fmla="*/ 69 w 123"/>
                <a:gd name="T25" fmla="*/ 86 h 134"/>
                <a:gd name="T26" fmla="*/ 69 w 123"/>
                <a:gd name="T27" fmla="*/ 61 h 134"/>
                <a:gd name="T28" fmla="*/ 123 w 123"/>
                <a:gd name="T29" fmla="*/ 61 h 134"/>
                <a:gd name="T30" fmla="*/ 123 w 123"/>
                <a:gd name="T31" fmla="*/ 13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3" h="134">
                  <a:moveTo>
                    <a:pt x="123" y="131"/>
                  </a:moveTo>
                  <a:cubicBezTo>
                    <a:pt x="101" y="131"/>
                    <a:pt x="101" y="131"/>
                    <a:pt x="101" y="131"/>
                  </a:cubicBezTo>
                  <a:cubicBezTo>
                    <a:pt x="99" y="117"/>
                    <a:pt x="99" y="117"/>
                    <a:pt x="99" y="117"/>
                  </a:cubicBezTo>
                  <a:cubicBezTo>
                    <a:pt x="91" y="130"/>
                    <a:pt x="76" y="134"/>
                    <a:pt x="64" y="134"/>
                  </a:cubicBezTo>
                  <a:cubicBezTo>
                    <a:pt x="25" y="134"/>
                    <a:pt x="0" y="104"/>
                    <a:pt x="0" y="67"/>
                  </a:cubicBezTo>
                  <a:cubicBezTo>
                    <a:pt x="0" y="30"/>
                    <a:pt x="25" y="0"/>
                    <a:pt x="64" y="0"/>
                  </a:cubicBezTo>
                  <a:cubicBezTo>
                    <a:pt x="90" y="0"/>
                    <a:pt x="119" y="15"/>
                    <a:pt x="122" y="47"/>
                  </a:cubicBezTo>
                  <a:cubicBezTo>
                    <a:pt x="88" y="47"/>
                    <a:pt x="88" y="47"/>
                    <a:pt x="88" y="47"/>
                  </a:cubicBezTo>
                  <a:cubicBezTo>
                    <a:pt x="87" y="36"/>
                    <a:pt x="76" y="29"/>
                    <a:pt x="63" y="29"/>
                  </a:cubicBezTo>
                  <a:cubicBezTo>
                    <a:pt x="41" y="29"/>
                    <a:pt x="33" y="48"/>
                    <a:pt x="33" y="67"/>
                  </a:cubicBezTo>
                  <a:cubicBezTo>
                    <a:pt x="33" y="86"/>
                    <a:pt x="41" y="105"/>
                    <a:pt x="63" y="105"/>
                  </a:cubicBezTo>
                  <a:cubicBezTo>
                    <a:pt x="79" y="105"/>
                    <a:pt x="91" y="97"/>
                    <a:pt x="92" y="86"/>
                  </a:cubicBezTo>
                  <a:cubicBezTo>
                    <a:pt x="69" y="86"/>
                    <a:pt x="69" y="86"/>
                    <a:pt x="69" y="86"/>
                  </a:cubicBezTo>
                  <a:cubicBezTo>
                    <a:pt x="69" y="61"/>
                    <a:pt x="69" y="61"/>
                    <a:pt x="69" y="61"/>
                  </a:cubicBezTo>
                  <a:cubicBezTo>
                    <a:pt x="123" y="61"/>
                    <a:pt x="123" y="61"/>
                    <a:pt x="123" y="61"/>
                  </a:cubicBezTo>
                  <a:lnTo>
                    <a:pt x="123" y="131"/>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68" name="Freeform 30"/>
            <p:cNvSpPr>
              <a:spLocks noEditPoints="1"/>
            </p:cNvSpPr>
            <p:nvPr/>
          </p:nvSpPr>
          <p:spPr bwMode="auto">
            <a:xfrm>
              <a:off x="5913550" y="5157501"/>
              <a:ext cx="354744" cy="359278"/>
            </a:xfrm>
            <a:custGeom>
              <a:avLst/>
              <a:gdLst>
                <a:gd name="T0" fmla="*/ 49 w 98"/>
                <a:gd name="T1" fmla="*/ 75 h 99"/>
                <a:gd name="T2" fmla="*/ 67 w 98"/>
                <a:gd name="T3" fmla="*/ 50 h 99"/>
                <a:gd name="T4" fmla="*/ 49 w 98"/>
                <a:gd name="T5" fmla="*/ 24 h 99"/>
                <a:gd name="T6" fmla="*/ 30 w 98"/>
                <a:gd name="T7" fmla="*/ 50 h 99"/>
                <a:gd name="T8" fmla="*/ 49 w 98"/>
                <a:gd name="T9" fmla="*/ 75 h 99"/>
                <a:gd name="T10" fmla="*/ 49 w 98"/>
                <a:gd name="T11" fmla="*/ 0 h 99"/>
                <a:gd name="T12" fmla="*/ 98 w 98"/>
                <a:gd name="T13" fmla="*/ 50 h 99"/>
                <a:gd name="T14" fmla="*/ 49 w 98"/>
                <a:gd name="T15" fmla="*/ 99 h 99"/>
                <a:gd name="T16" fmla="*/ 0 w 98"/>
                <a:gd name="T17" fmla="*/ 50 h 99"/>
                <a:gd name="T18" fmla="*/ 49 w 98"/>
                <a:gd name="T1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99">
                  <a:moveTo>
                    <a:pt x="49" y="75"/>
                  </a:moveTo>
                  <a:cubicBezTo>
                    <a:pt x="63" y="75"/>
                    <a:pt x="67" y="62"/>
                    <a:pt x="67" y="50"/>
                  </a:cubicBezTo>
                  <a:cubicBezTo>
                    <a:pt x="67" y="38"/>
                    <a:pt x="63" y="24"/>
                    <a:pt x="49" y="24"/>
                  </a:cubicBezTo>
                  <a:cubicBezTo>
                    <a:pt x="35" y="24"/>
                    <a:pt x="30" y="38"/>
                    <a:pt x="30" y="50"/>
                  </a:cubicBezTo>
                  <a:cubicBezTo>
                    <a:pt x="30" y="62"/>
                    <a:pt x="35" y="75"/>
                    <a:pt x="49" y="75"/>
                  </a:cubicBezTo>
                  <a:moveTo>
                    <a:pt x="49" y="0"/>
                  </a:moveTo>
                  <a:cubicBezTo>
                    <a:pt x="78" y="0"/>
                    <a:pt x="98" y="22"/>
                    <a:pt x="98" y="50"/>
                  </a:cubicBezTo>
                  <a:cubicBezTo>
                    <a:pt x="98" y="78"/>
                    <a:pt x="78" y="99"/>
                    <a:pt x="49" y="99"/>
                  </a:cubicBezTo>
                  <a:cubicBezTo>
                    <a:pt x="20" y="99"/>
                    <a:pt x="0" y="78"/>
                    <a:pt x="0" y="50"/>
                  </a:cubicBezTo>
                  <a:cubicBezTo>
                    <a:pt x="0" y="22"/>
                    <a:pt x="20" y="0"/>
                    <a:pt x="49" y="0"/>
                  </a:cubicBezTo>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69" name="Freeform 31"/>
            <p:cNvSpPr>
              <a:spLocks noEditPoints="1"/>
            </p:cNvSpPr>
            <p:nvPr/>
          </p:nvSpPr>
          <p:spPr bwMode="auto">
            <a:xfrm>
              <a:off x="6304562" y="5157501"/>
              <a:ext cx="355877" cy="359278"/>
            </a:xfrm>
            <a:custGeom>
              <a:avLst/>
              <a:gdLst>
                <a:gd name="T0" fmla="*/ 49 w 98"/>
                <a:gd name="T1" fmla="*/ 75 h 99"/>
                <a:gd name="T2" fmla="*/ 67 w 98"/>
                <a:gd name="T3" fmla="*/ 50 h 99"/>
                <a:gd name="T4" fmla="*/ 49 w 98"/>
                <a:gd name="T5" fmla="*/ 24 h 99"/>
                <a:gd name="T6" fmla="*/ 30 w 98"/>
                <a:gd name="T7" fmla="*/ 50 h 99"/>
                <a:gd name="T8" fmla="*/ 49 w 98"/>
                <a:gd name="T9" fmla="*/ 75 h 99"/>
                <a:gd name="T10" fmla="*/ 49 w 98"/>
                <a:gd name="T11" fmla="*/ 0 h 99"/>
                <a:gd name="T12" fmla="*/ 98 w 98"/>
                <a:gd name="T13" fmla="*/ 50 h 99"/>
                <a:gd name="T14" fmla="*/ 49 w 98"/>
                <a:gd name="T15" fmla="*/ 99 h 99"/>
                <a:gd name="T16" fmla="*/ 0 w 98"/>
                <a:gd name="T17" fmla="*/ 50 h 99"/>
                <a:gd name="T18" fmla="*/ 49 w 98"/>
                <a:gd name="T1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99">
                  <a:moveTo>
                    <a:pt x="49" y="75"/>
                  </a:moveTo>
                  <a:cubicBezTo>
                    <a:pt x="63" y="75"/>
                    <a:pt x="67" y="62"/>
                    <a:pt x="67" y="50"/>
                  </a:cubicBezTo>
                  <a:cubicBezTo>
                    <a:pt x="67" y="38"/>
                    <a:pt x="63" y="24"/>
                    <a:pt x="49" y="24"/>
                  </a:cubicBezTo>
                  <a:cubicBezTo>
                    <a:pt x="34" y="24"/>
                    <a:pt x="30" y="38"/>
                    <a:pt x="30" y="50"/>
                  </a:cubicBezTo>
                  <a:cubicBezTo>
                    <a:pt x="30" y="62"/>
                    <a:pt x="34" y="75"/>
                    <a:pt x="49" y="75"/>
                  </a:cubicBezTo>
                  <a:moveTo>
                    <a:pt x="49" y="0"/>
                  </a:moveTo>
                  <a:cubicBezTo>
                    <a:pt x="77" y="0"/>
                    <a:pt x="98" y="22"/>
                    <a:pt x="98" y="50"/>
                  </a:cubicBezTo>
                  <a:cubicBezTo>
                    <a:pt x="98" y="78"/>
                    <a:pt x="77" y="99"/>
                    <a:pt x="49" y="99"/>
                  </a:cubicBezTo>
                  <a:cubicBezTo>
                    <a:pt x="20" y="99"/>
                    <a:pt x="0" y="78"/>
                    <a:pt x="0" y="50"/>
                  </a:cubicBezTo>
                  <a:cubicBezTo>
                    <a:pt x="0" y="22"/>
                    <a:pt x="20" y="0"/>
                    <a:pt x="49" y="0"/>
                  </a:cubicBezTo>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70" name="Freeform 32"/>
            <p:cNvSpPr>
              <a:spLocks noEditPoints="1"/>
            </p:cNvSpPr>
            <p:nvPr/>
          </p:nvSpPr>
          <p:spPr bwMode="auto">
            <a:xfrm>
              <a:off x="6693306" y="5041898"/>
              <a:ext cx="347944" cy="474881"/>
            </a:xfrm>
            <a:custGeom>
              <a:avLst/>
              <a:gdLst>
                <a:gd name="T0" fmla="*/ 30 w 96"/>
                <a:gd name="T1" fmla="*/ 81 h 131"/>
                <a:gd name="T2" fmla="*/ 49 w 96"/>
                <a:gd name="T3" fmla="*/ 107 h 131"/>
                <a:gd name="T4" fmla="*/ 67 w 96"/>
                <a:gd name="T5" fmla="*/ 82 h 131"/>
                <a:gd name="T6" fmla="*/ 49 w 96"/>
                <a:gd name="T7" fmla="*/ 56 h 131"/>
                <a:gd name="T8" fmla="*/ 30 w 96"/>
                <a:gd name="T9" fmla="*/ 81 h 131"/>
                <a:gd name="T10" fmla="*/ 96 w 96"/>
                <a:gd name="T11" fmla="*/ 128 h 131"/>
                <a:gd name="T12" fmla="*/ 67 w 96"/>
                <a:gd name="T13" fmla="*/ 128 h 131"/>
                <a:gd name="T14" fmla="*/ 67 w 96"/>
                <a:gd name="T15" fmla="*/ 117 h 131"/>
                <a:gd name="T16" fmla="*/ 67 w 96"/>
                <a:gd name="T17" fmla="*/ 117 h 131"/>
                <a:gd name="T18" fmla="*/ 41 w 96"/>
                <a:gd name="T19" fmla="*/ 131 h 131"/>
                <a:gd name="T20" fmla="*/ 0 w 96"/>
                <a:gd name="T21" fmla="*/ 80 h 131"/>
                <a:gd name="T22" fmla="*/ 39 w 96"/>
                <a:gd name="T23" fmla="*/ 32 h 131"/>
                <a:gd name="T24" fmla="*/ 65 w 96"/>
                <a:gd name="T25" fmla="*/ 45 h 131"/>
                <a:gd name="T26" fmla="*/ 66 w 96"/>
                <a:gd name="T27" fmla="*/ 45 h 131"/>
                <a:gd name="T28" fmla="*/ 66 w 96"/>
                <a:gd name="T29" fmla="*/ 0 h 131"/>
                <a:gd name="T30" fmla="*/ 96 w 96"/>
                <a:gd name="T31" fmla="*/ 0 h 131"/>
                <a:gd name="T32" fmla="*/ 96 w 96"/>
                <a:gd name="T33" fmla="*/ 12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131">
                  <a:moveTo>
                    <a:pt x="30" y="81"/>
                  </a:moveTo>
                  <a:cubicBezTo>
                    <a:pt x="30" y="93"/>
                    <a:pt x="35" y="107"/>
                    <a:pt x="49" y="107"/>
                  </a:cubicBezTo>
                  <a:cubicBezTo>
                    <a:pt x="64" y="107"/>
                    <a:pt x="67" y="93"/>
                    <a:pt x="67" y="82"/>
                  </a:cubicBezTo>
                  <a:cubicBezTo>
                    <a:pt x="67" y="68"/>
                    <a:pt x="62" y="56"/>
                    <a:pt x="49" y="56"/>
                  </a:cubicBezTo>
                  <a:cubicBezTo>
                    <a:pt x="35" y="56"/>
                    <a:pt x="30" y="69"/>
                    <a:pt x="30" y="81"/>
                  </a:cubicBezTo>
                  <a:moveTo>
                    <a:pt x="96" y="128"/>
                  </a:moveTo>
                  <a:cubicBezTo>
                    <a:pt x="67" y="128"/>
                    <a:pt x="67" y="128"/>
                    <a:pt x="67" y="128"/>
                  </a:cubicBezTo>
                  <a:cubicBezTo>
                    <a:pt x="67" y="117"/>
                    <a:pt x="67" y="117"/>
                    <a:pt x="67" y="117"/>
                  </a:cubicBezTo>
                  <a:cubicBezTo>
                    <a:pt x="67" y="117"/>
                    <a:pt x="67" y="117"/>
                    <a:pt x="67" y="117"/>
                  </a:cubicBezTo>
                  <a:cubicBezTo>
                    <a:pt x="61" y="126"/>
                    <a:pt x="52" y="131"/>
                    <a:pt x="41" y="131"/>
                  </a:cubicBezTo>
                  <a:cubicBezTo>
                    <a:pt x="12" y="131"/>
                    <a:pt x="0" y="106"/>
                    <a:pt x="0" y="80"/>
                  </a:cubicBezTo>
                  <a:cubicBezTo>
                    <a:pt x="0" y="55"/>
                    <a:pt x="12" y="32"/>
                    <a:pt x="39" y="32"/>
                  </a:cubicBezTo>
                  <a:cubicBezTo>
                    <a:pt x="50" y="32"/>
                    <a:pt x="59" y="37"/>
                    <a:pt x="65" y="45"/>
                  </a:cubicBezTo>
                  <a:cubicBezTo>
                    <a:pt x="66" y="45"/>
                    <a:pt x="66" y="45"/>
                    <a:pt x="66" y="45"/>
                  </a:cubicBezTo>
                  <a:cubicBezTo>
                    <a:pt x="66" y="0"/>
                    <a:pt x="66" y="0"/>
                    <a:pt x="66" y="0"/>
                  </a:cubicBezTo>
                  <a:cubicBezTo>
                    <a:pt x="96" y="0"/>
                    <a:pt x="96" y="0"/>
                    <a:pt x="96" y="0"/>
                  </a:cubicBezTo>
                  <a:lnTo>
                    <a:pt x="96" y="128"/>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71" name="Freeform 33"/>
            <p:cNvSpPr>
              <a:spLocks/>
            </p:cNvSpPr>
            <p:nvPr/>
          </p:nvSpPr>
          <p:spPr bwMode="auto">
            <a:xfrm>
              <a:off x="3169671" y="5720784"/>
              <a:ext cx="177939" cy="438613"/>
            </a:xfrm>
            <a:custGeom>
              <a:avLst/>
              <a:gdLst>
                <a:gd name="T0" fmla="*/ 31 w 49"/>
                <a:gd name="T1" fmla="*/ 28 h 121"/>
                <a:gd name="T2" fmla="*/ 49 w 49"/>
                <a:gd name="T3" fmla="*/ 28 h 121"/>
                <a:gd name="T4" fmla="*/ 49 w 49"/>
                <a:gd name="T5" fmla="*/ 41 h 121"/>
                <a:gd name="T6" fmla="*/ 31 w 49"/>
                <a:gd name="T7" fmla="*/ 41 h 121"/>
                <a:gd name="T8" fmla="*/ 31 w 49"/>
                <a:gd name="T9" fmla="*/ 99 h 121"/>
                <a:gd name="T10" fmla="*/ 42 w 49"/>
                <a:gd name="T11" fmla="*/ 107 h 121"/>
                <a:gd name="T12" fmla="*/ 49 w 49"/>
                <a:gd name="T13" fmla="*/ 107 h 121"/>
                <a:gd name="T14" fmla="*/ 49 w 49"/>
                <a:gd name="T15" fmla="*/ 121 h 121"/>
                <a:gd name="T16" fmla="*/ 38 w 49"/>
                <a:gd name="T17" fmla="*/ 121 h 121"/>
                <a:gd name="T18" fmla="*/ 16 w 49"/>
                <a:gd name="T19" fmla="*/ 100 h 121"/>
                <a:gd name="T20" fmla="*/ 16 w 49"/>
                <a:gd name="T21" fmla="*/ 41 h 121"/>
                <a:gd name="T22" fmla="*/ 0 w 49"/>
                <a:gd name="T23" fmla="*/ 41 h 121"/>
                <a:gd name="T24" fmla="*/ 0 w 49"/>
                <a:gd name="T25" fmla="*/ 28 h 121"/>
                <a:gd name="T26" fmla="*/ 16 w 49"/>
                <a:gd name="T27" fmla="*/ 28 h 121"/>
                <a:gd name="T28" fmla="*/ 16 w 49"/>
                <a:gd name="T29" fmla="*/ 0 h 121"/>
                <a:gd name="T30" fmla="*/ 31 w 49"/>
                <a:gd name="T31" fmla="*/ 0 h 121"/>
                <a:gd name="T32" fmla="*/ 31 w 49"/>
                <a:gd name="T33" fmla="*/ 2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121">
                  <a:moveTo>
                    <a:pt x="31" y="28"/>
                  </a:moveTo>
                  <a:cubicBezTo>
                    <a:pt x="49" y="28"/>
                    <a:pt x="49" y="28"/>
                    <a:pt x="49" y="28"/>
                  </a:cubicBezTo>
                  <a:cubicBezTo>
                    <a:pt x="49" y="41"/>
                    <a:pt x="49" y="41"/>
                    <a:pt x="49" y="41"/>
                  </a:cubicBezTo>
                  <a:cubicBezTo>
                    <a:pt x="31" y="41"/>
                    <a:pt x="31" y="41"/>
                    <a:pt x="31" y="41"/>
                  </a:cubicBezTo>
                  <a:cubicBezTo>
                    <a:pt x="31" y="99"/>
                    <a:pt x="31" y="99"/>
                    <a:pt x="31" y="99"/>
                  </a:cubicBezTo>
                  <a:cubicBezTo>
                    <a:pt x="31" y="106"/>
                    <a:pt x="33" y="107"/>
                    <a:pt x="42" y="107"/>
                  </a:cubicBezTo>
                  <a:cubicBezTo>
                    <a:pt x="49" y="107"/>
                    <a:pt x="49" y="107"/>
                    <a:pt x="49" y="107"/>
                  </a:cubicBezTo>
                  <a:cubicBezTo>
                    <a:pt x="49" y="121"/>
                    <a:pt x="49" y="121"/>
                    <a:pt x="49" y="121"/>
                  </a:cubicBezTo>
                  <a:cubicBezTo>
                    <a:pt x="38" y="121"/>
                    <a:pt x="38" y="121"/>
                    <a:pt x="38" y="121"/>
                  </a:cubicBezTo>
                  <a:cubicBezTo>
                    <a:pt x="22" y="121"/>
                    <a:pt x="16" y="117"/>
                    <a:pt x="16" y="100"/>
                  </a:cubicBezTo>
                  <a:cubicBezTo>
                    <a:pt x="16" y="41"/>
                    <a:pt x="16" y="41"/>
                    <a:pt x="16" y="41"/>
                  </a:cubicBezTo>
                  <a:cubicBezTo>
                    <a:pt x="0" y="41"/>
                    <a:pt x="0" y="41"/>
                    <a:pt x="0" y="41"/>
                  </a:cubicBezTo>
                  <a:cubicBezTo>
                    <a:pt x="0" y="28"/>
                    <a:pt x="0" y="28"/>
                    <a:pt x="0" y="28"/>
                  </a:cubicBezTo>
                  <a:cubicBezTo>
                    <a:pt x="16" y="28"/>
                    <a:pt x="16" y="28"/>
                    <a:pt x="16" y="28"/>
                  </a:cubicBezTo>
                  <a:cubicBezTo>
                    <a:pt x="16" y="0"/>
                    <a:pt x="16" y="0"/>
                    <a:pt x="16" y="0"/>
                  </a:cubicBezTo>
                  <a:cubicBezTo>
                    <a:pt x="31" y="0"/>
                    <a:pt x="31" y="0"/>
                    <a:pt x="31" y="0"/>
                  </a:cubicBezTo>
                  <a:lnTo>
                    <a:pt x="31" y="28"/>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72" name="Freeform 34"/>
            <p:cNvSpPr>
              <a:spLocks noEditPoints="1"/>
            </p:cNvSpPr>
            <p:nvPr/>
          </p:nvSpPr>
          <p:spPr bwMode="auto">
            <a:xfrm>
              <a:off x="3372543" y="5814854"/>
              <a:ext cx="326410" cy="352477"/>
            </a:xfrm>
            <a:custGeom>
              <a:avLst/>
              <a:gdLst>
                <a:gd name="T0" fmla="*/ 45 w 90"/>
                <a:gd name="T1" fmla="*/ 83 h 97"/>
                <a:gd name="T2" fmla="*/ 74 w 90"/>
                <a:gd name="T3" fmla="*/ 48 h 97"/>
                <a:gd name="T4" fmla="*/ 45 w 90"/>
                <a:gd name="T5" fmla="*/ 13 h 97"/>
                <a:gd name="T6" fmla="*/ 16 w 90"/>
                <a:gd name="T7" fmla="*/ 48 h 97"/>
                <a:gd name="T8" fmla="*/ 45 w 90"/>
                <a:gd name="T9" fmla="*/ 83 h 97"/>
                <a:gd name="T10" fmla="*/ 45 w 90"/>
                <a:gd name="T11" fmla="*/ 0 h 97"/>
                <a:gd name="T12" fmla="*/ 90 w 90"/>
                <a:gd name="T13" fmla="*/ 48 h 97"/>
                <a:gd name="T14" fmla="*/ 45 w 90"/>
                <a:gd name="T15" fmla="*/ 97 h 97"/>
                <a:gd name="T16" fmla="*/ 0 w 90"/>
                <a:gd name="T17" fmla="*/ 48 h 97"/>
                <a:gd name="T18" fmla="*/ 45 w 90"/>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7">
                  <a:moveTo>
                    <a:pt x="45" y="83"/>
                  </a:moveTo>
                  <a:cubicBezTo>
                    <a:pt x="61" y="83"/>
                    <a:pt x="74" y="71"/>
                    <a:pt x="74" y="48"/>
                  </a:cubicBezTo>
                  <a:cubicBezTo>
                    <a:pt x="74" y="26"/>
                    <a:pt x="61" y="13"/>
                    <a:pt x="45" y="13"/>
                  </a:cubicBezTo>
                  <a:cubicBezTo>
                    <a:pt x="29" y="13"/>
                    <a:pt x="16" y="26"/>
                    <a:pt x="16" y="48"/>
                  </a:cubicBezTo>
                  <a:cubicBezTo>
                    <a:pt x="16" y="71"/>
                    <a:pt x="29" y="83"/>
                    <a:pt x="45" y="83"/>
                  </a:cubicBezTo>
                  <a:moveTo>
                    <a:pt x="45" y="0"/>
                  </a:moveTo>
                  <a:cubicBezTo>
                    <a:pt x="75" y="0"/>
                    <a:pt x="90" y="21"/>
                    <a:pt x="90" y="48"/>
                  </a:cubicBezTo>
                  <a:cubicBezTo>
                    <a:pt x="90" y="75"/>
                    <a:pt x="75" y="97"/>
                    <a:pt x="45" y="97"/>
                  </a:cubicBezTo>
                  <a:cubicBezTo>
                    <a:pt x="16" y="97"/>
                    <a:pt x="0" y="75"/>
                    <a:pt x="0" y="48"/>
                  </a:cubicBezTo>
                  <a:cubicBezTo>
                    <a:pt x="0" y="21"/>
                    <a:pt x="16" y="0"/>
                    <a:pt x="45" y="0"/>
                  </a:cubicBezTo>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73" name="Freeform 35"/>
            <p:cNvSpPr>
              <a:spLocks/>
            </p:cNvSpPr>
            <p:nvPr/>
          </p:nvSpPr>
          <p:spPr bwMode="auto">
            <a:xfrm>
              <a:off x="3862157" y="5684516"/>
              <a:ext cx="445413" cy="482814"/>
            </a:xfrm>
            <a:custGeom>
              <a:avLst/>
              <a:gdLst>
                <a:gd name="T0" fmla="*/ 123 w 123"/>
                <a:gd name="T1" fmla="*/ 131 h 133"/>
                <a:gd name="T2" fmla="*/ 102 w 123"/>
                <a:gd name="T3" fmla="*/ 131 h 133"/>
                <a:gd name="T4" fmla="*/ 100 w 123"/>
                <a:gd name="T5" fmla="*/ 117 h 133"/>
                <a:gd name="T6" fmla="*/ 64 w 123"/>
                <a:gd name="T7" fmla="*/ 133 h 133"/>
                <a:gd name="T8" fmla="*/ 0 w 123"/>
                <a:gd name="T9" fmla="*/ 67 h 133"/>
                <a:gd name="T10" fmla="*/ 64 w 123"/>
                <a:gd name="T11" fmla="*/ 0 h 133"/>
                <a:gd name="T12" fmla="*/ 122 w 123"/>
                <a:gd name="T13" fmla="*/ 46 h 133"/>
                <a:gd name="T14" fmla="*/ 89 w 123"/>
                <a:gd name="T15" fmla="*/ 46 h 133"/>
                <a:gd name="T16" fmla="*/ 63 w 123"/>
                <a:gd name="T17" fmla="*/ 29 h 133"/>
                <a:gd name="T18" fmla="*/ 34 w 123"/>
                <a:gd name="T19" fmla="*/ 67 h 133"/>
                <a:gd name="T20" fmla="*/ 63 w 123"/>
                <a:gd name="T21" fmla="*/ 105 h 133"/>
                <a:gd name="T22" fmla="*/ 93 w 123"/>
                <a:gd name="T23" fmla="*/ 85 h 133"/>
                <a:gd name="T24" fmla="*/ 69 w 123"/>
                <a:gd name="T25" fmla="*/ 85 h 133"/>
                <a:gd name="T26" fmla="*/ 69 w 123"/>
                <a:gd name="T27" fmla="*/ 61 h 133"/>
                <a:gd name="T28" fmla="*/ 123 w 123"/>
                <a:gd name="T29" fmla="*/ 61 h 133"/>
                <a:gd name="T30" fmla="*/ 123 w 123"/>
                <a:gd name="T31" fmla="*/ 13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3" h="133">
                  <a:moveTo>
                    <a:pt x="123" y="131"/>
                  </a:moveTo>
                  <a:cubicBezTo>
                    <a:pt x="102" y="131"/>
                    <a:pt x="102" y="131"/>
                    <a:pt x="102" y="131"/>
                  </a:cubicBezTo>
                  <a:cubicBezTo>
                    <a:pt x="100" y="117"/>
                    <a:pt x="100" y="117"/>
                    <a:pt x="100" y="117"/>
                  </a:cubicBezTo>
                  <a:cubicBezTo>
                    <a:pt x="91" y="129"/>
                    <a:pt x="76" y="133"/>
                    <a:pt x="64" y="133"/>
                  </a:cubicBezTo>
                  <a:cubicBezTo>
                    <a:pt x="25" y="133"/>
                    <a:pt x="0" y="104"/>
                    <a:pt x="0" y="67"/>
                  </a:cubicBezTo>
                  <a:cubicBezTo>
                    <a:pt x="0" y="29"/>
                    <a:pt x="25" y="0"/>
                    <a:pt x="64" y="0"/>
                  </a:cubicBezTo>
                  <a:cubicBezTo>
                    <a:pt x="91" y="0"/>
                    <a:pt x="119" y="14"/>
                    <a:pt x="122" y="46"/>
                  </a:cubicBezTo>
                  <a:cubicBezTo>
                    <a:pt x="89" y="46"/>
                    <a:pt x="89" y="46"/>
                    <a:pt x="89" y="46"/>
                  </a:cubicBezTo>
                  <a:cubicBezTo>
                    <a:pt x="88" y="35"/>
                    <a:pt x="77" y="29"/>
                    <a:pt x="63" y="29"/>
                  </a:cubicBezTo>
                  <a:cubicBezTo>
                    <a:pt x="42" y="29"/>
                    <a:pt x="34" y="48"/>
                    <a:pt x="34" y="67"/>
                  </a:cubicBezTo>
                  <a:cubicBezTo>
                    <a:pt x="34" y="86"/>
                    <a:pt x="42" y="105"/>
                    <a:pt x="63" y="105"/>
                  </a:cubicBezTo>
                  <a:cubicBezTo>
                    <a:pt x="80" y="105"/>
                    <a:pt x="91" y="97"/>
                    <a:pt x="93" y="85"/>
                  </a:cubicBezTo>
                  <a:cubicBezTo>
                    <a:pt x="69" y="85"/>
                    <a:pt x="69" y="85"/>
                    <a:pt x="69" y="85"/>
                  </a:cubicBezTo>
                  <a:cubicBezTo>
                    <a:pt x="69" y="61"/>
                    <a:pt x="69" y="61"/>
                    <a:pt x="69" y="61"/>
                  </a:cubicBezTo>
                  <a:cubicBezTo>
                    <a:pt x="123" y="61"/>
                    <a:pt x="123" y="61"/>
                    <a:pt x="123" y="61"/>
                  </a:cubicBezTo>
                  <a:lnTo>
                    <a:pt x="123" y="131"/>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74" name="Freeform 36"/>
            <p:cNvSpPr>
              <a:spLocks/>
            </p:cNvSpPr>
            <p:nvPr/>
          </p:nvSpPr>
          <p:spPr bwMode="auto">
            <a:xfrm>
              <a:off x="4355172" y="5814854"/>
              <a:ext cx="235740" cy="344543"/>
            </a:xfrm>
            <a:custGeom>
              <a:avLst/>
              <a:gdLst>
                <a:gd name="T0" fmla="*/ 0 w 65"/>
                <a:gd name="T1" fmla="*/ 2 h 95"/>
                <a:gd name="T2" fmla="*/ 30 w 65"/>
                <a:gd name="T3" fmla="*/ 2 h 95"/>
                <a:gd name="T4" fmla="*/ 30 w 65"/>
                <a:gd name="T5" fmla="*/ 18 h 95"/>
                <a:gd name="T6" fmla="*/ 30 w 65"/>
                <a:gd name="T7" fmla="*/ 18 h 95"/>
                <a:gd name="T8" fmla="*/ 58 w 65"/>
                <a:gd name="T9" fmla="*/ 0 h 95"/>
                <a:gd name="T10" fmla="*/ 65 w 65"/>
                <a:gd name="T11" fmla="*/ 0 h 95"/>
                <a:gd name="T12" fmla="*/ 65 w 65"/>
                <a:gd name="T13" fmla="*/ 28 h 95"/>
                <a:gd name="T14" fmla="*/ 53 w 65"/>
                <a:gd name="T15" fmla="*/ 26 h 95"/>
                <a:gd name="T16" fmla="*/ 30 w 65"/>
                <a:gd name="T17" fmla="*/ 49 h 95"/>
                <a:gd name="T18" fmla="*/ 30 w 65"/>
                <a:gd name="T19" fmla="*/ 95 h 95"/>
                <a:gd name="T20" fmla="*/ 0 w 65"/>
                <a:gd name="T21" fmla="*/ 95 h 95"/>
                <a:gd name="T22" fmla="*/ 0 w 65"/>
                <a:gd name="T2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95">
                  <a:moveTo>
                    <a:pt x="0" y="2"/>
                  </a:moveTo>
                  <a:cubicBezTo>
                    <a:pt x="30" y="2"/>
                    <a:pt x="30" y="2"/>
                    <a:pt x="30" y="2"/>
                  </a:cubicBezTo>
                  <a:cubicBezTo>
                    <a:pt x="30" y="18"/>
                    <a:pt x="30" y="18"/>
                    <a:pt x="30" y="18"/>
                  </a:cubicBezTo>
                  <a:cubicBezTo>
                    <a:pt x="30" y="18"/>
                    <a:pt x="30" y="18"/>
                    <a:pt x="30" y="18"/>
                  </a:cubicBezTo>
                  <a:cubicBezTo>
                    <a:pt x="34" y="6"/>
                    <a:pt x="45" y="0"/>
                    <a:pt x="58" y="0"/>
                  </a:cubicBezTo>
                  <a:cubicBezTo>
                    <a:pt x="60" y="0"/>
                    <a:pt x="63" y="0"/>
                    <a:pt x="65" y="0"/>
                  </a:cubicBezTo>
                  <a:cubicBezTo>
                    <a:pt x="65" y="28"/>
                    <a:pt x="65" y="28"/>
                    <a:pt x="65" y="28"/>
                  </a:cubicBezTo>
                  <a:cubicBezTo>
                    <a:pt x="61" y="27"/>
                    <a:pt x="58" y="26"/>
                    <a:pt x="53" y="26"/>
                  </a:cubicBezTo>
                  <a:cubicBezTo>
                    <a:pt x="38" y="26"/>
                    <a:pt x="30" y="37"/>
                    <a:pt x="30" y="49"/>
                  </a:cubicBezTo>
                  <a:cubicBezTo>
                    <a:pt x="30" y="95"/>
                    <a:pt x="30" y="95"/>
                    <a:pt x="30" y="95"/>
                  </a:cubicBezTo>
                  <a:cubicBezTo>
                    <a:pt x="0" y="95"/>
                    <a:pt x="0" y="95"/>
                    <a:pt x="0" y="95"/>
                  </a:cubicBezTo>
                  <a:lnTo>
                    <a:pt x="0" y="2"/>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75" name="Freeform 37"/>
            <p:cNvSpPr>
              <a:spLocks noEditPoints="1"/>
            </p:cNvSpPr>
            <p:nvPr/>
          </p:nvSpPr>
          <p:spPr bwMode="auto">
            <a:xfrm>
              <a:off x="4609046" y="5811453"/>
              <a:ext cx="362677" cy="355877"/>
            </a:xfrm>
            <a:custGeom>
              <a:avLst/>
              <a:gdLst>
                <a:gd name="T0" fmla="*/ 68 w 100"/>
                <a:gd name="T1" fmla="*/ 39 h 98"/>
                <a:gd name="T2" fmla="*/ 50 w 100"/>
                <a:gd name="T3" fmla="*/ 20 h 98"/>
                <a:gd name="T4" fmla="*/ 30 w 100"/>
                <a:gd name="T5" fmla="*/ 39 h 98"/>
                <a:gd name="T6" fmla="*/ 68 w 100"/>
                <a:gd name="T7" fmla="*/ 39 h 98"/>
                <a:gd name="T8" fmla="*/ 30 w 100"/>
                <a:gd name="T9" fmla="*/ 57 h 98"/>
                <a:gd name="T10" fmla="*/ 51 w 100"/>
                <a:gd name="T11" fmla="*/ 78 h 98"/>
                <a:gd name="T12" fmla="*/ 68 w 100"/>
                <a:gd name="T13" fmla="*/ 67 h 98"/>
                <a:gd name="T14" fmla="*/ 97 w 100"/>
                <a:gd name="T15" fmla="*/ 67 h 98"/>
                <a:gd name="T16" fmla="*/ 51 w 100"/>
                <a:gd name="T17" fmla="*/ 98 h 98"/>
                <a:gd name="T18" fmla="*/ 0 w 100"/>
                <a:gd name="T19" fmla="*/ 49 h 98"/>
                <a:gd name="T20" fmla="*/ 50 w 100"/>
                <a:gd name="T21" fmla="*/ 0 h 98"/>
                <a:gd name="T22" fmla="*/ 99 w 100"/>
                <a:gd name="T23" fmla="*/ 57 h 98"/>
                <a:gd name="T24" fmla="*/ 30 w 100"/>
                <a:gd name="T25" fmla="*/ 5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98">
                  <a:moveTo>
                    <a:pt x="68" y="39"/>
                  </a:moveTo>
                  <a:cubicBezTo>
                    <a:pt x="68" y="29"/>
                    <a:pt x="60" y="20"/>
                    <a:pt x="50" y="20"/>
                  </a:cubicBezTo>
                  <a:cubicBezTo>
                    <a:pt x="39" y="20"/>
                    <a:pt x="32" y="28"/>
                    <a:pt x="30" y="39"/>
                  </a:cubicBezTo>
                  <a:lnTo>
                    <a:pt x="68" y="39"/>
                  </a:lnTo>
                  <a:close/>
                  <a:moveTo>
                    <a:pt x="30" y="57"/>
                  </a:moveTo>
                  <a:cubicBezTo>
                    <a:pt x="31" y="69"/>
                    <a:pt x="38" y="78"/>
                    <a:pt x="51" y="78"/>
                  </a:cubicBezTo>
                  <a:cubicBezTo>
                    <a:pt x="58" y="78"/>
                    <a:pt x="66" y="74"/>
                    <a:pt x="68" y="67"/>
                  </a:cubicBezTo>
                  <a:cubicBezTo>
                    <a:pt x="97" y="67"/>
                    <a:pt x="97" y="67"/>
                    <a:pt x="97" y="67"/>
                  </a:cubicBezTo>
                  <a:cubicBezTo>
                    <a:pt x="91" y="89"/>
                    <a:pt x="71" y="98"/>
                    <a:pt x="51" y="98"/>
                  </a:cubicBezTo>
                  <a:cubicBezTo>
                    <a:pt x="20" y="98"/>
                    <a:pt x="0" y="80"/>
                    <a:pt x="0" y="49"/>
                  </a:cubicBezTo>
                  <a:cubicBezTo>
                    <a:pt x="0" y="20"/>
                    <a:pt x="23" y="0"/>
                    <a:pt x="50" y="0"/>
                  </a:cubicBezTo>
                  <a:cubicBezTo>
                    <a:pt x="83" y="0"/>
                    <a:pt x="100" y="25"/>
                    <a:pt x="99" y="57"/>
                  </a:cubicBezTo>
                  <a:lnTo>
                    <a:pt x="30" y="57"/>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76" name="Freeform 38"/>
            <p:cNvSpPr>
              <a:spLocks noEditPoints="1"/>
            </p:cNvSpPr>
            <p:nvPr/>
          </p:nvSpPr>
          <p:spPr bwMode="auto">
            <a:xfrm>
              <a:off x="4993257" y="5811453"/>
              <a:ext cx="344543" cy="355877"/>
            </a:xfrm>
            <a:custGeom>
              <a:avLst/>
              <a:gdLst>
                <a:gd name="T0" fmla="*/ 43 w 95"/>
                <a:gd name="T1" fmla="*/ 79 h 98"/>
                <a:gd name="T2" fmla="*/ 62 w 95"/>
                <a:gd name="T3" fmla="*/ 52 h 98"/>
                <a:gd name="T4" fmla="*/ 43 w 95"/>
                <a:gd name="T5" fmla="*/ 57 h 98"/>
                <a:gd name="T6" fmla="*/ 30 w 95"/>
                <a:gd name="T7" fmla="*/ 69 h 98"/>
                <a:gd name="T8" fmla="*/ 43 w 95"/>
                <a:gd name="T9" fmla="*/ 79 h 98"/>
                <a:gd name="T10" fmla="*/ 4 w 95"/>
                <a:gd name="T11" fmla="*/ 31 h 98"/>
                <a:gd name="T12" fmla="*/ 18 w 95"/>
                <a:gd name="T13" fmla="*/ 6 h 98"/>
                <a:gd name="T14" fmla="*/ 48 w 95"/>
                <a:gd name="T15" fmla="*/ 0 h 98"/>
                <a:gd name="T16" fmla="*/ 91 w 95"/>
                <a:gd name="T17" fmla="*/ 31 h 98"/>
                <a:gd name="T18" fmla="*/ 91 w 95"/>
                <a:gd name="T19" fmla="*/ 72 h 98"/>
                <a:gd name="T20" fmla="*/ 95 w 95"/>
                <a:gd name="T21" fmla="*/ 96 h 98"/>
                <a:gd name="T22" fmla="*/ 64 w 95"/>
                <a:gd name="T23" fmla="*/ 96 h 98"/>
                <a:gd name="T24" fmla="*/ 62 w 95"/>
                <a:gd name="T25" fmla="*/ 87 h 98"/>
                <a:gd name="T26" fmla="*/ 32 w 95"/>
                <a:gd name="T27" fmla="*/ 98 h 98"/>
                <a:gd name="T28" fmla="*/ 0 w 95"/>
                <a:gd name="T29" fmla="*/ 70 h 98"/>
                <a:gd name="T30" fmla="*/ 54 w 95"/>
                <a:gd name="T31" fmla="*/ 38 h 98"/>
                <a:gd name="T32" fmla="*/ 62 w 95"/>
                <a:gd name="T33" fmla="*/ 29 h 98"/>
                <a:gd name="T34" fmla="*/ 47 w 95"/>
                <a:gd name="T35" fmla="*/ 20 h 98"/>
                <a:gd name="T36" fmla="*/ 32 w 95"/>
                <a:gd name="T37" fmla="*/ 31 h 98"/>
                <a:gd name="T38" fmla="*/ 4 w 95"/>
                <a:gd name="T39" fmla="*/ 3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98">
                  <a:moveTo>
                    <a:pt x="43" y="79"/>
                  </a:moveTo>
                  <a:cubicBezTo>
                    <a:pt x="58" y="79"/>
                    <a:pt x="62" y="71"/>
                    <a:pt x="62" y="52"/>
                  </a:cubicBezTo>
                  <a:cubicBezTo>
                    <a:pt x="57" y="55"/>
                    <a:pt x="50" y="55"/>
                    <a:pt x="43" y="57"/>
                  </a:cubicBezTo>
                  <a:cubicBezTo>
                    <a:pt x="36" y="59"/>
                    <a:pt x="30" y="62"/>
                    <a:pt x="30" y="69"/>
                  </a:cubicBezTo>
                  <a:cubicBezTo>
                    <a:pt x="30" y="76"/>
                    <a:pt x="36" y="79"/>
                    <a:pt x="43" y="79"/>
                  </a:cubicBezTo>
                  <a:moveTo>
                    <a:pt x="4" y="31"/>
                  </a:moveTo>
                  <a:cubicBezTo>
                    <a:pt x="4" y="19"/>
                    <a:pt x="10" y="11"/>
                    <a:pt x="18" y="6"/>
                  </a:cubicBezTo>
                  <a:cubicBezTo>
                    <a:pt x="26" y="2"/>
                    <a:pt x="37" y="0"/>
                    <a:pt x="48" y="0"/>
                  </a:cubicBezTo>
                  <a:cubicBezTo>
                    <a:pt x="70" y="0"/>
                    <a:pt x="91" y="5"/>
                    <a:pt x="91" y="31"/>
                  </a:cubicBezTo>
                  <a:cubicBezTo>
                    <a:pt x="91" y="72"/>
                    <a:pt x="91" y="72"/>
                    <a:pt x="91" y="72"/>
                  </a:cubicBezTo>
                  <a:cubicBezTo>
                    <a:pt x="91" y="80"/>
                    <a:pt x="91" y="88"/>
                    <a:pt x="95" y="96"/>
                  </a:cubicBezTo>
                  <a:cubicBezTo>
                    <a:pt x="64" y="96"/>
                    <a:pt x="64" y="96"/>
                    <a:pt x="64" y="96"/>
                  </a:cubicBezTo>
                  <a:cubicBezTo>
                    <a:pt x="63" y="93"/>
                    <a:pt x="63" y="90"/>
                    <a:pt x="62" y="87"/>
                  </a:cubicBezTo>
                  <a:cubicBezTo>
                    <a:pt x="54" y="95"/>
                    <a:pt x="43" y="98"/>
                    <a:pt x="32" y="98"/>
                  </a:cubicBezTo>
                  <a:cubicBezTo>
                    <a:pt x="14" y="98"/>
                    <a:pt x="0" y="89"/>
                    <a:pt x="0" y="70"/>
                  </a:cubicBezTo>
                  <a:cubicBezTo>
                    <a:pt x="0" y="40"/>
                    <a:pt x="33" y="42"/>
                    <a:pt x="54" y="38"/>
                  </a:cubicBezTo>
                  <a:cubicBezTo>
                    <a:pt x="59" y="37"/>
                    <a:pt x="62" y="35"/>
                    <a:pt x="62" y="29"/>
                  </a:cubicBezTo>
                  <a:cubicBezTo>
                    <a:pt x="62" y="22"/>
                    <a:pt x="54" y="20"/>
                    <a:pt x="47" y="20"/>
                  </a:cubicBezTo>
                  <a:cubicBezTo>
                    <a:pt x="39" y="20"/>
                    <a:pt x="34" y="23"/>
                    <a:pt x="32" y="31"/>
                  </a:cubicBezTo>
                  <a:lnTo>
                    <a:pt x="4" y="31"/>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77" name="Freeform 39"/>
            <p:cNvSpPr>
              <a:spLocks/>
            </p:cNvSpPr>
            <p:nvPr/>
          </p:nvSpPr>
          <p:spPr bwMode="auto">
            <a:xfrm>
              <a:off x="5348001" y="5716250"/>
              <a:ext cx="235740" cy="446546"/>
            </a:xfrm>
            <a:custGeom>
              <a:avLst/>
              <a:gdLst>
                <a:gd name="T0" fmla="*/ 65 w 65"/>
                <a:gd name="T1" fmla="*/ 48 h 123"/>
                <a:gd name="T2" fmla="*/ 46 w 65"/>
                <a:gd name="T3" fmla="*/ 48 h 123"/>
                <a:gd name="T4" fmla="*/ 46 w 65"/>
                <a:gd name="T5" fmla="*/ 91 h 123"/>
                <a:gd name="T6" fmla="*/ 57 w 65"/>
                <a:gd name="T7" fmla="*/ 100 h 123"/>
                <a:gd name="T8" fmla="*/ 65 w 65"/>
                <a:gd name="T9" fmla="*/ 99 h 123"/>
                <a:gd name="T10" fmla="*/ 65 w 65"/>
                <a:gd name="T11" fmla="*/ 122 h 123"/>
                <a:gd name="T12" fmla="*/ 48 w 65"/>
                <a:gd name="T13" fmla="*/ 123 h 123"/>
                <a:gd name="T14" fmla="*/ 15 w 65"/>
                <a:gd name="T15" fmla="*/ 90 h 123"/>
                <a:gd name="T16" fmla="*/ 15 w 65"/>
                <a:gd name="T17" fmla="*/ 48 h 123"/>
                <a:gd name="T18" fmla="*/ 0 w 65"/>
                <a:gd name="T19" fmla="*/ 48 h 123"/>
                <a:gd name="T20" fmla="*/ 0 w 65"/>
                <a:gd name="T21" fmla="*/ 29 h 123"/>
                <a:gd name="T22" fmla="*/ 15 w 65"/>
                <a:gd name="T23" fmla="*/ 29 h 123"/>
                <a:gd name="T24" fmla="*/ 15 w 65"/>
                <a:gd name="T25" fmla="*/ 0 h 123"/>
                <a:gd name="T26" fmla="*/ 46 w 65"/>
                <a:gd name="T27" fmla="*/ 0 h 123"/>
                <a:gd name="T28" fmla="*/ 46 w 65"/>
                <a:gd name="T29" fmla="*/ 29 h 123"/>
                <a:gd name="T30" fmla="*/ 65 w 65"/>
                <a:gd name="T31" fmla="*/ 29 h 123"/>
                <a:gd name="T32" fmla="*/ 65 w 65"/>
                <a:gd name="T33" fmla="*/ 4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123">
                  <a:moveTo>
                    <a:pt x="65" y="48"/>
                  </a:moveTo>
                  <a:cubicBezTo>
                    <a:pt x="46" y="48"/>
                    <a:pt x="46" y="48"/>
                    <a:pt x="46" y="48"/>
                  </a:cubicBezTo>
                  <a:cubicBezTo>
                    <a:pt x="46" y="91"/>
                    <a:pt x="46" y="91"/>
                    <a:pt x="46" y="91"/>
                  </a:cubicBezTo>
                  <a:cubicBezTo>
                    <a:pt x="46" y="98"/>
                    <a:pt x="50" y="100"/>
                    <a:pt x="57" y="100"/>
                  </a:cubicBezTo>
                  <a:cubicBezTo>
                    <a:pt x="59" y="100"/>
                    <a:pt x="62" y="99"/>
                    <a:pt x="65" y="99"/>
                  </a:cubicBezTo>
                  <a:cubicBezTo>
                    <a:pt x="65" y="122"/>
                    <a:pt x="65" y="122"/>
                    <a:pt x="65" y="122"/>
                  </a:cubicBezTo>
                  <a:cubicBezTo>
                    <a:pt x="59" y="122"/>
                    <a:pt x="54" y="123"/>
                    <a:pt x="48" y="123"/>
                  </a:cubicBezTo>
                  <a:cubicBezTo>
                    <a:pt x="22" y="123"/>
                    <a:pt x="15" y="115"/>
                    <a:pt x="15" y="90"/>
                  </a:cubicBezTo>
                  <a:cubicBezTo>
                    <a:pt x="15" y="48"/>
                    <a:pt x="15" y="48"/>
                    <a:pt x="15" y="48"/>
                  </a:cubicBezTo>
                  <a:cubicBezTo>
                    <a:pt x="0" y="48"/>
                    <a:pt x="0" y="48"/>
                    <a:pt x="0" y="48"/>
                  </a:cubicBezTo>
                  <a:cubicBezTo>
                    <a:pt x="0" y="29"/>
                    <a:pt x="0" y="29"/>
                    <a:pt x="0" y="29"/>
                  </a:cubicBezTo>
                  <a:cubicBezTo>
                    <a:pt x="15" y="29"/>
                    <a:pt x="15" y="29"/>
                    <a:pt x="15" y="29"/>
                  </a:cubicBezTo>
                  <a:cubicBezTo>
                    <a:pt x="15" y="0"/>
                    <a:pt x="15" y="0"/>
                    <a:pt x="15" y="0"/>
                  </a:cubicBezTo>
                  <a:cubicBezTo>
                    <a:pt x="46" y="0"/>
                    <a:pt x="46" y="0"/>
                    <a:pt x="46" y="0"/>
                  </a:cubicBezTo>
                  <a:cubicBezTo>
                    <a:pt x="46" y="29"/>
                    <a:pt x="46" y="29"/>
                    <a:pt x="46" y="29"/>
                  </a:cubicBezTo>
                  <a:cubicBezTo>
                    <a:pt x="65" y="29"/>
                    <a:pt x="65" y="29"/>
                    <a:pt x="65" y="29"/>
                  </a:cubicBezTo>
                  <a:lnTo>
                    <a:pt x="65" y="48"/>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78" name="Freeform 40"/>
            <p:cNvSpPr>
              <a:spLocks/>
            </p:cNvSpPr>
            <p:nvPr/>
          </p:nvSpPr>
          <p:spPr bwMode="auto">
            <a:xfrm>
              <a:off x="2938464" y="4148805"/>
              <a:ext cx="2178330" cy="1357773"/>
            </a:xfrm>
            <a:custGeom>
              <a:avLst/>
              <a:gdLst>
                <a:gd name="T0" fmla="*/ 97 w 601"/>
                <a:gd name="T1" fmla="*/ 90 h 374"/>
                <a:gd name="T2" fmla="*/ 32 w 601"/>
                <a:gd name="T3" fmla="*/ 161 h 374"/>
                <a:gd name="T4" fmla="*/ 64 w 601"/>
                <a:gd name="T5" fmla="*/ 374 h 374"/>
                <a:gd name="T6" fmla="*/ 216 w 601"/>
                <a:gd name="T7" fmla="*/ 374 h 374"/>
                <a:gd name="T8" fmla="*/ 205 w 601"/>
                <a:gd name="T9" fmla="*/ 161 h 374"/>
                <a:gd name="T10" fmla="*/ 255 w 601"/>
                <a:gd name="T11" fmla="*/ 134 h 374"/>
                <a:gd name="T12" fmla="*/ 601 w 601"/>
                <a:gd name="T13" fmla="*/ 204 h 374"/>
                <a:gd name="T14" fmla="*/ 97 w 601"/>
                <a:gd name="T15" fmla="*/ 90 h 3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1" h="374">
                  <a:moveTo>
                    <a:pt x="97" y="90"/>
                  </a:moveTo>
                  <a:cubicBezTo>
                    <a:pt x="68" y="106"/>
                    <a:pt x="45" y="131"/>
                    <a:pt x="32" y="161"/>
                  </a:cubicBezTo>
                  <a:cubicBezTo>
                    <a:pt x="0" y="243"/>
                    <a:pt x="42" y="335"/>
                    <a:pt x="64" y="374"/>
                  </a:cubicBezTo>
                  <a:cubicBezTo>
                    <a:pt x="216" y="374"/>
                    <a:pt x="216" y="374"/>
                    <a:pt x="216" y="374"/>
                  </a:cubicBezTo>
                  <a:cubicBezTo>
                    <a:pt x="162" y="245"/>
                    <a:pt x="180" y="190"/>
                    <a:pt x="205" y="161"/>
                  </a:cubicBezTo>
                  <a:cubicBezTo>
                    <a:pt x="218" y="147"/>
                    <a:pt x="236" y="137"/>
                    <a:pt x="255" y="134"/>
                  </a:cubicBezTo>
                  <a:cubicBezTo>
                    <a:pt x="406" y="104"/>
                    <a:pt x="560" y="183"/>
                    <a:pt x="601" y="204"/>
                  </a:cubicBezTo>
                  <a:cubicBezTo>
                    <a:pt x="341" y="0"/>
                    <a:pt x="170" y="51"/>
                    <a:pt x="97" y="90"/>
                  </a:cubicBezTo>
                </a:path>
              </a:pathLst>
            </a:custGeom>
            <a:solidFill>
              <a:srgbClr val="BABABA"/>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79" name="Freeform 41"/>
            <p:cNvSpPr>
              <a:spLocks/>
            </p:cNvSpPr>
            <p:nvPr/>
          </p:nvSpPr>
          <p:spPr bwMode="auto">
            <a:xfrm>
              <a:off x="5790014" y="5041898"/>
              <a:ext cx="2178330" cy="1364573"/>
            </a:xfrm>
            <a:custGeom>
              <a:avLst/>
              <a:gdLst>
                <a:gd name="T0" fmla="*/ 535 w 601"/>
                <a:gd name="T1" fmla="*/ 0 h 376"/>
                <a:gd name="T2" fmla="*/ 384 w 601"/>
                <a:gd name="T3" fmla="*/ 0 h 376"/>
                <a:gd name="T4" fmla="*/ 395 w 601"/>
                <a:gd name="T5" fmla="*/ 215 h 376"/>
                <a:gd name="T6" fmla="*/ 346 w 601"/>
                <a:gd name="T7" fmla="*/ 242 h 376"/>
                <a:gd name="T8" fmla="*/ 0 w 601"/>
                <a:gd name="T9" fmla="*/ 172 h 376"/>
                <a:gd name="T10" fmla="*/ 504 w 601"/>
                <a:gd name="T11" fmla="*/ 286 h 376"/>
                <a:gd name="T12" fmla="*/ 568 w 601"/>
                <a:gd name="T13" fmla="*/ 215 h 376"/>
                <a:gd name="T14" fmla="*/ 535 w 601"/>
                <a:gd name="T15" fmla="*/ 0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1" h="376">
                  <a:moveTo>
                    <a:pt x="535" y="0"/>
                  </a:moveTo>
                  <a:cubicBezTo>
                    <a:pt x="384" y="0"/>
                    <a:pt x="384" y="0"/>
                    <a:pt x="384" y="0"/>
                  </a:cubicBezTo>
                  <a:cubicBezTo>
                    <a:pt x="439" y="130"/>
                    <a:pt x="421" y="186"/>
                    <a:pt x="395" y="215"/>
                  </a:cubicBezTo>
                  <a:cubicBezTo>
                    <a:pt x="382" y="229"/>
                    <a:pt x="365" y="239"/>
                    <a:pt x="346" y="242"/>
                  </a:cubicBezTo>
                  <a:cubicBezTo>
                    <a:pt x="194" y="272"/>
                    <a:pt x="41" y="193"/>
                    <a:pt x="0" y="172"/>
                  </a:cubicBezTo>
                  <a:cubicBezTo>
                    <a:pt x="260" y="376"/>
                    <a:pt x="431" y="325"/>
                    <a:pt x="504" y="286"/>
                  </a:cubicBezTo>
                  <a:cubicBezTo>
                    <a:pt x="533" y="270"/>
                    <a:pt x="556" y="245"/>
                    <a:pt x="568" y="215"/>
                  </a:cubicBezTo>
                  <a:cubicBezTo>
                    <a:pt x="601" y="132"/>
                    <a:pt x="557" y="39"/>
                    <a:pt x="535" y="0"/>
                  </a:cubicBezTo>
                </a:path>
              </a:pathLst>
            </a:custGeom>
            <a:solidFill>
              <a:srgbClr val="FF5000"/>
            </a:solidFill>
            <a:ln>
              <a:noFill/>
            </a:ln>
            <a:extLst/>
          </p:spPr>
          <p:txBody>
            <a:bodyPr vert="horz" wrap="square" lIns="91440" tIns="45720" rIns="91440" bIns="45720" numCol="1" anchor="t" anchorCtr="0" compatLnSpc="1">
              <a:prstTxWarp prst="textNoShape">
                <a:avLst/>
              </a:prstTxWarp>
            </a:bodyPr>
            <a:lstStyle/>
            <a:p>
              <a:endParaRPr lang="en-GB"/>
            </a:p>
          </p:txBody>
        </p:sp>
      </p:grpSp>
      <p:pic>
        <p:nvPicPr>
          <p:cNvPr id="54" name="Picture 5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3219" y="6469790"/>
            <a:ext cx="1420469" cy="320557"/>
          </a:xfrm>
          <a:prstGeom prst="rect">
            <a:avLst/>
          </a:prstGeom>
        </p:spPr>
      </p:pic>
      <p:sp>
        <p:nvSpPr>
          <p:cNvPr id="28" name="Text Placeholder 16"/>
          <p:cNvSpPr>
            <a:spLocks noGrp="1"/>
          </p:cNvSpPr>
          <p:nvPr>
            <p:ph type="body" sz="quarter" idx="14"/>
          </p:nvPr>
        </p:nvSpPr>
        <p:spPr>
          <a:xfrm>
            <a:off x="4726800" y="1087338"/>
            <a:ext cx="3960000" cy="5040000"/>
          </a:xfrm>
        </p:spPr>
        <p:txBody>
          <a:bodyPr/>
          <a:lstStyle>
            <a:lvl1pPr>
              <a:defRPr sz="1800" b="0"/>
            </a:lvl1pPr>
            <a:lvl2pPr marL="476634" indent="-285750" algn="l" defTabSz="642974" rtl="0" eaLnBrk="1" latinLnBrk="0" hangingPunct="1">
              <a:lnSpc>
                <a:spcPct val="150000"/>
              </a:lnSpc>
              <a:buFont typeface="Arial" panose="020B0604020202020204" pitchFamily="34" charset="0"/>
              <a:buChar char="•"/>
              <a:defRPr lang="en-US" sz="1600" b="0" i="0" kern="0" dirty="0" smtClean="0">
                <a:solidFill>
                  <a:schemeClr val="tx1"/>
                </a:solidFill>
                <a:latin typeface="Arial" charset="0"/>
                <a:ea typeface="Arial" charset="0"/>
                <a:cs typeface="Arial" charset="0"/>
              </a:defRPr>
            </a:lvl2pPr>
            <a:lvl3pPr marL="771330" indent="-285750">
              <a:buFont typeface="Arial" panose="020B0604020202020204" pitchFamily="34" charset="0"/>
              <a:buChar char="•"/>
              <a:defRPr sz="1400" b="0"/>
            </a:lvl3pPr>
            <a:lvl4pPr marL="854610" indent="-171450">
              <a:buSzPct val="95000"/>
              <a:buFont typeface="Arial" panose="020B0604020202020204" pitchFamily="34" charset="0"/>
              <a:buChar char="•"/>
              <a:defRPr sz="1200" i="0"/>
            </a:lvl4pPr>
            <a:lvl5pPr>
              <a:buSzPct val="95000"/>
              <a:defRPr sz="1266"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4243658006"/>
      </p:ext>
    </p:extLst>
  </p:cSld>
  <p:clrMapOvr>
    <a:masterClrMapping/>
  </p:clrMapOvr>
  <p:extLst mod="1">
    <p:ext uri="{DCECCB84-F9BA-43D5-87BE-67443E8EF086}">
      <p15:sldGuideLst xmlns="" xmlns:p15="http://schemas.microsoft.com/office/powerpoint/2012/main">
        <p15:guide id="1" orient="horz" pos="45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White divider">
    <p:spTree>
      <p:nvGrpSpPr>
        <p:cNvPr id="1" name=""/>
        <p:cNvGrpSpPr/>
        <p:nvPr/>
      </p:nvGrpSpPr>
      <p:grpSpPr>
        <a:xfrm>
          <a:off x="0" y="0"/>
          <a:ext cx="0" cy="0"/>
          <a:chOff x="0" y="0"/>
          <a:chExt cx="0" cy="0"/>
        </a:xfrm>
      </p:grpSpPr>
      <p:sp>
        <p:nvSpPr>
          <p:cNvPr id="2" name="Holder 2"/>
          <p:cNvSpPr>
            <a:spLocks noGrp="1"/>
          </p:cNvSpPr>
          <p:nvPr>
            <p:ph type="title"/>
          </p:nvPr>
        </p:nvSpPr>
        <p:spPr>
          <a:xfrm>
            <a:off x="446539" y="1696377"/>
            <a:ext cx="8240260" cy="430887"/>
          </a:xfrm>
          <a:prstGeom prst="rect">
            <a:avLst/>
          </a:prstGeom>
        </p:spPr>
        <p:txBody>
          <a:bodyPr lIns="0" tIns="0" rIns="0" bIns="0"/>
          <a:lstStyle>
            <a:lvl1pPr>
              <a:defRPr sz="2800" b="1" i="0">
                <a:solidFill>
                  <a:srgbClr val="203664"/>
                </a:solidFill>
                <a:latin typeface="Arial"/>
                <a:cs typeface="Arial"/>
              </a:defRPr>
            </a:lvl1pPr>
          </a:lstStyle>
          <a:p>
            <a:r>
              <a:rPr lang="en-US" dirty="0" smtClean="0"/>
              <a:t>Click to edit Master title style</a:t>
            </a:r>
            <a:endParaRPr dirty="0"/>
          </a:p>
        </p:txBody>
      </p:sp>
      <p:sp>
        <p:nvSpPr>
          <p:cNvPr id="7" name="object 2"/>
          <p:cNvSpPr/>
          <p:nvPr userDrawn="1"/>
        </p:nvSpPr>
        <p:spPr bwMode="black">
          <a:xfrm>
            <a:off x="374" y="6411517"/>
            <a:ext cx="9143627" cy="446484"/>
          </a:xfrm>
          <a:custGeom>
            <a:avLst/>
            <a:gdLst/>
            <a:ahLst/>
            <a:cxnLst/>
            <a:rect l="l" t="t" r="r" b="b"/>
            <a:pathLst>
              <a:path w="13004800" h="635000">
                <a:moveTo>
                  <a:pt x="0" y="635000"/>
                </a:moveTo>
                <a:lnTo>
                  <a:pt x="13004800" y="635000"/>
                </a:lnTo>
                <a:lnTo>
                  <a:pt x="13004800" y="0"/>
                </a:lnTo>
                <a:lnTo>
                  <a:pt x="0" y="0"/>
                </a:lnTo>
                <a:lnTo>
                  <a:pt x="0" y="635000"/>
                </a:lnTo>
                <a:close/>
              </a:path>
            </a:pathLst>
          </a:custGeom>
          <a:solidFill>
            <a:srgbClr val="203664"/>
          </a:solidFill>
        </p:spPr>
        <p:txBody>
          <a:bodyPr wrap="square" lIns="0" tIns="0" rIns="0" bIns="0" rtlCol="0"/>
          <a:lstStyle/>
          <a:p>
            <a:endParaRPr sz="890"/>
          </a:p>
        </p:txBody>
      </p:sp>
      <p:sp>
        <p:nvSpPr>
          <p:cNvPr id="13" name="Holder 5"/>
          <p:cNvSpPr>
            <a:spLocks noGrp="1"/>
          </p:cNvSpPr>
          <p:nvPr>
            <p:ph type="dt" sz="half" idx="6"/>
          </p:nvPr>
        </p:nvSpPr>
        <p:spPr>
          <a:xfrm>
            <a:off x="6597472" y="6624115"/>
            <a:ext cx="1540688" cy="108220"/>
          </a:xfrm>
          <a:prstGeom prst="rect">
            <a:avLst/>
          </a:prstGeom>
        </p:spPr>
        <p:txBody>
          <a:bodyPr wrap="square" lIns="0" tIns="0" rIns="0" bIns="0">
            <a:spAutoFit/>
          </a:bodyPr>
          <a:lstStyle>
            <a:lvl1pPr marL="8929" algn="l" defTabSz="642818" rtl="0" eaLnBrk="1" latinLnBrk="0" hangingPunct="1">
              <a:defRPr lang="en-US" sz="703" b="1" kern="1200" smtClean="0">
                <a:solidFill>
                  <a:schemeClr val="bg2"/>
                </a:solidFill>
                <a:latin typeface="Arial"/>
                <a:ea typeface="+mn-ea"/>
                <a:cs typeface="Arial"/>
              </a:defRPr>
            </a:lvl1pPr>
          </a:lstStyle>
          <a:p>
            <a:fld id="{9E6C3FB1-E1FD-154C-BA84-7E7A41D83B34}" type="datetime1">
              <a:rPr lang="en-GB" smtClean="0"/>
              <a:t>30/01/2018</a:t>
            </a:fld>
            <a:endParaRPr lang="bg-BG"/>
          </a:p>
        </p:txBody>
      </p:sp>
      <p:sp>
        <p:nvSpPr>
          <p:cNvPr id="14" name="Holder 4"/>
          <p:cNvSpPr>
            <a:spLocks noGrp="1"/>
          </p:cNvSpPr>
          <p:nvPr>
            <p:ph type="ftr" sz="quarter" idx="5"/>
          </p:nvPr>
        </p:nvSpPr>
        <p:spPr>
          <a:xfrm>
            <a:off x="3108960" y="6624115"/>
            <a:ext cx="3357330" cy="108220"/>
          </a:xfrm>
          <a:prstGeom prst="rect">
            <a:avLst/>
          </a:prstGeom>
        </p:spPr>
        <p:txBody>
          <a:bodyPr wrap="square" lIns="0" tIns="0" rIns="0" bIns="0">
            <a:spAutoFit/>
          </a:bodyPr>
          <a:lstStyle>
            <a:lvl1pPr marL="8929" algn="l" defTabSz="642818" rtl="0" eaLnBrk="1" latinLnBrk="0" hangingPunct="1">
              <a:defRPr lang="en-US" sz="703" b="1" kern="1200" dirty="0" smtClean="0">
                <a:solidFill>
                  <a:schemeClr val="bg1"/>
                </a:solidFill>
                <a:latin typeface="Arial"/>
                <a:ea typeface="+mn-ea"/>
                <a:cs typeface="Arial"/>
              </a:defRPr>
            </a:lvl1pPr>
          </a:lstStyle>
          <a:p>
            <a:endParaRPr lang="en-US"/>
          </a:p>
        </p:txBody>
      </p:sp>
      <p:sp>
        <p:nvSpPr>
          <p:cNvPr id="15" name="Holder 6"/>
          <p:cNvSpPr>
            <a:spLocks noGrp="1"/>
          </p:cNvSpPr>
          <p:nvPr>
            <p:ph type="sldNum" sz="quarter" idx="7"/>
          </p:nvPr>
        </p:nvSpPr>
        <p:spPr>
          <a:xfrm>
            <a:off x="8269342" y="6624115"/>
            <a:ext cx="417458" cy="108220"/>
          </a:xfrm>
          <a:prstGeom prst="rect">
            <a:avLst/>
          </a:prstGeom>
        </p:spPr>
        <p:txBody>
          <a:bodyPr wrap="square" lIns="0" tIns="0" rIns="0" bIns="0">
            <a:spAutoFit/>
          </a:bodyPr>
          <a:lstStyle>
            <a:lvl1pPr marL="8929" algn="r" defTabSz="642818" rtl="0" eaLnBrk="1" latinLnBrk="0" hangingPunct="1">
              <a:defRPr lang="uk-UA" sz="703" b="1" kern="1200" smtClean="0">
                <a:solidFill>
                  <a:schemeClr val="bg1"/>
                </a:solidFill>
                <a:latin typeface="Arial"/>
                <a:ea typeface="+mn-ea"/>
                <a:cs typeface="Arial"/>
              </a:defRPr>
            </a:lvl1pPr>
          </a:lstStyle>
          <a:p>
            <a:fld id="{B6F15528-21DE-4FAA-801E-634DDDAF4B2B}" type="slidenum">
              <a:rPr lang="uk-UA" smtClean="0"/>
              <a:pPr/>
              <a:t>‹#›</a:t>
            </a:fld>
            <a:endParaRPr lang="uk-UA"/>
          </a:p>
        </p:txBody>
      </p:sp>
      <p:grpSp>
        <p:nvGrpSpPr>
          <p:cNvPr id="41" name="Group 40"/>
          <p:cNvGrpSpPr/>
          <p:nvPr userDrawn="1"/>
        </p:nvGrpSpPr>
        <p:grpSpPr>
          <a:xfrm>
            <a:off x="7451725" y="220390"/>
            <a:ext cx="1255484" cy="563208"/>
            <a:chOff x="2938464" y="4148805"/>
            <a:chExt cx="5029880" cy="2257666"/>
          </a:xfrm>
        </p:grpSpPr>
        <p:sp>
          <p:nvSpPr>
            <p:cNvPr id="42" name="Freeform 25"/>
            <p:cNvSpPr>
              <a:spLocks/>
            </p:cNvSpPr>
            <p:nvPr/>
          </p:nvSpPr>
          <p:spPr bwMode="auto">
            <a:xfrm>
              <a:off x="3876891" y="5041898"/>
              <a:ext cx="304876" cy="464680"/>
            </a:xfrm>
            <a:custGeom>
              <a:avLst/>
              <a:gdLst>
                <a:gd name="T0" fmla="*/ 0 w 269"/>
                <a:gd name="T1" fmla="*/ 0 h 410"/>
                <a:gd name="T2" fmla="*/ 269 w 269"/>
                <a:gd name="T3" fmla="*/ 0 h 410"/>
                <a:gd name="T4" fmla="*/ 269 w 269"/>
                <a:gd name="T5" fmla="*/ 45 h 410"/>
                <a:gd name="T6" fmla="*/ 54 w 269"/>
                <a:gd name="T7" fmla="*/ 45 h 410"/>
                <a:gd name="T8" fmla="*/ 54 w 269"/>
                <a:gd name="T9" fmla="*/ 176 h 410"/>
                <a:gd name="T10" fmla="*/ 243 w 269"/>
                <a:gd name="T11" fmla="*/ 176 h 410"/>
                <a:gd name="T12" fmla="*/ 243 w 269"/>
                <a:gd name="T13" fmla="*/ 221 h 410"/>
                <a:gd name="T14" fmla="*/ 54 w 269"/>
                <a:gd name="T15" fmla="*/ 221 h 410"/>
                <a:gd name="T16" fmla="*/ 54 w 269"/>
                <a:gd name="T17" fmla="*/ 410 h 410"/>
                <a:gd name="T18" fmla="*/ 0 w 269"/>
                <a:gd name="T19" fmla="*/ 410 h 410"/>
                <a:gd name="T20" fmla="*/ 0 w 269"/>
                <a:gd name="T21" fmla="*/ 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9" h="410">
                  <a:moveTo>
                    <a:pt x="0" y="0"/>
                  </a:moveTo>
                  <a:lnTo>
                    <a:pt x="269" y="0"/>
                  </a:lnTo>
                  <a:lnTo>
                    <a:pt x="269" y="45"/>
                  </a:lnTo>
                  <a:lnTo>
                    <a:pt x="54" y="45"/>
                  </a:lnTo>
                  <a:lnTo>
                    <a:pt x="54" y="176"/>
                  </a:lnTo>
                  <a:lnTo>
                    <a:pt x="243" y="176"/>
                  </a:lnTo>
                  <a:lnTo>
                    <a:pt x="243" y="221"/>
                  </a:lnTo>
                  <a:lnTo>
                    <a:pt x="54" y="221"/>
                  </a:lnTo>
                  <a:lnTo>
                    <a:pt x="54" y="410"/>
                  </a:lnTo>
                  <a:lnTo>
                    <a:pt x="0" y="410"/>
                  </a:lnTo>
                  <a:lnTo>
                    <a:pt x="0" y="0"/>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43" name="Freeform 26"/>
            <p:cNvSpPr>
              <a:spLocks/>
            </p:cNvSpPr>
            <p:nvPr/>
          </p:nvSpPr>
          <p:spPr bwMode="auto">
            <a:xfrm>
              <a:off x="4221435" y="5160901"/>
              <a:ext cx="176805" cy="345677"/>
            </a:xfrm>
            <a:custGeom>
              <a:avLst/>
              <a:gdLst>
                <a:gd name="T0" fmla="*/ 0 w 49"/>
                <a:gd name="T1" fmla="*/ 2 h 95"/>
                <a:gd name="T2" fmla="*/ 14 w 49"/>
                <a:gd name="T3" fmla="*/ 2 h 95"/>
                <a:gd name="T4" fmla="*/ 14 w 49"/>
                <a:gd name="T5" fmla="*/ 22 h 95"/>
                <a:gd name="T6" fmla="*/ 15 w 49"/>
                <a:gd name="T7" fmla="*/ 22 h 95"/>
                <a:gd name="T8" fmla="*/ 49 w 49"/>
                <a:gd name="T9" fmla="*/ 0 h 95"/>
                <a:gd name="T10" fmla="*/ 49 w 49"/>
                <a:gd name="T11" fmla="*/ 16 h 95"/>
                <a:gd name="T12" fmla="*/ 15 w 49"/>
                <a:gd name="T13" fmla="*/ 54 h 95"/>
                <a:gd name="T14" fmla="*/ 15 w 49"/>
                <a:gd name="T15" fmla="*/ 95 h 95"/>
                <a:gd name="T16" fmla="*/ 0 w 49"/>
                <a:gd name="T17" fmla="*/ 95 h 95"/>
                <a:gd name="T18" fmla="*/ 0 w 49"/>
                <a:gd name="T19"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95">
                  <a:moveTo>
                    <a:pt x="0" y="2"/>
                  </a:moveTo>
                  <a:cubicBezTo>
                    <a:pt x="14" y="2"/>
                    <a:pt x="14" y="2"/>
                    <a:pt x="14" y="2"/>
                  </a:cubicBezTo>
                  <a:cubicBezTo>
                    <a:pt x="14" y="22"/>
                    <a:pt x="14" y="22"/>
                    <a:pt x="14" y="22"/>
                  </a:cubicBezTo>
                  <a:cubicBezTo>
                    <a:pt x="15" y="22"/>
                    <a:pt x="15" y="22"/>
                    <a:pt x="15" y="22"/>
                  </a:cubicBezTo>
                  <a:cubicBezTo>
                    <a:pt x="22" y="7"/>
                    <a:pt x="32" y="0"/>
                    <a:pt x="49" y="0"/>
                  </a:cubicBezTo>
                  <a:cubicBezTo>
                    <a:pt x="49" y="16"/>
                    <a:pt x="49" y="16"/>
                    <a:pt x="49" y="16"/>
                  </a:cubicBezTo>
                  <a:cubicBezTo>
                    <a:pt x="24" y="16"/>
                    <a:pt x="15" y="30"/>
                    <a:pt x="15" y="54"/>
                  </a:cubicBezTo>
                  <a:cubicBezTo>
                    <a:pt x="15" y="95"/>
                    <a:pt x="15" y="95"/>
                    <a:pt x="15" y="95"/>
                  </a:cubicBezTo>
                  <a:cubicBezTo>
                    <a:pt x="0" y="95"/>
                    <a:pt x="0" y="95"/>
                    <a:pt x="0" y="95"/>
                  </a:cubicBezTo>
                  <a:lnTo>
                    <a:pt x="0" y="2"/>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44" name="Freeform 27"/>
            <p:cNvSpPr>
              <a:spLocks noEditPoints="1"/>
            </p:cNvSpPr>
            <p:nvPr/>
          </p:nvSpPr>
          <p:spPr bwMode="auto">
            <a:xfrm>
              <a:off x="4412973" y="5160901"/>
              <a:ext cx="326410" cy="352477"/>
            </a:xfrm>
            <a:custGeom>
              <a:avLst/>
              <a:gdLst>
                <a:gd name="T0" fmla="*/ 45 w 90"/>
                <a:gd name="T1" fmla="*/ 84 h 97"/>
                <a:gd name="T2" fmla="*/ 74 w 90"/>
                <a:gd name="T3" fmla="*/ 49 h 97"/>
                <a:gd name="T4" fmla="*/ 45 w 90"/>
                <a:gd name="T5" fmla="*/ 14 h 97"/>
                <a:gd name="T6" fmla="*/ 17 w 90"/>
                <a:gd name="T7" fmla="*/ 49 h 97"/>
                <a:gd name="T8" fmla="*/ 45 w 90"/>
                <a:gd name="T9" fmla="*/ 84 h 97"/>
                <a:gd name="T10" fmla="*/ 45 w 90"/>
                <a:gd name="T11" fmla="*/ 0 h 97"/>
                <a:gd name="T12" fmla="*/ 90 w 90"/>
                <a:gd name="T13" fmla="*/ 49 h 97"/>
                <a:gd name="T14" fmla="*/ 45 w 90"/>
                <a:gd name="T15" fmla="*/ 97 h 97"/>
                <a:gd name="T16" fmla="*/ 0 w 90"/>
                <a:gd name="T17" fmla="*/ 49 h 97"/>
                <a:gd name="T18" fmla="*/ 45 w 90"/>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7">
                  <a:moveTo>
                    <a:pt x="45" y="84"/>
                  </a:moveTo>
                  <a:cubicBezTo>
                    <a:pt x="61" y="84"/>
                    <a:pt x="74" y="71"/>
                    <a:pt x="74" y="49"/>
                  </a:cubicBezTo>
                  <a:cubicBezTo>
                    <a:pt x="74" y="26"/>
                    <a:pt x="61" y="14"/>
                    <a:pt x="45" y="14"/>
                  </a:cubicBezTo>
                  <a:cubicBezTo>
                    <a:pt x="29" y="14"/>
                    <a:pt x="17" y="26"/>
                    <a:pt x="17" y="49"/>
                  </a:cubicBezTo>
                  <a:cubicBezTo>
                    <a:pt x="17" y="71"/>
                    <a:pt x="29" y="84"/>
                    <a:pt x="45" y="84"/>
                  </a:cubicBezTo>
                  <a:moveTo>
                    <a:pt x="45" y="0"/>
                  </a:moveTo>
                  <a:cubicBezTo>
                    <a:pt x="75" y="0"/>
                    <a:pt x="90" y="22"/>
                    <a:pt x="90" y="49"/>
                  </a:cubicBezTo>
                  <a:cubicBezTo>
                    <a:pt x="90" y="76"/>
                    <a:pt x="75" y="97"/>
                    <a:pt x="45" y="97"/>
                  </a:cubicBezTo>
                  <a:cubicBezTo>
                    <a:pt x="16" y="97"/>
                    <a:pt x="0" y="76"/>
                    <a:pt x="0" y="49"/>
                  </a:cubicBezTo>
                  <a:cubicBezTo>
                    <a:pt x="0" y="22"/>
                    <a:pt x="16" y="0"/>
                    <a:pt x="45" y="0"/>
                  </a:cubicBezTo>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45" name="Freeform 28"/>
            <p:cNvSpPr>
              <a:spLocks/>
            </p:cNvSpPr>
            <p:nvPr/>
          </p:nvSpPr>
          <p:spPr bwMode="auto">
            <a:xfrm>
              <a:off x="4786984" y="5160901"/>
              <a:ext cx="470347" cy="345677"/>
            </a:xfrm>
            <a:custGeom>
              <a:avLst/>
              <a:gdLst>
                <a:gd name="T0" fmla="*/ 0 w 130"/>
                <a:gd name="T1" fmla="*/ 2 h 95"/>
                <a:gd name="T2" fmla="*/ 14 w 130"/>
                <a:gd name="T3" fmla="*/ 2 h 95"/>
                <a:gd name="T4" fmla="*/ 14 w 130"/>
                <a:gd name="T5" fmla="*/ 16 h 95"/>
                <a:gd name="T6" fmla="*/ 15 w 130"/>
                <a:gd name="T7" fmla="*/ 16 h 95"/>
                <a:gd name="T8" fmla="*/ 45 w 130"/>
                <a:gd name="T9" fmla="*/ 0 h 95"/>
                <a:gd name="T10" fmla="*/ 70 w 130"/>
                <a:gd name="T11" fmla="*/ 16 h 95"/>
                <a:gd name="T12" fmla="*/ 99 w 130"/>
                <a:gd name="T13" fmla="*/ 0 h 95"/>
                <a:gd name="T14" fmla="*/ 130 w 130"/>
                <a:gd name="T15" fmla="*/ 27 h 95"/>
                <a:gd name="T16" fmla="*/ 130 w 130"/>
                <a:gd name="T17" fmla="*/ 95 h 95"/>
                <a:gd name="T18" fmla="*/ 115 w 130"/>
                <a:gd name="T19" fmla="*/ 95 h 95"/>
                <a:gd name="T20" fmla="*/ 115 w 130"/>
                <a:gd name="T21" fmla="*/ 34 h 95"/>
                <a:gd name="T22" fmla="*/ 97 w 130"/>
                <a:gd name="T23" fmla="*/ 14 h 95"/>
                <a:gd name="T24" fmla="*/ 73 w 130"/>
                <a:gd name="T25" fmla="*/ 37 h 95"/>
                <a:gd name="T26" fmla="*/ 73 w 130"/>
                <a:gd name="T27" fmla="*/ 95 h 95"/>
                <a:gd name="T28" fmla="*/ 58 w 130"/>
                <a:gd name="T29" fmla="*/ 95 h 95"/>
                <a:gd name="T30" fmla="*/ 58 w 130"/>
                <a:gd name="T31" fmla="*/ 34 h 95"/>
                <a:gd name="T32" fmla="*/ 40 w 130"/>
                <a:gd name="T33" fmla="*/ 14 h 95"/>
                <a:gd name="T34" fmla="*/ 15 w 130"/>
                <a:gd name="T35" fmla="*/ 37 h 95"/>
                <a:gd name="T36" fmla="*/ 15 w 130"/>
                <a:gd name="T37" fmla="*/ 95 h 95"/>
                <a:gd name="T38" fmla="*/ 0 w 130"/>
                <a:gd name="T39" fmla="*/ 95 h 95"/>
                <a:gd name="T40" fmla="*/ 0 w 130"/>
                <a:gd name="T41"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95">
                  <a:moveTo>
                    <a:pt x="0" y="2"/>
                  </a:moveTo>
                  <a:cubicBezTo>
                    <a:pt x="14" y="2"/>
                    <a:pt x="14" y="2"/>
                    <a:pt x="14" y="2"/>
                  </a:cubicBezTo>
                  <a:cubicBezTo>
                    <a:pt x="14" y="16"/>
                    <a:pt x="14" y="16"/>
                    <a:pt x="14" y="16"/>
                  </a:cubicBezTo>
                  <a:cubicBezTo>
                    <a:pt x="15" y="16"/>
                    <a:pt x="15" y="16"/>
                    <a:pt x="15" y="16"/>
                  </a:cubicBezTo>
                  <a:cubicBezTo>
                    <a:pt x="22" y="6"/>
                    <a:pt x="32" y="0"/>
                    <a:pt x="45" y="0"/>
                  </a:cubicBezTo>
                  <a:cubicBezTo>
                    <a:pt x="56" y="0"/>
                    <a:pt x="66" y="5"/>
                    <a:pt x="70" y="16"/>
                  </a:cubicBezTo>
                  <a:cubicBezTo>
                    <a:pt x="77" y="6"/>
                    <a:pt x="87" y="0"/>
                    <a:pt x="99" y="0"/>
                  </a:cubicBezTo>
                  <a:cubicBezTo>
                    <a:pt x="118" y="0"/>
                    <a:pt x="130" y="8"/>
                    <a:pt x="130" y="27"/>
                  </a:cubicBezTo>
                  <a:cubicBezTo>
                    <a:pt x="130" y="95"/>
                    <a:pt x="130" y="95"/>
                    <a:pt x="130" y="95"/>
                  </a:cubicBezTo>
                  <a:cubicBezTo>
                    <a:pt x="115" y="95"/>
                    <a:pt x="115" y="95"/>
                    <a:pt x="115" y="95"/>
                  </a:cubicBezTo>
                  <a:cubicBezTo>
                    <a:pt x="115" y="34"/>
                    <a:pt x="115" y="34"/>
                    <a:pt x="115" y="34"/>
                  </a:cubicBezTo>
                  <a:cubicBezTo>
                    <a:pt x="115" y="23"/>
                    <a:pt x="112" y="14"/>
                    <a:pt x="97" y="14"/>
                  </a:cubicBezTo>
                  <a:cubicBezTo>
                    <a:pt x="82" y="14"/>
                    <a:pt x="73" y="23"/>
                    <a:pt x="73" y="37"/>
                  </a:cubicBezTo>
                  <a:cubicBezTo>
                    <a:pt x="73" y="95"/>
                    <a:pt x="73" y="95"/>
                    <a:pt x="73" y="95"/>
                  </a:cubicBezTo>
                  <a:cubicBezTo>
                    <a:pt x="58" y="95"/>
                    <a:pt x="58" y="95"/>
                    <a:pt x="58" y="95"/>
                  </a:cubicBezTo>
                  <a:cubicBezTo>
                    <a:pt x="58" y="34"/>
                    <a:pt x="58" y="34"/>
                    <a:pt x="58" y="34"/>
                  </a:cubicBezTo>
                  <a:cubicBezTo>
                    <a:pt x="58" y="22"/>
                    <a:pt x="54" y="14"/>
                    <a:pt x="40" y="14"/>
                  </a:cubicBezTo>
                  <a:cubicBezTo>
                    <a:pt x="22" y="14"/>
                    <a:pt x="15" y="30"/>
                    <a:pt x="15" y="37"/>
                  </a:cubicBezTo>
                  <a:cubicBezTo>
                    <a:pt x="15" y="95"/>
                    <a:pt x="15" y="95"/>
                    <a:pt x="15" y="95"/>
                  </a:cubicBezTo>
                  <a:cubicBezTo>
                    <a:pt x="0" y="95"/>
                    <a:pt x="0" y="95"/>
                    <a:pt x="0" y="95"/>
                  </a:cubicBezTo>
                  <a:lnTo>
                    <a:pt x="0" y="2"/>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46" name="Freeform 29"/>
            <p:cNvSpPr>
              <a:spLocks/>
            </p:cNvSpPr>
            <p:nvPr/>
          </p:nvSpPr>
          <p:spPr bwMode="auto">
            <a:xfrm>
              <a:off x="5435270" y="5030564"/>
              <a:ext cx="445413" cy="486215"/>
            </a:xfrm>
            <a:custGeom>
              <a:avLst/>
              <a:gdLst>
                <a:gd name="T0" fmla="*/ 123 w 123"/>
                <a:gd name="T1" fmla="*/ 131 h 134"/>
                <a:gd name="T2" fmla="*/ 101 w 123"/>
                <a:gd name="T3" fmla="*/ 131 h 134"/>
                <a:gd name="T4" fmla="*/ 99 w 123"/>
                <a:gd name="T5" fmla="*/ 117 h 134"/>
                <a:gd name="T6" fmla="*/ 64 w 123"/>
                <a:gd name="T7" fmla="*/ 134 h 134"/>
                <a:gd name="T8" fmla="*/ 0 w 123"/>
                <a:gd name="T9" fmla="*/ 67 h 134"/>
                <a:gd name="T10" fmla="*/ 64 w 123"/>
                <a:gd name="T11" fmla="*/ 0 h 134"/>
                <a:gd name="T12" fmla="*/ 122 w 123"/>
                <a:gd name="T13" fmla="*/ 47 h 134"/>
                <a:gd name="T14" fmla="*/ 88 w 123"/>
                <a:gd name="T15" fmla="*/ 47 h 134"/>
                <a:gd name="T16" fmla="*/ 63 w 123"/>
                <a:gd name="T17" fmla="*/ 29 h 134"/>
                <a:gd name="T18" fmla="*/ 33 w 123"/>
                <a:gd name="T19" fmla="*/ 67 h 134"/>
                <a:gd name="T20" fmla="*/ 63 w 123"/>
                <a:gd name="T21" fmla="*/ 105 h 134"/>
                <a:gd name="T22" fmla="*/ 92 w 123"/>
                <a:gd name="T23" fmla="*/ 86 h 134"/>
                <a:gd name="T24" fmla="*/ 69 w 123"/>
                <a:gd name="T25" fmla="*/ 86 h 134"/>
                <a:gd name="T26" fmla="*/ 69 w 123"/>
                <a:gd name="T27" fmla="*/ 61 h 134"/>
                <a:gd name="T28" fmla="*/ 123 w 123"/>
                <a:gd name="T29" fmla="*/ 61 h 134"/>
                <a:gd name="T30" fmla="*/ 123 w 123"/>
                <a:gd name="T31" fmla="*/ 13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3" h="134">
                  <a:moveTo>
                    <a:pt x="123" y="131"/>
                  </a:moveTo>
                  <a:cubicBezTo>
                    <a:pt x="101" y="131"/>
                    <a:pt x="101" y="131"/>
                    <a:pt x="101" y="131"/>
                  </a:cubicBezTo>
                  <a:cubicBezTo>
                    <a:pt x="99" y="117"/>
                    <a:pt x="99" y="117"/>
                    <a:pt x="99" y="117"/>
                  </a:cubicBezTo>
                  <a:cubicBezTo>
                    <a:pt x="91" y="130"/>
                    <a:pt x="76" y="134"/>
                    <a:pt x="64" y="134"/>
                  </a:cubicBezTo>
                  <a:cubicBezTo>
                    <a:pt x="25" y="134"/>
                    <a:pt x="0" y="104"/>
                    <a:pt x="0" y="67"/>
                  </a:cubicBezTo>
                  <a:cubicBezTo>
                    <a:pt x="0" y="30"/>
                    <a:pt x="25" y="0"/>
                    <a:pt x="64" y="0"/>
                  </a:cubicBezTo>
                  <a:cubicBezTo>
                    <a:pt x="90" y="0"/>
                    <a:pt x="119" y="15"/>
                    <a:pt x="122" y="47"/>
                  </a:cubicBezTo>
                  <a:cubicBezTo>
                    <a:pt x="88" y="47"/>
                    <a:pt x="88" y="47"/>
                    <a:pt x="88" y="47"/>
                  </a:cubicBezTo>
                  <a:cubicBezTo>
                    <a:pt x="87" y="36"/>
                    <a:pt x="76" y="29"/>
                    <a:pt x="63" y="29"/>
                  </a:cubicBezTo>
                  <a:cubicBezTo>
                    <a:pt x="41" y="29"/>
                    <a:pt x="33" y="48"/>
                    <a:pt x="33" y="67"/>
                  </a:cubicBezTo>
                  <a:cubicBezTo>
                    <a:pt x="33" y="86"/>
                    <a:pt x="41" y="105"/>
                    <a:pt x="63" y="105"/>
                  </a:cubicBezTo>
                  <a:cubicBezTo>
                    <a:pt x="79" y="105"/>
                    <a:pt x="91" y="97"/>
                    <a:pt x="92" y="86"/>
                  </a:cubicBezTo>
                  <a:cubicBezTo>
                    <a:pt x="69" y="86"/>
                    <a:pt x="69" y="86"/>
                    <a:pt x="69" y="86"/>
                  </a:cubicBezTo>
                  <a:cubicBezTo>
                    <a:pt x="69" y="61"/>
                    <a:pt x="69" y="61"/>
                    <a:pt x="69" y="61"/>
                  </a:cubicBezTo>
                  <a:cubicBezTo>
                    <a:pt x="123" y="61"/>
                    <a:pt x="123" y="61"/>
                    <a:pt x="123" y="61"/>
                  </a:cubicBezTo>
                  <a:lnTo>
                    <a:pt x="123" y="131"/>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47" name="Freeform 30"/>
            <p:cNvSpPr>
              <a:spLocks noEditPoints="1"/>
            </p:cNvSpPr>
            <p:nvPr/>
          </p:nvSpPr>
          <p:spPr bwMode="auto">
            <a:xfrm>
              <a:off x="5913550" y="5157501"/>
              <a:ext cx="354744" cy="359278"/>
            </a:xfrm>
            <a:custGeom>
              <a:avLst/>
              <a:gdLst>
                <a:gd name="T0" fmla="*/ 49 w 98"/>
                <a:gd name="T1" fmla="*/ 75 h 99"/>
                <a:gd name="T2" fmla="*/ 67 w 98"/>
                <a:gd name="T3" fmla="*/ 50 h 99"/>
                <a:gd name="T4" fmla="*/ 49 w 98"/>
                <a:gd name="T5" fmla="*/ 24 h 99"/>
                <a:gd name="T6" fmla="*/ 30 w 98"/>
                <a:gd name="T7" fmla="*/ 50 h 99"/>
                <a:gd name="T8" fmla="*/ 49 w 98"/>
                <a:gd name="T9" fmla="*/ 75 h 99"/>
                <a:gd name="T10" fmla="*/ 49 w 98"/>
                <a:gd name="T11" fmla="*/ 0 h 99"/>
                <a:gd name="T12" fmla="*/ 98 w 98"/>
                <a:gd name="T13" fmla="*/ 50 h 99"/>
                <a:gd name="T14" fmla="*/ 49 w 98"/>
                <a:gd name="T15" fmla="*/ 99 h 99"/>
                <a:gd name="T16" fmla="*/ 0 w 98"/>
                <a:gd name="T17" fmla="*/ 50 h 99"/>
                <a:gd name="T18" fmla="*/ 49 w 98"/>
                <a:gd name="T1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99">
                  <a:moveTo>
                    <a:pt x="49" y="75"/>
                  </a:moveTo>
                  <a:cubicBezTo>
                    <a:pt x="63" y="75"/>
                    <a:pt x="67" y="62"/>
                    <a:pt x="67" y="50"/>
                  </a:cubicBezTo>
                  <a:cubicBezTo>
                    <a:pt x="67" y="38"/>
                    <a:pt x="63" y="24"/>
                    <a:pt x="49" y="24"/>
                  </a:cubicBezTo>
                  <a:cubicBezTo>
                    <a:pt x="35" y="24"/>
                    <a:pt x="30" y="38"/>
                    <a:pt x="30" y="50"/>
                  </a:cubicBezTo>
                  <a:cubicBezTo>
                    <a:pt x="30" y="62"/>
                    <a:pt x="35" y="75"/>
                    <a:pt x="49" y="75"/>
                  </a:cubicBezTo>
                  <a:moveTo>
                    <a:pt x="49" y="0"/>
                  </a:moveTo>
                  <a:cubicBezTo>
                    <a:pt x="78" y="0"/>
                    <a:pt x="98" y="22"/>
                    <a:pt x="98" y="50"/>
                  </a:cubicBezTo>
                  <a:cubicBezTo>
                    <a:pt x="98" y="78"/>
                    <a:pt x="78" y="99"/>
                    <a:pt x="49" y="99"/>
                  </a:cubicBezTo>
                  <a:cubicBezTo>
                    <a:pt x="20" y="99"/>
                    <a:pt x="0" y="78"/>
                    <a:pt x="0" y="50"/>
                  </a:cubicBezTo>
                  <a:cubicBezTo>
                    <a:pt x="0" y="22"/>
                    <a:pt x="20" y="0"/>
                    <a:pt x="49" y="0"/>
                  </a:cubicBezTo>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48" name="Freeform 31"/>
            <p:cNvSpPr>
              <a:spLocks noEditPoints="1"/>
            </p:cNvSpPr>
            <p:nvPr/>
          </p:nvSpPr>
          <p:spPr bwMode="auto">
            <a:xfrm>
              <a:off x="6304562" y="5157501"/>
              <a:ext cx="355877" cy="359278"/>
            </a:xfrm>
            <a:custGeom>
              <a:avLst/>
              <a:gdLst>
                <a:gd name="T0" fmla="*/ 49 w 98"/>
                <a:gd name="T1" fmla="*/ 75 h 99"/>
                <a:gd name="T2" fmla="*/ 67 w 98"/>
                <a:gd name="T3" fmla="*/ 50 h 99"/>
                <a:gd name="T4" fmla="*/ 49 w 98"/>
                <a:gd name="T5" fmla="*/ 24 h 99"/>
                <a:gd name="T6" fmla="*/ 30 w 98"/>
                <a:gd name="T7" fmla="*/ 50 h 99"/>
                <a:gd name="T8" fmla="*/ 49 w 98"/>
                <a:gd name="T9" fmla="*/ 75 h 99"/>
                <a:gd name="T10" fmla="*/ 49 w 98"/>
                <a:gd name="T11" fmla="*/ 0 h 99"/>
                <a:gd name="T12" fmla="*/ 98 w 98"/>
                <a:gd name="T13" fmla="*/ 50 h 99"/>
                <a:gd name="T14" fmla="*/ 49 w 98"/>
                <a:gd name="T15" fmla="*/ 99 h 99"/>
                <a:gd name="T16" fmla="*/ 0 w 98"/>
                <a:gd name="T17" fmla="*/ 50 h 99"/>
                <a:gd name="T18" fmla="*/ 49 w 98"/>
                <a:gd name="T1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99">
                  <a:moveTo>
                    <a:pt x="49" y="75"/>
                  </a:moveTo>
                  <a:cubicBezTo>
                    <a:pt x="63" y="75"/>
                    <a:pt x="67" y="62"/>
                    <a:pt x="67" y="50"/>
                  </a:cubicBezTo>
                  <a:cubicBezTo>
                    <a:pt x="67" y="38"/>
                    <a:pt x="63" y="24"/>
                    <a:pt x="49" y="24"/>
                  </a:cubicBezTo>
                  <a:cubicBezTo>
                    <a:pt x="34" y="24"/>
                    <a:pt x="30" y="38"/>
                    <a:pt x="30" y="50"/>
                  </a:cubicBezTo>
                  <a:cubicBezTo>
                    <a:pt x="30" y="62"/>
                    <a:pt x="34" y="75"/>
                    <a:pt x="49" y="75"/>
                  </a:cubicBezTo>
                  <a:moveTo>
                    <a:pt x="49" y="0"/>
                  </a:moveTo>
                  <a:cubicBezTo>
                    <a:pt x="77" y="0"/>
                    <a:pt x="98" y="22"/>
                    <a:pt x="98" y="50"/>
                  </a:cubicBezTo>
                  <a:cubicBezTo>
                    <a:pt x="98" y="78"/>
                    <a:pt x="77" y="99"/>
                    <a:pt x="49" y="99"/>
                  </a:cubicBezTo>
                  <a:cubicBezTo>
                    <a:pt x="20" y="99"/>
                    <a:pt x="0" y="78"/>
                    <a:pt x="0" y="50"/>
                  </a:cubicBezTo>
                  <a:cubicBezTo>
                    <a:pt x="0" y="22"/>
                    <a:pt x="20" y="0"/>
                    <a:pt x="49" y="0"/>
                  </a:cubicBezTo>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49" name="Freeform 32"/>
            <p:cNvSpPr>
              <a:spLocks noEditPoints="1"/>
            </p:cNvSpPr>
            <p:nvPr/>
          </p:nvSpPr>
          <p:spPr bwMode="auto">
            <a:xfrm>
              <a:off x="6693306" y="5041898"/>
              <a:ext cx="347944" cy="474881"/>
            </a:xfrm>
            <a:custGeom>
              <a:avLst/>
              <a:gdLst>
                <a:gd name="T0" fmla="*/ 30 w 96"/>
                <a:gd name="T1" fmla="*/ 81 h 131"/>
                <a:gd name="T2" fmla="*/ 49 w 96"/>
                <a:gd name="T3" fmla="*/ 107 h 131"/>
                <a:gd name="T4" fmla="*/ 67 w 96"/>
                <a:gd name="T5" fmla="*/ 82 h 131"/>
                <a:gd name="T6" fmla="*/ 49 w 96"/>
                <a:gd name="T7" fmla="*/ 56 h 131"/>
                <a:gd name="T8" fmla="*/ 30 w 96"/>
                <a:gd name="T9" fmla="*/ 81 h 131"/>
                <a:gd name="T10" fmla="*/ 96 w 96"/>
                <a:gd name="T11" fmla="*/ 128 h 131"/>
                <a:gd name="T12" fmla="*/ 67 w 96"/>
                <a:gd name="T13" fmla="*/ 128 h 131"/>
                <a:gd name="T14" fmla="*/ 67 w 96"/>
                <a:gd name="T15" fmla="*/ 117 h 131"/>
                <a:gd name="T16" fmla="*/ 67 w 96"/>
                <a:gd name="T17" fmla="*/ 117 h 131"/>
                <a:gd name="T18" fmla="*/ 41 w 96"/>
                <a:gd name="T19" fmla="*/ 131 h 131"/>
                <a:gd name="T20" fmla="*/ 0 w 96"/>
                <a:gd name="T21" fmla="*/ 80 h 131"/>
                <a:gd name="T22" fmla="*/ 39 w 96"/>
                <a:gd name="T23" fmla="*/ 32 h 131"/>
                <a:gd name="T24" fmla="*/ 65 w 96"/>
                <a:gd name="T25" fmla="*/ 45 h 131"/>
                <a:gd name="T26" fmla="*/ 66 w 96"/>
                <a:gd name="T27" fmla="*/ 45 h 131"/>
                <a:gd name="T28" fmla="*/ 66 w 96"/>
                <a:gd name="T29" fmla="*/ 0 h 131"/>
                <a:gd name="T30" fmla="*/ 96 w 96"/>
                <a:gd name="T31" fmla="*/ 0 h 131"/>
                <a:gd name="T32" fmla="*/ 96 w 96"/>
                <a:gd name="T33" fmla="*/ 12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131">
                  <a:moveTo>
                    <a:pt x="30" y="81"/>
                  </a:moveTo>
                  <a:cubicBezTo>
                    <a:pt x="30" y="93"/>
                    <a:pt x="35" y="107"/>
                    <a:pt x="49" y="107"/>
                  </a:cubicBezTo>
                  <a:cubicBezTo>
                    <a:pt x="64" y="107"/>
                    <a:pt x="67" y="93"/>
                    <a:pt x="67" y="82"/>
                  </a:cubicBezTo>
                  <a:cubicBezTo>
                    <a:pt x="67" y="68"/>
                    <a:pt x="62" y="56"/>
                    <a:pt x="49" y="56"/>
                  </a:cubicBezTo>
                  <a:cubicBezTo>
                    <a:pt x="35" y="56"/>
                    <a:pt x="30" y="69"/>
                    <a:pt x="30" y="81"/>
                  </a:cubicBezTo>
                  <a:moveTo>
                    <a:pt x="96" y="128"/>
                  </a:moveTo>
                  <a:cubicBezTo>
                    <a:pt x="67" y="128"/>
                    <a:pt x="67" y="128"/>
                    <a:pt x="67" y="128"/>
                  </a:cubicBezTo>
                  <a:cubicBezTo>
                    <a:pt x="67" y="117"/>
                    <a:pt x="67" y="117"/>
                    <a:pt x="67" y="117"/>
                  </a:cubicBezTo>
                  <a:cubicBezTo>
                    <a:pt x="67" y="117"/>
                    <a:pt x="67" y="117"/>
                    <a:pt x="67" y="117"/>
                  </a:cubicBezTo>
                  <a:cubicBezTo>
                    <a:pt x="61" y="126"/>
                    <a:pt x="52" y="131"/>
                    <a:pt x="41" y="131"/>
                  </a:cubicBezTo>
                  <a:cubicBezTo>
                    <a:pt x="12" y="131"/>
                    <a:pt x="0" y="106"/>
                    <a:pt x="0" y="80"/>
                  </a:cubicBezTo>
                  <a:cubicBezTo>
                    <a:pt x="0" y="55"/>
                    <a:pt x="12" y="32"/>
                    <a:pt x="39" y="32"/>
                  </a:cubicBezTo>
                  <a:cubicBezTo>
                    <a:pt x="50" y="32"/>
                    <a:pt x="59" y="37"/>
                    <a:pt x="65" y="45"/>
                  </a:cubicBezTo>
                  <a:cubicBezTo>
                    <a:pt x="66" y="45"/>
                    <a:pt x="66" y="45"/>
                    <a:pt x="66" y="45"/>
                  </a:cubicBezTo>
                  <a:cubicBezTo>
                    <a:pt x="66" y="0"/>
                    <a:pt x="66" y="0"/>
                    <a:pt x="66" y="0"/>
                  </a:cubicBezTo>
                  <a:cubicBezTo>
                    <a:pt x="96" y="0"/>
                    <a:pt x="96" y="0"/>
                    <a:pt x="96" y="0"/>
                  </a:cubicBezTo>
                  <a:lnTo>
                    <a:pt x="96" y="128"/>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0" name="Freeform 33"/>
            <p:cNvSpPr>
              <a:spLocks/>
            </p:cNvSpPr>
            <p:nvPr/>
          </p:nvSpPr>
          <p:spPr bwMode="auto">
            <a:xfrm>
              <a:off x="3169671" y="5720784"/>
              <a:ext cx="177939" cy="438613"/>
            </a:xfrm>
            <a:custGeom>
              <a:avLst/>
              <a:gdLst>
                <a:gd name="T0" fmla="*/ 31 w 49"/>
                <a:gd name="T1" fmla="*/ 28 h 121"/>
                <a:gd name="T2" fmla="*/ 49 w 49"/>
                <a:gd name="T3" fmla="*/ 28 h 121"/>
                <a:gd name="T4" fmla="*/ 49 w 49"/>
                <a:gd name="T5" fmla="*/ 41 h 121"/>
                <a:gd name="T6" fmla="*/ 31 w 49"/>
                <a:gd name="T7" fmla="*/ 41 h 121"/>
                <a:gd name="T8" fmla="*/ 31 w 49"/>
                <a:gd name="T9" fmla="*/ 99 h 121"/>
                <a:gd name="T10" fmla="*/ 42 w 49"/>
                <a:gd name="T11" fmla="*/ 107 h 121"/>
                <a:gd name="T12" fmla="*/ 49 w 49"/>
                <a:gd name="T13" fmla="*/ 107 h 121"/>
                <a:gd name="T14" fmla="*/ 49 w 49"/>
                <a:gd name="T15" fmla="*/ 121 h 121"/>
                <a:gd name="T16" fmla="*/ 38 w 49"/>
                <a:gd name="T17" fmla="*/ 121 h 121"/>
                <a:gd name="T18" fmla="*/ 16 w 49"/>
                <a:gd name="T19" fmla="*/ 100 h 121"/>
                <a:gd name="T20" fmla="*/ 16 w 49"/>
                <a:gd name="T21" fmla="*/ 41 h 121"/>
                <a:gd name="T22" fmla="*/ 0 w 49"/>
                <a:gd name="T23" fmla="*/ 41 h 121"/>
                <a:gd name="T24" fmla="*/ 0 w 49"/>
                <a:gd name="T25" fmla="*/ 28 h 121"/>
                <a:gd name="T26" fmla="*/ 16 w 49"/>
                <a:gd name="T27" fmla="*/ 28 h 121"/>
                <a:gd name="T28" fmla="*/ 16 w 49"/>
                <a:gd name="T29" fmla="*/ 0 h 121"/>
                <a:gd name="T30" fmla="*/ 31 w 49"/>
                <a:gd name="T31" fmla="*/ 0 h 121"/>
                <a:gd name="T32" fmla="*/ 31 w 49"/>
                <a:gd name="T33" fmla="*/ 2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121">
                  <a:moveTo>
                    <a:pt x="31" y="28"/>
                  </a:moveTo>
                  <a:cubicBezTo>
                    <a:pt x="49" y="28"/>
                    <a:pt x="49" y="28"/>
                    <a:pt x="49" y="28"/>
                  </a:cubicBezTo>
                  <a:cubicBezTo>
                    <a:pt x="49" y="41"/>
                    <a:pt x="49" y="41"/>
                    <a:pt x="49" y="41"/>
                  </a:cubicBezTo>
                  <a:cubicBezTo>
                    <a:pt x="31" y="41"/>
                    <a:pt x="31" y="41"/>
                    <a:pt x="31" y="41"/>
                  </a:cubicBezTo>
                  <a:cubicBezTo>
                    <a:pt x="31" y="99"/>
                    <a:pt x="31" y="99"/>
                    <a:pt x="31" y="99"/>
                  </a:cubicBezTo>
                  <a:cubicBezTo>
                    <a:pt x="31" y="106"/>
                    <a:pt x="33" y="107"/>
                    <a:pt x="42" y="107"/>
                  </a:cubicBezTo>
                  <a:cubicBezTo>
                    <a:pt x="49" y="107"/>
                    <a:pt x="49" y="107"/>
                    <a:pt x="49" y="107"/>
                  </a:cubicBezTo>
                  <a:cubicBezTo>
                    <a:pt x="49" y="121"/>
                    <a:pt x="49" y="121"/>
                    <a:pt x="49" y="121"/>
                  </a:cubicBezTo>
                  <a:cubicBezTo>
                    <a:pt x="38" y="121"/>
                    <a:pt x="38" y="121"/>
                    <a:pt x="38" y="121"/>
                  </a:cubicBezTo>
                  <a:cubicBezTo>
                    <a:pt x="22" y="121"/>
                    <a:pt x="16" y="117"/>
                    <a:pt x="16" y="100"/>
                  </a:cubicBezTo>
                  <a:cubicBezTo>
                    <a:pt x="16" y="41"/>
                    <a:pt x="16" y="41"/>
                    <a:pt x="16" y="41"/>
                  </a:cubicBezTo>
                  <a:cubicBezTo>
                    <a:pt x="0" y="41"/>
                    <a:pt x="0" y="41"/>
                    <a:pt x="0" y="41"/>
                  </a:cubicBezTo>
                  <a:cubicBezTo>
                    <a:pt x="0" y="28"/>
                    <a:pt x="0" y="28"/>
                    <a:pt x="0" y="28"/>
                  </a:cubicBezTo>
                  <a:cubicBezTo>
                    <a:pt x="16" y="28"/>
                    <a:pt x="16" y="28"/>
                    <a:pt x="16" y="28"/>
                  </a:cubicBezTo>
                  <a:cubicBezTo>
                    <a:pt x="16" y="0"/>
                    <a:pt x="16" y="0"/>
                    <a:pt x="16" y="0"/>
                  </a:cubicBezTo>
                  <a:cubicBezTo>
                    <a:pt x="31" y="0"/>
                    <a:pt x="31" y="0"/>
                    <a:pt x="31" y="0"/>
                  </a:cubicBezTo>
                  <a:lnTo>
                    <a:pt x="31" y="28"/>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1" name="Freeform 34"/>
            <p:cNvSpPr>
              <a:spLocks noEditPoints="1"/>
            </p:cNvSpPr>
            <p:nvPr/>
          </p:nvSpPr>
          <p:spPr bwMode="auto">
            <a:xfrm>
              <a:off x="3372543" y="5814854"/>
              <a:ext cx="326410" cy="352477"/>
            </a:xfrm>
            <a:custGeom>
              <a:avLst/>
              <a:gdLst>
                <a:gd name="T0" fmla="*/ 45 w 90"/>
                <a:gd name="T1" fmla="*/ 83 h 97"/>
                <a:gd name="T2" fmla="*/ 74 w 90"/>
                <a:gd name="T3" fmla="*/ 48 h 97"/>
                <a:gd name="T4" fmla="*/ 45 w 90"/>
                <a:gd name="T5" fmla="*/ 13 h 97"/>
                <a:gd name="T6" fmla="*/ 16 w 90"/>
                <a:gd name="T7" fmla="*/ 48 h 97"/>
                <a:gd name="T8" fmla="*/ 45 w 90"/>
                <a:gd name="T9" fmla="*/ 83 h 97"/>
                <a:gd name="T10" fmla="*/ 45 w 90"/>
                <a:gd name="T11" fmla="*/ 0 h 97"/>
                <a:gd name="T12" fmla="*/ 90 w 90"/>
                <a:gd name="T13" fmla="*/ 48 h 97"/>
                <a:gd name="T14" fmla="*/ 45 w 90"/>
                <a:gd name="T15" fmla="*/ 97 h 97"/>
                <a:gd name="T16" fmla="*/ 0 w 90"/>
                <a:gd name="T17" fmla="*/ 48 h 97"/>
                <a:gd name="T18" fmla="*/ 45 w 90"/>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7">
                  <a:moveTo>
                    <a:pt x="45" y="83"/>
                  </a:moveTo>
                  <a:cubicBezTo>
                    <a:pt x="61" y="83"/>
                    <a:pt x="74" y="71"/>
                    <a:pt x="74" y="48"/>
                  </a:cubicBezTo>
                  <a:cubicBezTo>
                    <a:pt x="74" y="26"/>
                    <a:pt x="61" y="13"/>
                    <a:pt x="45" y="13"/>
                  </a:cubicBezTo>
                  <a:cubicBezTo>
                    <a:pt x="29" y="13"/>
                    <a:pt x="16" y="26"/>
                    <a:pt x="16" y="48"/>
                  </a:cubicBezTo>
                  <a:cubicBezTo>
                    <a:pt x="16" y="71"/>
                    <a:pt x="29" y="83"/>
                    <a:pt x="45" y="83"/>
                  </a:cubicBezTo>
                  <a:moveTo>
                    <a:pt x="45" y="0"/>
                  </a:moveTo>
                  <a:cubicBezTo>
                    <a:pt x="75" y="0"/>
                    <a:pt x="90" y="21"/>
                    <a:pt x="90" y="48"/>
                  </a:cubicBezTo>
                  <a:cubicBezTo>
                    <a:pt x="90" y="75"/>
                    <a:pt x="75" y="97"/>
                    <a:pt x="45" y="97"/>
                  </a:cubicBezTo>
                  <a:cubicBezTo>
                    <a:pt x="16" y="97"/>
                    <a:pt x="0" y="75"/>
                    <a:pt x="0" y="48"/>
                  </a:cubicBezTo>
                  <a:cubicBezTo>
                    <a:pt x="0" y="21"/>
                    <a:pt x="16" y="0"/>
                    <a:pt x="45" y="0"/>
                  </a:cubicBezTo>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2" name="Freeform 35"/>
            <p:cNvSpPr>
              <a:spLocks/>
            </p:cNvSpPr>
            <p:nvPr/>
          </p:nvSpPr>
          <p:spPr bwMode="auto">
            <a:xfrm>
              <a:off x="3862157" y="5684516"/>
              <a:ext cx="445413" cy="482814"/>
            </a:xfrm>
            <a:custGeom>
              <a:avLst/>
              <a:gdLst>
                <a:gd name="T0" fmla="*/ 123 w 123"/>
                <a:gd name="T1" fmla="*/ 131 h 133"/>
                <a:gd name="T2" fmla="*/ 102 w 123"/>
                <a:gd name="T3" fmla="*/ 131 h 133"/>
                <a:gd name="T4" fmla="*/ 100 w 123"/>
                <a:gd name="T5" fmla="*/ 117 h 133"/>
                <a:gd name="T6" fmla="*/ 64 w 123"/>
                <a:gd name="T7" fmla="*/ 133 h 133"/>
                <a:gd name="T8" fmla="*/ 0 w 123"/>
                <a:gd name="T9" fmla="*/ 67 h 133"/>
                <a:gd name="T10" fmla="*/ 64 w 123"/>
                <a:gd name="T11" fmla="*/ 0 h 133"/>
                <a:gd name="T12" fmla="*/ 122 w 123"/>
                <a:gd name="T13" fmla="*/ 46 h 133"/>
                <a:gd name="T14" fmla="*/ 89 w 123"/>
                <a:gd name="T15" fmla="*/ 46 h 133"/>
                <a:gd name="T16" fmla="*/ 63 w 123"/>
                <a:gd name="T17" fmla="*/ 29 h 133"/>
                <a:gd name="T18" fmla="*/ 34 w 123"/>
                <a:gd name="T19" fmla="*/ 67 h 133"/>
                <a:gd name="T20" fmla="*/ 63 w 123"/>
                <a:gd name="T21" fmla="*/ 105 h 133"/>
                <a:gd name="T22" fmla="*/ 93 w 123"/>
                <a:gd name="T23" fmla="*/ 85 h 133"/>
                <a:gd name="T24" fmla="*/ 69 w 123"/>
                <a:gd name="T25" fmla="*/ 85 h 133"/>
                <a:gd name="T26" fmla="*/ 69 w 123"/>
                <a:gd name="T27" fmla="*/ 61 h 133"/>
                <a:gd name="T28" fmla="*/ 123 w 123"/>
                <a:gd name="T29" fmla="*/ 61 h 133"/>
                <a:gd name="T30" fmla="*/ 123 w 123"/>
                <a:gd name="T31" fmla="*/ 13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3" h="133">
                  <a:moveTo>
                    <a:pt x="123" y="131"/>
                  </a:moveTo>
                  <a:cubicBezTo>
                    <a:pt x="102" y="131"/>
                    <a:pt x="102" y="131"/>
                    <a:pt x="102" y="131"/>
                  </a:cubicBezTo>
                  <a:cubicBezTo>
                    <a:pt x="100" y="117"/>
                    <a:pt x="100" y="117"/>
                    <a:pt x="100" y="117"/>
                  </a:cubicBezTo>
                  <a:cubicBezTo>
                    <a:pt x="91" y="129"/>
                    <a:pt x="76" y="133"/>
                    <a:pt x="64" y="133"/>
                  </a:cubicBezTo>
                  <a:cubicBezTo>
                    <a:pt x="25" y="133"/>
                    <a:pt x="0" y="104"/>
                    <a:pt x="0" y="67"/>
                  </a:cubicBezTo>
                  <a:cubicBezTo>
                    <a:pt x="0" y="29"/>
                    <a:pt x="25" y="0"/>
                    <a:pt x="64" y="0"/>
                  </a:cubicBezTo>
                  <a:cubicBezTo>
                    <a:pt x="91" y="0"/>
                    <a:pt x="119" y="14"/>
                    <a:pt x="122" y="46"/>
                  </a:cubicBezTo>
                  <a:cubicBezTo>
                    <a:pt x="89" y="46"/>
                    <a:pt x="89" y="46"/>
                    <a:pt x="89" y="46"/>
                  </a:cubicBezTo>
                  <a:cubicBezTo>
                    <a:pt x="88" y="35"/>
                    <a:pt x="77" y="29"/>
                    <a:pt x="63" y="29"/>
                  </a:cubicBezTo>
                  <a:cubicBezTo>
                    <a:pt x="42" y="29"/>
                    <a:pt x="34" y="48"/>
                    <a:pt x="34" y="67"/>
                  </a:cubicBezTo>
                  <a:cubicBezTo>
                    <a:pt x="34" y="86"/>
                    <a:pt x="42" y="105"/>
                    <a:pt x="63" y="105"/>
                  </a:cubicBezTo>
                  <a:cubicBezTo>
                    <a:pt x="80" y="105"/>
                    <a:pt x="91" y="97"/>
                    <a:pt x="93" y="85"/>
                  </a:cubicBezTo>
                  <a:cubicBezTo>
                    <a:pt x="69" y="85"/>
                    <a:pt x="69" y="85"/>
                    <a:pt x="69" y="85"/>
                  </a:cubicBezTo>
                  <a:cubicBezTo>
                    <a:pt x="69" y="61"/>
                    <a:pt x="69" y="61"/>
                    <a:pt x="69" y="61"/>
                  </a:cubicBezTo>
                  <a:cubicBezTo>
                    <a:pt x="123" y="61"/>
                    <a:pt x="123" y="61"/>
                    <a:pt x="123" y="61"/>
                  </a:cubicBezTo>
                  <a:lnTo>
                    <a:pt x="123" y="131"/>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3" name="Freeform 36"/>
            <p:cNvSpPr>
              <a:spLocks/>
            </p:cNvSpPr>
            <p:nvPr/>
          </p:nvSpPr>
          <p:spPr bwMode="auto">
            <a:xfrm>
              <a:off x="4355172" y="5814854"/>
              <a:ext cx="235740" cy="344543"/>
            </a:xfrm>
            <a:custGeom>
              <a:avLst/>
              <a:gdLst>
                <a:gd name="T0" fmla="*/ 0 w 65"/>
                <a:gd name="T1" fmla="*/ 2 h 95"/>
                <a:gd name="T2" fmla="*/ 30 w 65"/>
                <a:gd name="T3" fmla="*/ 2 h 95"/>
                <a:gd name="T4" fmla="*/ 30 w 65"/>
                <a:gd name="T5" fmla="*/ 18 h 95"/>
                <a:gd name="T6" fmla="*/ 30 w 65"/>
                <a:gd name="T7" fmla="*/ 18 h 95"/>
                <a:gd name="T8" fmla="*/ 58 w 65"/>
                <a:gd name="T9" fmla="*/ 0 h 95"/>
                <a:gd name="T10" fmla="*/ 65 w 65"/>
                <a:gd name="T11" fmla="*/ 0 h 95"/>
                <a:gd name="T12" fmla="*/ 65 w 65"/>
                <a:gd name="T13" fmla="*/ 28 h 95"/>
                <a:gd name="T14" fmla="*/ 53 w 65"/>
                <a:gd name="T15" fmla="*/ 26 h 95"/>
                <a:gd name="T16" fmla="*/ 30 w 65"/>
                <a:gd name="T17" fmla="*/ 49 h 95"/>
                <a:gd name="T18" fmla="*/ 30 w 65"/>
                <a:gd name="T19" fmla="*/ 95 h 95"/>
                <a:gd name="T20" fmla="*/ 0 w 65"/>
                <a:gd name="T21" fmla="*/ 95 h 95"/>
                <a:gd name="T22" fmla="*/ 0 w 65"/>
                <a:gd name="T2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95">
                  <a:moveTo>
                    <a:pt x="0" y="2"/>
                  </a:moveTo>
                  <a:cubicBezTo>
                    <a:pt x="30" y="2"/>
                    <a:pt x="30" y="2"/>
                    <a:pt x="30" y="2"/>
                  </a:cubicBezTo>
                  <a:cubicBezTo>
                    <a:pt x="30" y="18"/>
                    <a:pt x="30" y="18"/>
                    <a:pt x="30" y="18"/>
                  </a:cubicBezTo>
                  <a:cubicBezTo>
                    <a:pt x="30" y="18"/>
                    <a:pt x="30" y="18"/>
                    <a:pt x="30" y="18"/>
                  </a:cubicBezTo>
                  <a:cubicBezTo>
                    <a:pt x="34" y="6"/>
                    <a:pt x="45" y="0"/>
                    <a:pt x="58" y="0"/>
                  </a:cubicBezTo>
                  <a:cubicBezTo>
                    <a:pt x="60" y="0"/>
                    <a:pt x="63" y="0"/>
                    <a:pt x="65" y="0"/>
                  </a:cubicBezTo>
                  <a:cubicBezTo>
                    <a:pt x="65" y="28"/>
                    <a:pt x="65" y="28"/>
                    <a:pt x="65" y="28"/>
                  </a:cubicBezTo>
                  <a:cubicBezTo>
                    <a:pt x="61" y="27"/>
                    <a:pt x="58" y="26"/>
                    <a:pt x="53" y="26"/>
                  </a:cubicBezTo>
                  <a:cubicBezTo>
                    <a:pt x="38" y="26"/>
                    <a:pt x="30" y="37"/>
                    <a:pt x="30" y="49"/>
                  </a:cubicBezTo>
                  <a:cubicBezTo>
                    <a:pt x="30" y="95"/>
                    <a:pt x="30" y="95"/>
                    <a:pt x="30" y="95"/>
                  </a:cubicBezTo>
                  <a:cubicBezTo>
                    <a:pt x="0" y="95"/>
                    <a:pt x="0" y="95"/>
                    <a:pt x="0" y="95"/>
                  </a:cubicBezTo>
                  <a:lnTo>
                    <a:pt x="0" y="2"/>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4" name="Freeform 37"/>
            <p:cNvSpPr>
              <a:spLocks noEditPoints="1"/>
            </p:cNvSpPr>
            <p:nvPr/>
          </p:nvSpPr>
          <p:spPr bwMode="auto">
            <a:xfrm>
              <a:off x="4609046" y="5811453"/>
              <a:ext cx="362677" cy="355877"/>
            </a:xfrm>
            <a:custGeom>
              <a:avLst/>
              <a:gdLst>
                <a:gd name="T0" fmla="*/ 68 w 100"/>
                <a:gd name="T1" fmla="*/ 39 h 98"/>
                <a:gd name="T2" fmla="*/ 50 w 100"/>
                <a:gd name="T3" fmla="*/ 20 h 98"/>
                <a:gd name="T4" fmla="*/ 30 w 100"/>
                <a:gd name="T5" fmla="*/ 39 h 98"/>
                <a:gd name="T6" fmla="*/ 68 w 100"/>
                <a:gd name="T7" fmla="*/ 39 h 98"/>
                <a:gd name="T8" fmla="*/ 30 w 100"/>
                <a:gd name="T9" fmla="*/ 57 h 98"/>
                <a:gd name="T10" fmla="*/ 51 w 100"/>
                <a:gd name="T11" fmla="*/ 78 h 98"/>
                <a:gd name="T12" fmla="*/ 68 w 100"/>
                <a:gd name="T13" fmla="*/ 67 h 98"/>
                <a:gd name="T14" fmla="*/ 97 w 100"/>
                <a:gd name="T15" fmla="*/ 67 h 98"/>
                <a:gd name="T16" fmla="*/ 51 w 100"/>
                <a:gd name="T17" fmla="*/ 98 h 98"/>
                <a:gd name="T18" fmla="*/ 0 w 100"/>
                <a:gd name="T19" fmla="*/ 49 h 98"/>
                <a:gd name="T20" fmla="*/ 50 w 100"/>
                <a:gd name="T21" fmla="*/ 0 h 98"/>
                <a:gd name="T22" fmla="*/ 99 w 100"/>
                <a:gd name="T23" fmla="*/ 57 h 98"/>
                <a:gd name="T24" fmla="*/ 30 w 100"/>
                <a:gd name="T25" fmla="*/ 5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98">
                  <a:moveTo>
                    <a:pt x="68" y="39"/>
                  </a:moveTo>
                  <a:cubicBezTo>
                    <a:pt x="68" y="29"/>
                    <a:pt x="60" y="20"/>
                    <a:pt x="50" y="20"/>
                  </a:cubicBezTo>
                  <a:cubicBezTo>
                    <a:pt x="39" y="20"/>
                    <a:pt x="32" y="28"/>
                    <a:pt x="30" y="39"/>
                  </a:cubicBezTo>
                  <a:lnTo>
                    <a:pt x="68" y="39"/>
                  </a:lnTo>
                  <a:close/>
                  <a:moveTo>
                    <a:pt x="30" y="57"/>
                  </a:moveTo>
                  <a:cubicBezTo>
                    <a:pt x="31" y="69"/>
                    <a:pt x="38" y="78"/>
                    <a:pt x="51" y="78"/>
                  </a:cubicBezTo>
                  <a:cubicBezTo>
                    <a:pt x="58" y="78"/>
                    <a:pt x="66" y="74"/>
                    <a:pt x="68" y="67"/>
                  </a:cubicBezTo>
                  <a:cubicBezTo>
                    <a:pt x="97" y="67"/>
                    <a:pt x="97" y="67"/>
                    <a:pt x="97" y="67"/>
                  </a:cubicBezTo>
                  <a:cubicBezTo>
                    <a:pt x="91" y="89"/>
                    <a:pt x="71" y="98"/>
                    <a:pt x="51" y="98"/>
                  </a:cubicBezTo>
                  <a:cubicBezTo>
                    <a:pt x="20" y="98"/>
                    <a:pt x="0" y="80"/>
                    <a:pt x="0" y="49"/>
                  </a:cubicBezTo>
                  <a:cubicBezTo>
                    <a:pt x="0" y="20"/>
                    <a:pt x="23" y="0"/>
                    <a:pt x="50" y="0"/>
                  </a:cubicBezTo>
                  <a:cubicBezTo>
                    <a:pt x="83" y="0"/>
                    <a:pt x="100" y="25"/>
                    <a:pt x="99" y="57"/>
                  </a:cubicBezTo>
                  <a:lnTo>
                    <a:pt x="30" y="57"/>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5" name="Freeform 38"/>
            <p:cNvSpPr>
              <a:spLocks noEditPoints="1"/>
            </p:cNvSpPr>
            <p:nvPr/>
          </p:nvSpPr>
          <p:spPr bwMode="auto">
            <a:xfrm>
              <a:off x="4993257" y="5811453"/>
              <a:ext cx="344543" cy="355877"/>
            </a:xfrm>
            <a:custGeom>
              <a:avLst/>
              <a:gdLst>
                <a:gd name="T0" fmla="*/ 43 w 95"/>
                <a:gd name="T1" fmla="*/ 79 h 98"/>
                <a:gd name="T2" fmla="*/ 62 w 95"/>
                <a:gd name="T3" fmla="*/ 52 h 98"/>
                <a:gd name="T4" fmla="*/ 43 w 95"/>
                <a:gd name="T5" fmla="*/ 57 h 98"/>
                <a:gd name="T6" fmla="*/ 30 w 95"/>
                <a:gd name="T7" fmla="*/ 69 h 98"/>
                <a:gd name="T8" fmla="*/ 43 w 95"/>
                <a:gd name="T9" fmla="*/ 79 h 98"/>
                <a:gd name="T10" fmla="*/ 4 w 95"/>
                <a:gd name="T11" fmla="*/ 31 h 98"/>
                <a:gd name="T12" fmla="*/ 18 w 95"/>
                <a:gd name="T13" fmla="*/ 6 h 98"/>
                <a:gd name="T14" fmla="*/ 48 w 95"/>
                <a:gd name="T15" fmla="*/ 0 h 98"/>
                <a:gd name="T16" fmla="*/ 91 w 95"/>
                <a:gd name="T17" fmla="*/ 31 h 98"/>
                <a:gd name="T18" fmla="*/ 91 w 95"/>
                <a:gd name="T19" fmla="*/ 72 h 98"/>
                <a:gd name="T20" fmla="*/ 95 w 95"/>
                <a:gd name="T21" fmla="*/ 96 h 98"/>
                <a:gd name="T22" fmla="*/ 64 w 95"/>
                <a:gd name="T23" fmla="*/ 96 h 98"/>
                <a:gd name="T24" fmla="*/ 62 w 95"/>
                <a:gd name="T25" fmla="*/ 87 h 98"/>
                <a:gd name="T26" fmla="*/ 32 w 95"/>
                <a:gd name="T27" fmla="*/ 98 h 98"/>
                <a:gd name="T28" fmla="*/ 0 w 95"/>
                <a:gd name="T29" fmla="*/ 70 h 98"/>
                <a:gd name="T30" fmla="*/ 54 w 95"/>
                <a:gd name="T31" fmla="*/ 38 h 98"/>
                <a:gd name="T32" fmla="*/ 62 w 95"/>
                <a:gd name="T33" fmla="*/ 29 h 98"/>
                <a:gd name="T34" fmla="*/ 47 w 95"/>
                <a:gd name="T35" fmla="*/ 20 h 98"/>
                <a:gd name="T36" fmla="*/ 32 w 95"/>
                <a:gd name="T37" fmla="*/ 31 h 98"/>
                <a:gd name="T38" fmla="*/ 4 w 95"/>
                <a:gd name="T39" fmla="*/ 3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98">
                  <a:moveTo>
                    <a:pt x="43" y="79"/>
                  </a:moveTo>
                  <a:cubicBezTo>
                    <a:pt x="58" y="79"/>
                    <a:pt x="62" y="71"/>
                    <a:pt x="62" y="52"/>
                  </a:cubicBezTo>
                  <a:cubicBezTo>
                    <a:pt x="57" y="55"/>
                    <a:pt x="50" y="55"/>
                    <a:pt x="43" y="57"/>
                  </a:cubicBezTo>
                  <a:cubicBezTo>
                    <a:pt x="36" y="59"/>
                    <a:pt x="30" y="62"/>
                    <a:pt x="30" y="69"/>
                  </a:cubicBezTo>
                  <a:cubicBezTo>
                    <a:pt x="30" y="76"/>
                    <a:pt x="36" y="79"/>
                    <a:pt x="43" y="79"/>
                  </a:cubicBezTo>
                  <a:moveTo>
                    <a:pt x="4" y="31"/>
                  </a:moveTo>
                  <a:cubicBezTo>
                    <a:pt x="4" y="19"/>
                    <a:pt x="10" y="11"/>
                    <a:pt x="18" y="6"/>
                  </a:cubicBezTo>
                  <a:cubicBezTo>
                    <a:pt x="26" y="2"/>
                    <a:pt x="37" y="0"/>
                    <a:pt x="48" y="0"/>
                  </a:cubicBezTo>
                  <a:cubicBezTo>
                    <a:pt x="70" y="0"/>
                    <a:pt x="91" y="5"/>
                    <a:pt x="91" y="31"/>
                  </a:cubicBezTo>
                  <a:cubicBezTo>
                    <a:pt x="91" y="72"/>
                    <a:pt x="91" y="72"/>
                    <a:pt x="91" y="72"/>
                  </a:cubicBezTo>
                  <a:cubicBezTo>
                    <a:pt x="91" y="80"/>
                    <a:pt x="91" y="88"/>
                    <a:pt x="95" y="96"/>
                  </a:cubicBezTo>
                  <a:cubicBezTo>
                    <a:pt x="64" y="96"/>
                    <a:pt x="64" y="96"/>
                    <a:pt x="64" y="96"/>
                  </a:cubicBezTo>
                  <a:cubicBezTo>
                    <a:pt x="63" y="93"/>
                    <a:pt x="63" y="90"/>
                    <a:pt x="62" y="87"/>
                  </a:cubicBezTo>
                  <a:cubicBezTo>
                    <a:pt x="54" y="95"/>
                    <a:pt x="43" y="98"/>
                    <a:pt x="32" y="98"/>
                  </a:cubicBezTo>
                  <a:cubicBezTo>
                    <a:pt x="14" y="98"/>
                    <a:pt x="0" y="89"/>
                    <a:pt x="0" y="70"/>
                  </a:cubicBezTo>
                  <a:cubicBezTo>
                    <a:pt x="0" y="40"/>
                    <a:pt x="33" y="42"/>
                    <a:pt x="54" y="38"/>
                  </a:cubicBezTo>
                  <a:cubicBezTo>
                    <a:pt x="59" y="37"/>
                    <a:pt x="62" y="35"/>
                    <a:pt x="62" y="29"/>
                  </a:cubicBezTo>
                  <a:cubicBezTo>
                    <a:pt x="62" y="22"/>
                    <a:pt x="54" y="20"/>
                    <a:pt x="47" y="20"/>
                  </a:cubicBezTo>
                  <a:cubicBezTo>
                    <a:pt x="39" y="20"/>
                    <a:pt x="34" y="23"/>
                    <a:pt x="32" y="31"/>
                  </a:cubicBezTo>
                  <a:lnTo>
                    <a:pt x="4" y="31"/>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6" name="Freeform 39"/>
            <p:cNvSpPr>
              <a:spLocks/>
            </p:cNvSpPr>
            <p:nvPr/>
          </p:nvSpPr>
          <p:spPr bwMode="auto">
            <a:xfrm>
              <a:off x="5348001" y="5716250"/>
              <a:ext cx="235740" cy="446546"/>
            </a:xfrm>
            <a:custGeom>
              <a:avLst/>
              <a:gdLst>
                <a:gd name="T0" fmla="*/ 65 w 65"/>
                <a:gd name="T1" fmla="*/ 48 h 123"/>
                <a:gd name="T2" fmla="*/ 46 w 65"/>
                <a:gd name="T3" fmla="*/ 48 h 123"/>
                <a:gd name="T4" fmla="*/ 46 w 65"/>
                <a:gd name="T5" fmla="*/ 91 h 123"/>
                <a:gd name="T6" fmla="*/ 57 w 65"/>
                <a:gd name="T7" fmla="*/ 100 h 123"/>
                <a:gd name="T8" fmla="*/ 65 w 65"/>
                <a:gd name="T9" fmla="*/ 99 h 123"/>
                <a:gd name="T10" fmla="*/ 65 w 65"/>
                <a:gd name="T11" fmla="*/ 122 h 123"/>
                <a:gd name="T12" fmla="*/ 48 w 65"/>
                <a:gd name="T13" fmla="*/ 123 h 123"/>
                <a:gd name="T14" fmla="*/ 15 w 65"/>
                <a:gd name="T15" fmla="*/ 90 h 123"/>
                <a:gd name="T16" fmla="*/ 15 w 65"/>
                <a:gd name="T17" fmla="*/ 48 h 123"/>
                <a:gd name="T18" fmla="*/ 0 w 65"/>
                <a:gd name="T19" fmla="*/ 48 h 123"/>
                <a:gd name="T20" fmla="*/ 0 w 65"/>
                <a:gd name="T21" fmla="*/ 29 h 123"/>
                <a:gd name="T22" fmla="*/ 15 w 65"/>
                <a:gd name="T23" fmla="*/ 29 h 123"/>
                <a:gd name="T24" fmla="*/ 15 w 65"/>
                <a:gd name="T25" fmla="*/ 0 h 123"/>
                <a:gd name="T26" fmla="*/ 46 w 65"/>
                <a:gd name="T27" fmla="*/ 0 h 123"/>
                <a:gd name="T28" fmla="*/ 46 w 65"/>
                <a:gd name="T29" fmla="*/ 29 h 123"/>
                <a:gd name="T30" fmla="*/ 65 w 65"/>
                <a:gd name="T31" fmla="*/ 29 h 123"/>
                <a:gd name="T32" fmla="*/ 65 w 65"/>
                <a:gd name="T33" fmla="*/ 4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123">
                  <a:moveTo>
                    <a:pt x="65" y="48"/>
                  </a:moveTo>
                  <a:cubicBezTo>
                    <a:pt x="46" y="48"/>
                    <a:pt x="46" y="48"/>
                    <a:pt x="46" y="48"/>
                  </a:cubicBezTo>
                  <a:cubicBezTo>
                    <a:pt x="46" y="91"/>
                    <a:pt x="46" y="91"/>
                    <a:pt x="46" y="91"/>
                  </a:cubicBezTo>
                  <a:cubicBezTo>
                    <a:pt x="46" y="98"/>
                    <a:pt x="50" y="100"/>
                    <a:pt x="57" y="100"/>
                  </a:cubicBezTo>
                  <a:cubicBezTo>
                    <a:pt x="59" y="100"/>
                    <a:pt x="62" y="99"/>
                    <a:pt x="65" y="99"/>
                  </a:cubicBezTo>
                  <a:cubicBezTo>
                    <a:pt x="65" y="122"/>
                    <a:pt x="65" y="122"/>
                    <a:pt x="65" y="122"/>
                  </a:cubicBezTo>
                  <a:cubicBezTo>
                    <a:pt x="59" y="122"/>
                    <a:pt x="54" y="123"/>
                    <a:pt x="48" y="123"/>
                  </a:cubicBezTo>
                  <a:cubicBezTo>
                    <a:pt x="22" y="123"/>
                    <a:pt x="15" y="115"/>
                    <a:pt x="15" y="90"/>
                  </a:cubicBezTo>
                  <a:cubicBezTo>
                    <a:pt x="15" y="48"/>
                    <a:pt x="15" y="48"/>
                    <a:pt x="15" y="48"/>
                  </a:cubicBezTo>
                  <a:cubicBezTo>
                    <a:pt x="0" y="48"/>
                    <a:pt x="0" y="48"/>
                    <a:pt x="0" y="48"/>
                  </a:cubicBezTo>
                  <a:cubicBezTo>
                    <a:pt x="0" y="29"/>
                    <a:pt x="0" y="29"/>
                    <a:pt x="0" y="29"/>
                  </a:cubicBezTo>
                  <a:cubicBezTo>
                    <a:pt x="15" y="29"/>
                    <a:pt x="15" y="29"/>
                    <a:pt x="15" y="29"/>
                  </a:cubicBezTo>
                  <a:cubicBezTo>
                    <a:pt x="15" y="0"/>
                    <a:pt x="15" y="0"/>
                    <a:pt x="15" y="0"/>
                  </a:cubicBezTo>
                  <a:cubicBezTo>
                    <a:pt x="46" y="0"/>
                    <a:pt x="46" y="0"/>
                    <a:pt x="46" y="0"/>
                  </a:cubicBezTo>
                  <a:cubicBezTo>
                    <a:pt x="46" y="29"/>
                    <a:pt x="46" y="29"/>
                    <a:pt x="46" y="29"/>
                  </a:cubicBezTo>
                  <a:cubicBezTo>
                    <a:pt x="65" y="29"/>
                    <a:pt x="65" y="29"/>
                    <a:pt x="65" y="29"/>
                  </a:cubicBezTo>
                  <a:lnTo>
                    <a:pt x="65" y="48"/>
                  </a:lnTo>
                  <a:close/>
                </a:path>
              </a:pathLst>
            </a:custGeom>
            <a:solidFill>
              <a:srgbClr val="20366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7" name="Freeform 40"/>
            <p:cNvSpPr>
              <a:spLocks/>
            </p:cNvSpPr>
            <p:nvPr/>
          </p:nvSpPr>
          <p:spPr bwMode="auto">
            <a:xfrm>
              <a:off x="2938464" y="4148805"/>
              <a:ext cx="2178330" cy="1357773"/>
            </a:xfrm>
            <a:custGeom>
              <a:avLst/>
              <a:gdLst>
                <a:gd name="T0" fmla="*/ 97 w 601"/>
                <a:gd name="T1" fmla="*/ 90 h 374"/>
                <a:gd name="T2" fmla="*/ 32 w 601"/>
                <a:gd name="T3" fmla="*/ 161 h 374"/>
                <a:gd name="T4" fmla="*/ 64 w 601"/>
                <a:gd name="T5" fmla="*/ 374 h 374"/>
                <a:gd name="T6" fmla="*/ 216 w 601"/>
                <a:gd name="T7" fmla="*/ 374 h 374"/>
                <a:gd name="T8" fmla="*/ 205 w 601"/>
                <a:gd name="T9" fmla="*/ 161 h 374"/>
                <a:gd name="T10" fmla="*/ 255 w 601"/>
                <a:gd name="T11" fmla="*/ 134 h 374"/>
                <a:gd name="T12" fmla="*/ 601 w 601"/>
                <a:gd name="T13" fmla="*/ 204 h 374"/>
                <a:gd name="T14" fmla="*/ 97 w 601"/>
                <a:gd name="T15" fmla="*/ 90 h 3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1" h="374">
                  <a:moveTo>
                    <a:pt x="97" y="90"/>
                  </a:moveTo>
                  <a:cubicBezTo>
                    <a:pt x="68" y="106"/>
                    <a:pt x="45" y="131"/>
                    <a:pt x="32" y="161"/>
                  </a:cubicBezTo>
                  <a:cubicBezTo>
                    <a:pt x="0" y="243"/>
                    <a:pt x="42" y="335"/>
                    <a:pt x="64" y="374"/>
                  </a:cubicBezTo>
                  <a:cubicBezTo>
                    <a:pt x="216" y="374"/>
                    <a:pt x="216" y="374"/>
                    <a:pt x="216" y="374"/>
                  </a:cubicBezTo>
                  <a:cubicBezTo>
                    <a:pt x="162" y="245"/>
                    <a:pt x="180" y="190"/>
                    <a:pt x="205" y="161"/>
                  </a:cubicBezTo>
                  <a:cubicBezTo>
                    <a:pt x="218" y="147"/>
                    <a:pt x="236" y="137"/>
                    <a:pt x="255" y="134"/>
                  </a:cubicBezTo>
                  <a:cubicBezTo>
                    <a:pt x="406" y="104"/>
                    <a:pt x="560" y="183"/>
                    <a:pt x="601" y="204"/>
                  </a:cubicBezTo>
                  <a:cubicBezTo>
                    <a:pt x="341" y="0"/>
                    <a:pt x="170" y="51"/>
                    <a:pt x="97" y="90"/>
                  </a:cubicBezTo>
                </a:path>
              </a:pathLst>
            </a:custGeom>
            <a:solidFill>
              <a:srgbClr val="BABABA"/>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8" name="Freeform 41"/>
            <p:cNvSpPr>
              <a:spLocks/>
            </p:cNvSpPr>
            <p:nvPr/>
          </p:nvSpPr>
          <p:spPr bwMode="auto">
            <a:xfrm>
              <a:off x="5790014" y="5041898"/>
              <a:ext cx="2178330" cy="1364573"/>
            </a:xfrm>
            <a:custGeom>
              <a:avLst/>
              <a:gdLst>
                <a:gd name="T0" fmla="*/ 535 w 601"/>
                <a:gd name="T1" fmla="*/ 0 h 376"/>
                <a:gd name="T2" fmla="*/ 384 w 601"/>
                <a:gd name="T3" fmla="*/ 0 h 376"/>
                <a:gd name="T4" fmla="*/ 395 w 601"/>
                <a:gd name="T5" fmla="*/ 215 h 376"/>
                <a:gd name="T6" fmla="*/ 346 w 601"/>
                <a:gd name="T7" fmla="*/ 242 h 376"/>
                <a:gd name="T8" fmla="*/ 0 w 601"/>
                <a:gd name="T9" fmla="*/ 172 h 376"/>
                <a:gd name="T10" fmla="*/ 504 w 601"/>
                <a:gd name="T11" fmla="*/ 286 h 376"/>
                <a:gd name="T12" fmla="*/ 568 w 601"/>
                <a:gd name="T13" fmla="*/ 215 h 376"/>
                <a:gd name="T14" fmla="*/ 535 w 601"/>
                <a:gd name="T15" fmla="*/ 0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1" h="376">
                  <a:moveTo>
                    <a:pt x="535" y="0"/>
                  </a:moveTo>
                  <a:cubicBezTo>
                    <a:pt x="384" y="0"/>
                    <a:pt x="384" y="0"/>
                    <a:pt x="384" y="0"/>
                  </a:cubicBezTo>
                  <a:cubicBezTo>
                    <a:pt x="439" y="130"/>
                    <a:pt x="421" y="186"/>
                    <a:pt x="395" y="215"/>
                  </a:cubicBezTo>
                  <a:cubicBezTo>
                    <a:pt x="382" y="229"/>
                    <a:pt x="365" y="239"/>
                    <a:pt x="346" y="242"/>
                  </a:cubicBezTo>
                  <a:cubicBezTo>
                    <a:pt x="194" y="272"/>
                    <a:pt x="41" y="193"/>
                    <a:pt x="0" y="172"/>
                  </a:cubicBezTo>
                  <a:cubicBezTo>
                    <a:pt x="260" y="376"/>
                    <a:pt x="431" y="325"/>
                    <a:pt x="504" y="286"/>
                  </a:cubicBezTo>
                  <a:cubicBezTo>
                    <a:pt x="533" y="270"/>
                    <a:pt x="556" y="245"/>
                    <a:pt x="568" y="215"/>
                  </a:cubicBezTo>
                  <a:cubicBezTo>
                    <a:pt x="601" y="132"/>
                    <a:pt x="557" y="39"/>
                    <a:pt x="535" y="0"/>
                  </a:cubicBezTo>
                </a:path>
              </a:pathLst>
            </a:custGeom>
            <a:solidFill>
              <a:srgbClr val="FF5000"/>
            </a:solidFill>
            <a:ln>
              <a:noFill/>
            </a:ln>
            <a:extLst/>
          </p:spPr>
          <p:txBody>
            <a:bodyPr vert="horz" wrap="square" lIns="91440" tIns="45720" rIns="91440" bIns="45720" numCol="1" anchor="t" anchorCtr="0" compatLnSpc="1">
              <a:prstTxWarp prst="textNoShape">
                <a:avLst/>
              </a:prstTxWarp>
            </a:bodyPr>
            <a:lstStyle/>
            <a:p>
              <a:endParaRPr lang="en-GB"/>
            </a:p>
          </p:txBody>
        </p:sp>
      </p:grpSp>
      <p:pic>
        <p:nvPicPr>
          <p:cNvPr id="59" name="Picture 5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3219" y="6469790"/>
            <a:ext cx="1420469" cy="32055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 divider">
    <p:bg>
      <p:bgPr>
        <a:solidFill>
          <a:srgbClr val="EA5655"/>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1"/>
            <a:ext cx="4571442" cy="6412559"/>
          </a:xfrm>
          <a:prstGeom prst="rect">
            <a:avLst/>
          </a:prstGeom>
        </p:spPr>
        <p:txBody>
          <a:bodyPr/>
          <a:lstStyle>
            <a:lvl1pPr marL="0" algn="l" rtl="0">
              <a:lnSpc>
                <a:spcPts val="2953"/>
              </a:lnSpc>
              <a:defRPr>
                <a:solidFill>
                  <a:schemeClr val="bg1"/>
                </a:solidFill>
              </a:defRPr>
            </a:lvl1pPr>
          </a:lstStyle>
          <a:p>
            <a:pPr marL="0" algn="l" rtl="0">
              <a:lnSpc>
                <a:spcPts val="4200"/>
              </a:lnSpc>
            </a:pPr>
            <a:r>
              <a:rPr lang="en-US" dirty="0" smtClean="0"/>
              <a:t>Drag picture to placeholder or click icon to add</a:t>
            </a:r>
            <a:endParaRPr lang="en-US" dirty="0"/>
          </a:p>
        </p:txBody>
      </p:sp>
      <p:sp>
        <p:nvSpPr>
          <p:cNvPr id="19" name="object 2"/>
          <p:cNvSpPr/>
          <p:nvPr userDrawn="1"/>
        </p:nvSpPr>
        <p:spPr bwMode="black">
          <a:xfrm>
            <a:off x="374" y="6411517"/>
            <a:ext cx="9143627" cy="446484"/>
          </a:xfrm>
          <a:custGeom>
            <a:avLst/>
            <a:gdLst/>
            <a:ahLst/>
            <a:cxnLst/>
            <a:rect l="l" t="t" r="r" b="b"/>
            <a:pathLst>
              <a:path w="13004800" h="635000">
                <a:moveTo>
                  <a:pt x="0" y="635000"/>
                </a:moveTo>
                <a:lnTo>
                  <a:pt x="13004800" y="635000"/>
                </a:lnTo>
                <a:lnTo>
                  <a:pt x="13004800" y="0"/>
                </a:lnTo>
                <a:lnTo>
                  <a:pt x="0" y="0"/>
                </a:lnTo>
                <a:lnTo>
                  <a:pt x="0" y="635000"/>
                </a:lnTo>
                <a:close/>
              </a:path>
            </a:pathLst>
          </a:custGeom>
          <a:solidFill>
            <a:srgbClr val="203664"/>
          </a:solidFill>
        </p:spPr>
        <p:txBody>
          <a:bodyPr wrap="square" lIns="0" tIns="0" rIns="0" bIns="0" rtlCol="0"/>
          <a:lstStyle/>
          <a:p>
            <a:endParaRPr sz="890"/>
          </a:p>
        </p:txBody>
      </p:sp>
      <p:sp>
        <p:nvSpPr>
          <p:cNvPr id="14" name="Title 1"/>
          <p:cNvSpPr>
            <a:spLocks noGrp="1"/>
          </p:cNvSpPr>
          <p:nvPr>
            <p:ph type="title" hasCustomPrompt="1"/>
          </p:nvPr>
        </p:nvSpPr>
        <p:spPr>
          <a:xfrm>
            <a:off x="4749501" y="2774442"/>
            <a:ext cx="4216441" cy="655116"/>
          </a:xfrm>
        </p:spPr>
        <p:txBody>
          <a:bodyPr wrap="square">
            <a:spAutoFit/>
          </a:bodyPr>
          <a:lstStyle>
            <a:lvl1pPr marL="0" algn="ctr" defTabSz="642974" rtl="0" eaLnBrk="1" latinLnBrk="0" hangingPunct="1">
              <a:lnSpc>
                <a:spcPct val="100000"/>
              </a:lnSpc>
              <a:defRPr lang="en-US" sz="3600" b="1" kern="0" spc="0" baseline="0" dirty="0">
                <a:solidFill>
                  <a:srgbClr val="FFFFFF"/>
                </a:solidFill>
                <a:latin typeface="+mj-lt"/>
                <a:ea typeface="+mj-ea"/>
                <a:cs typeface="+mj-cs"/>
              </a:defRPr>
            </a:lvl1pPr>
          </a:lstStyle>
          <a:p>
            <a:r>
              <a:rPr lang="en-US" dirty="0"/>
              <a:t>Title</a:t>
            </a:r>
          </a:p>
        </p:txBody>
      </p:sp>
      <p:sp>
        <p:nvSpPr>
          <p:cNvPr id="15" name="Text Placeholder 14"/>
          <p:cNvSpPr>
            <a:spLocks noGrp="1"/>
          </p:cNvSpPr>
          <p:nvPr>
            <p:ph type="body" sz="quarter" idx="14"/>
          </p:nvPr>
        </p:nvSpPr>
        <p:spPr>
          <a:xfrm>
            <a:off x="4749502" y="3436831"/>
            <a:ext cx="4216440" cy="1799748"/>
          </a:xfrm>
          <a:prstGeom prst="rect">
            <a:avLst/>
          </a:prstGeom>
        </p:spPr>
        <p:txBody>
          <a:bodyPr>
            <a:noAutofit/>
          </a:bodyPr>
          <a:lstStyle>
            <a:lvl1pPr marL="0" indent="0" algn="ctr" defTabSz="642974" rtl="0" eaLnBrk="1" latinLnBrk="0" hangingPunct="1">
              <a:lnSpc>
                <a:spcPts val="2007"/>
              </a:lnSpc>
              <a:buFont typeface="Arial" charset="0"/>
              <a:buNone/>
              <a:defRPr lang="en-US" sz="1800" b="0" kern="0" spc="0" baseline="0" dirty="0">
                <a:solidFill>
                  <a:srgbClr val="FFFFFF"/>
                </a:solidFill>
                <a:latin typeface="+mj-lt"/>
                <a:ea typeface="+mj-ea"/>
                <a:cs typeface="+mj-cs"/>
              </a:defRPr>
            </a:lvl1pPr>
            <a:lvl2pPr marL="0" indent="0" algn="ctr" defTabSz="642974" rtl="0" eaLnBrk="1" latinLnBrk="0" hangingPunct="1">
              <a:lnSpc>
                <a:spcPts val="2007"/>
              </a:lnSpc>
              <a:buNone/>
              <a:defRPr lang="en-US" sz="1828" b="0" kern="0" spc="-46" dirty="0" smtClean="0">
                <a:solidFill>
                  <a:srgbClr val="FFFFFF"/>
                </a:solidFill>
                <a:latin typeface="+mj-lt"/>
                <a:ea typeface="+mj-ea"/>
                <a:cs typeface="+mj-cs"/>
              </a:defRPr>
            </a:lvl2pPr>
            <a:lvl3pPr marL="0" indent="0" algn="ctr" defTabSz="642974" rtl="0" eaLnBrk="1" latinLnBrk="0" hangingPunct="1">
              <a:lnSpc>
                <a:spcPts val="2007"/>
              </a:lnSpc>
              <a:buNone/>
              <a:defRPr lang="en-US" sz="1828" b="0" kern="0" spc="-46" dirty="0" smtClean="0">
                <a:solidFill>
                  <a:srgbClr val="FFFFFF"/>
                </a:solidFill>
                <a:latin typeface="+mj-lt"/>
                <a:ea typeface="+mj-ea"/>
                <a:cs typeface="+mj-cs"/>
              </a:defRPr>
            </a:lvl3pPr>
            <a:lvl4pPr marL="0" indent="0" algn="ctr" defTabSz="642974" rtl="0" eaLnBrk="1" latinLnBrk="0" hangingPunct="1">
              <a:lnSpc>
                <a:spcPts val="2007"/>
              </a:lnSpc>
              <a:buNone/>
              <a:defRPr lang="en-US" sz="1828" b="0" kern="0" spc="-46" dirty="0" smtClean="0">
                <a:solidFill>
                  <a:srgbClr val="FFFFFF"/>
                </a:solidFill>
                <a:latin typeface="+mj-lt"/>
                <a:ea typeface="+mj-ea"/>
                <a:cs typeface="+mj-cs"/>
              </a:defRPr>
            </a:lvl4pPr>
            <a:lvl5pPr marL="0" indent="0" algn="ctr" defTabSz="642974" rtl="0" eaLnBrk="1" latinLnBrk="0" hangingPunct="1">
              <a:lnSpc>
                <a:spcPts val="2007"/>
              </a:lnSpc>
              <a:buNone/>
              <a:defRPr lang="en-US" sz="1828" b="0" kern="0" spc="-46" dirty="0">
                <a:solidFill>
                  <a:srgbClr val="FFFFFF"/>
                </a:solidFill>
                <a:latin typeface="+mj-lt"/>
                <a:ea typeface="+mj-ea"/>
                <a:cs typeface="+mj-cs"/>
              </a:defRPr>
            </a:lvl5pPr>
          </a:lstStyle>
          <a:p>
            <a:pPr marL="0" lvl="0" indent="0" algn="ctr" defTabSz="642974" rtl="0" eaLnBrk="1" latinLnBrk="0" hangingPunct="1">
              <a:lnSpc>
                <a:spcPts val="2007"/>
              </a:lnSpc>
              <a:buFont typeface="Arial" charset="0"/>
              <a:buNone/>
            </a:pPr>
            <a:r>
              <a:rPr lang="en-US" dirty="0" smtClean="0"/>
              <a:t>Click to edit Master text styles</a:t>
            </a:r>
          </a:p>
        </p:txBody>
      </p:sp>
      <p:sp>
        <p:nvSpPr>
          <p:cNvPr id="13" name="Holder 5"/>
          <p:cNvSpPr>
            <a:spLocks noGrp="1"/>
          </p:cNvSpPr>
          <p:nvPr>
            <p:ph type="dt" sz="half" idx="6"/>
          </p:nvPr>
        </p:nvSpPr>
        <p:spPr>
          <a:xfrm>
            <a:off x="6597472" y="6624115"/>
            <a:ext cx="1540688" cy="108220"/>
          </a:xfrm>
          <a:prstGeom prst="rect">
            <a:avLst/>
          </a:prstGeom>
        </p:spPr>
        <p:txBody>
          <a:bodyPr wrap="square" lIns="0" tIns="0" rIns="0" bIns="0">
            <a:spAutoFit/>
          </a:bodyPr>
          <a:lstStyle>
            <a:lvl1pPr marL="8929" algn="l" defTabSz="642818" rtl="0" eaLnBrk="1" latinLnBrk="0" hangingPunct="1">
              <a:defRPr lang="en-US" sz="703" b="1" kern="1200" smtClean="0">
                <a:solidFill>
                  <a:schemeClr val="bg2"/>
                </a:solidFill>
                <a:latin typeface="Arial"/>
                <a:ea typeface="+mn-ea"/>
                <a:cs typeface="Arial"/>
              </a:defRPr>
            </a:lvl1pPr>
          </a:lstStyle>
          <a:p>
            <a:fld id="{E48FD739-D88C-F345-8F02-A3F625344D77}" type="datetime1">
              <a:rPr lang="en-GB" smtClean="0"/>
              <a:t>30/01/2018</a:t>
            </a:fld>
            <a:endParaRPr lang="bg-BG"/>
          </a:p>
        </p:txBody>
      </p:sp>
      <p:sp>
        <p:nvSpPr>
          <p:cNvPr id="16" name="Holder 4"/>
          <p:cNvSpPr>
            <a:spLocks noGrp="1"/>
          </p:cNvSpPr>
          <p:nvPr>
            <p:ph type="ftr" sz="quarter" idx="5"/>
          </p:nvPr>
        </p:nvSpPr>
        <p:spPr>
          <a:xfrm>
            <a:off x="3108960" y="6624115"/>
            <a:ext cx="3357330" cy="108220"/>
          </a:xfrm>
          <a:prstGeom prst="rect">
            <a:avLst/>
          </a:prstGeom>
        </p:spPr>
        <p:txBody>
          <a:bodyPr wrap="square" lIns="0" tIns="0" rIns="0" bIns="0">
            <a:spAutoFit/>
          </a:bodyPr>
          <a:lstStyle>
            <a:lvl1pPr marL="8929" algn="l" defTabSz="642818" rtl="0" eaLnBrk="1" latinLnBrk="0" hangingPunct="1">
              <a:defRPr lang="en-US" sz="703" b="1" kern="1200" dirty="0" smtClean="0">
                <a:solidFill>
                  <a:schemeClr val="bg1"/>
                </a:solidFill>
                <a:latin typeface="Arial"/>
                <a:ea typeface="+mn-ea"/>
                <a:cs typeface="Arial"/>
              </a:defRPr>
            </a:lvl1pPr>
          </a:lstStyle>
          <a:p>
            <a:endParaRPr lang="en-US"/>
          </a:p>
        </p:txBody>
      </p:sp>
      <p:sp>
        <p:nvSpPr>
          <p:cNvPr id="17" name="Holder 6"/>
          <p:cNvSpPr>
            <a:spLocks noGrp="1"/>
          </p:cNvSpPr>
          <p:nvPr>
            <p:ph type="sldNum" sz="quarter" idx="7"/>
          </p:nvPr>
        </p:nvSpPr>
        <p:spPr>
          <a:xfrm>
            <a:off x="8269342" y="6624115"/>
            <a:ext cx="417458" cy="108220"/>
          </a:xfrm>
          <a:prstGeom prst="rect">
            <a:avLst/>
          </a:prstGeom>
        </p:spPr>
        <p:txBody>
          <a:bodyPr wrap="square" lIns="0" tIns="0" rIns="0" bIns="0">
            <a:spAutoFit/>
          </a:bodyPr>
          <a:lstStyle>
            <a:lvl1pPr marL="8929" algn="r" defTabSz="642818" rtl="0" eaLnBrk="1" latinLnBrk="0" hangingPunct="1">
              <a:defRPr lang="uk-UA" sz="703" b="1" kern="1200" smtClean="0">
                <a:solidFill>
                  <a:schemeClr val="bg1"/>
                </a:solidFill>
                <a:latin typeface="Arial"/>
                <a:ea typeface="+mn-ea"/>
                <a:cs typeface="Arial"/>
              </a:defRPr>
            </a:lvl1pPr>
          </a:lstStyle>
          <a:p>
            <a:fld id="{B6F15528-21DE-4FAA-801E-634DDDAF4B2B}" type="slidenum">
              <a:rPr lang="uk-UA" smtClean="0"/>
              <a:pPr/>
              <a:t>‹#›</a:t>
            </a:fld>
            <a:endParaRPr lang="uk-UA"/>
          </a:p>
        </p:txBody>
      </p:sp>
      <p:grpSp>
        <p:nvGrpSpPr>
          <p:cNvPr id="45" name="Group 44"/>
          <p:cNvGrpSpPr/>
          <p:nvPr userDrawn="1"/>
        </p:nvGrpSpPr>
        <p:grpSpPr>
          <a:xfrm>
            <a:off x="7451725" y="220390"/>
            <a:ext cx="1255484" cy="563208"/>
            <a:chOff x="2938464" y="4148805"/>
            <a:chExt cx="5029880" cy="2257666"/>
          </a:xfrm>
          <a:solidFill>
            <a:schemeClr val="bg1"/>
          </a:solidFill>
        </p:grpSpPr>
        <p:sp>
          <p:nvSpPr>
            <p:cNvPr id="46" name="Freeform 25"/>
            <p:cNvSpPr>
              <a:spLocks/>
            </p:cNvSpPr>
            <p:nvPr/>
          </p:nvSpPr>
          <p:spPr bwMode="auto">
            <a:xfrm>
              <a:off x="3876891" y="5041898"/>
              <a:ext cx="304876" cy="464680"/>
            </a:xfrm>
            <a:custGeom>
              <a:avLst/>
              <a:gdLst>
                <a:gd name="T0" fmla="*/ 0 w 269"/>
                <a:gd name="T1" fmla="*/ 0 h 410"/>
                <a:gd name="T2" fmla="*/ 269 w 269"/>
                <a:gd name="T3" fmla="*/ 0 h 410"/>
                <a:gd name="T4" fmla="*/ 269 w 269"/>
                <a:gd name="T5" fmla="*/ 45 h 410"/>
                <a:gd name="T6" fmla="*/ 54 w 269"/>
                <a:gd name="T7" fmla="*/ 45 h 410"/>
                <a:gd name="T8" fmla="*/ 54 w 269"/>
                <a:gd name="T9" fmla="*/ 176 h 410"/>
                <a:gd name="T10" fmla="*/ 243 w 269"/>
                <a:gd name="T11" fmla="*/ 176 h 410"/>
                <a:gd name="T12" fmla="*/ 243 w 269"/>
                <a:gd name="T13" fmla="*/ 221 h 410"/>
                <a:gd name="T14" fmla="*/ 54 w 269"/>
                <a:gd name="T15" fmla="*/ 221 h 410"/>
                <a:gd name="T16" fmla="*/ 54 w 269"/>
                <a:gd name="T17" fmla="*/ 410 h 410"/>
                <a:gd name="T18" fmla="*/ 0 w 269"/>
                <a:gd name="T19" fmla="*/ 410 h 410"/>
                <a:gd name="T20" fmla="*/ 0 w 269"/>
                <a:gd name="T21" fmla="*/ 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9" h="410">
                  <a:moveTo>
                    <a:pt x="0" y="0"/>
                  </a:moveTo>
                  <a:lnTo>
                    <a:pt x="269" y="0"/>
                  </a:lnTo>
                  <a:lnTo>
                    <a:pt x="269" y="45"/>
                  </a:lnTo>
                  <a:lnTo>
                    <a:pt x="54" y="45"/>
                  </a:lnTo>
                  <a:lnTo>
                    <a:pt x="54" y="176"/>
                  </a:lnTo>
                  <a:lnTo>
                    <a:pt x="243" y="176"/>
                  </a:lnTo>
                  <a:lnTo>
                    <a:pt x="243" y="221"/>
                  </a:lnTo>
                  <a:lnTo>
                    <a:pt x="54" y="221"/>
                  </a:lnTo>
                  <a:lnTo>
                    <a:pt x="54" y="410"/>
                  </a:lnTo>
                  <a:lnTo>
                    <a:pt x="0" y="410"/>
                  </a:lnTo>
                  <a:lnTo>
                    <a:pt x="0" y="0"/>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sp>
          <p:nvSpPr>
            <p:cNvPr id="47" name="Freeform 26"/>
            <p:cNvSpPr>
              <a:spLocks/>
            </p:cNvSpPr>
            <p:nvPr/>
          </p:nvSpPr>
          <p:spPr bwMode="auto">
            <a:xfrm>
              <a:off x="4221435" y="5160901"/>
              <a:ext cx="176805" cy="345677"/>
            </a:xfrm>
            <a:custGeom>
              <a:avLst/>
              <a:gdLst>
                <a:gd name="T0" fmla="*/ 0 w 49"/>
                <a:gd name="T1" fmla="*/ 2 h 95"/>
                <a:gd name="T2" fmla="*/ 14 w 49"/>
                <a:gd name="T3" fmla="*/ 2 h 95"/>
                <a:gd name="T4" fmla="*/ 14 w 49"/>
                <a:gd name="T5" fmla="*/ 22 h 95"/>
                <a:gd name="T6" fmla="*/ 15 w 49"/>
                <a:gd name="T7" fmla="*/ 22 h 95"/>
                <a:gd name="T8" fmla="*/ 49 w 49"/>
                <a:gd name="T9" fmla="*/ 0 h 95"/>
                <a:gd name="T10" fmla="*/ 49 w 49"/>
                <a:gd name="T11" fmla="*/ 16 h 95"/>
                <a:gd name="T12" fmla="*/ 15 w 49"/>
                <a:gd name="T13" fmla="*/ 54 h 95"/>
                <a:gd name="T14" fmla="*/ 15 w 49"/>
                <a:gd name="T15" fmla="*/ 95 h 95"/>
                <a:gd name="T16" fmla="*/ 0 w 49"/>
                <a:gd name="T17" fmla="*/ 95 h 95"/>
                <a:gd name="T18" fmla="*/ 0 w 49"/>
                <a:gd name="T19"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95">
                  <a:moveTo>
                    <a:pt x="0" y="2"/>
                  </a:moveTo>
                  <a:cubicBezTo>
                    <a:pt x="14" y="2"/>
                    <a:pt x="14" y="2"/>
                    <a:pt x="14" y="2"/>
                  </a:cubicBezTo>
                  <a:cubicBezTo>
                    <a:pt x="14" y="22"/>
                    <a:pt x="14" y="22"/>
                    <a:pt x="14" y="22"/>
                  </a:cubicBezTo>
                  <a:cubicBezTo>
                    <a:pt x="15" y="22"/>
                    <a:pt x="15" y="22"/>
                    <a:pt x="15" y="22"/>
                  </a:cubicBezTo>
                  <a:cubicBezTo>
                    <a:pt x="22" y="7"/>
                    <a:pt x="32" y="0"/>
                    <a:pt x="49" y="0"/>
                  </a:cubicBezTo>
                  <a:cubicBezTo>
                    <a:pt x="49" y="16"/>
                    <a:pt x="49" y="16"/>
                    <a:pt x="49" y="16"/>
                  </a:cubicBezTo>
                  <a:cubicBezTo>
                    <a:pt x="24" y="16"/>
                    <a:pt x="15" y="30"/>
                    <a:pt x="15" y="54"/>
                  </a:cubicBezTo>
                  <a:cubicBezTo>
                    <a:pt x="15" y="95"/>
                    <a:pt x="15" y="95"/>
                    <a:pt x="15" y="95"/>
                  </a:cubicBezTo>
                  <a:cubicBezTo>
                    <a:pt x="0" y="95"/>
                    <a:pt x="0" y="95"/>
                    <a:pt x="0" y="95"/>
                  </a:cubicBezTo>
                  <a:lnTo>
                    <a:pt x="0" y="2"/>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sp>
          <p:nvSpPr>
            <p:cNvPr id="48" name="Freeform 27"/>
            <p:cNvSpPr>
              <a:spLocks noEditPoints="1"/>
            </p:cNvSpPr>
            <p:nvPr/>
          </p:nvSpPr>
          <p:spPr bwMode="auto">
            <a:xfrm>
              <a:off x="4412973" y="5160901"/>
              <a:ext cx="326410" cy="352477"/>
            </a:xfrm>
            <a:custGeom>
              <a:avLst/>
              <a:gdLst>
                <a:gd name="T0" fmla="*/ 45 w 90"/>
                <a:gd name="T1" fmla="*/ 84 h 97"/>
                <a:gd name="T2" fmla="*/ 74 w 90"/>
                <a:gd name="T3" fmla="*/ 49 h 97"/>
                <a:gd name="T4" fmla="*/ 45 w 90"/>
                <a:gd name="T5" fmla="*/ 14 h 97"/>
                <a:gd name="T6" fmla="*/ 17 w 90"/>
                <a:gd name="T7" fmla="*/ 49 h 97"/>
                <a:gd name="T8" fmla="*/ 45 w 90"/>
                <a:gd name="T9" fmla="*/ 84 h 97"/>
                <a:gd name="T10" fmla="*/ 45 w 90"/>
                <a:gd name="T11" fmla="*/ 0 h 97"/>
                <a:gd name="T12" fmla="*/ 90 w 90"/>
                <a:gd name="T13" fmla="*/ 49 h 97"/>
                <a:gd name="T14" fmla="*/ 45 w 90"/>
                <a:gd name="T15" fmla="*/ 97 h 97"/>
                <a:gd name="T16" fmla="*/ 0 w 90"/>
                <a:gd name="T17" fmla="*/ 49 h 97"/>
                <a:gd name="T18" fmla="*/ 45 w 90"/>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7">
                  <a:moveTo>
                    <a:pt x="45" y="84"/>
                  </a:moveTo>
                  <a:cubicBezTo>
                    <a:pt x="61" y="84"/>
                    <a:pt x="74" y="71"/>
                    <a:pt x="74" y="49"/>
                  </a:cubicBezTo>
                  <a:cubicBezTo>
                    <a:pt x="74" y="26"/>
                    <a:pt x="61" y="14"/>
                    <a:pt x="45" y="14"/>
                  </a:cubicBezTo>
                  <a:cubicBezTo>
                    <a:pt x="29" y="14"/>
                    <a:pt x="17" y="26"/>
                    <a:pt x="17" y="49"/>
                  </a:cubicBezTo>
                  <a:cubicBezTo>
                    <a:pt x="17" y="71"/>
                    <a:pt x="29" y="84"/>
                    <a:pt x="45" y="84"/>
                  </a:cubicBezTo>
                  <a:moveTo>
                    <a:pt x="45" y="0"/>
                  </a:moveTo>
                  <a:cubicBezTo>
                    <a:pt x="75" y="0"/>
                    <a:pt x="90" y="22"/>
                    <a:pt x="90" y="49"/>
                  </a:cubicBezTo>
                  <a:cubicBezTo>
                    <a:pt x="90" y="76"/>
                    <a:pt x="75" y="97"/>
                    <a:pt x="45" y="97"/>
                  </a:cubicBezTo>
                  <a:cubicBezTo>
                    <a:pt x="16" y="97"/>
                    <a:pt x="0" y="76"/>
                    <a:pt x="0" y="49"/>
                  </a:cubicBezTo>
                  <a:cubicBezTo>
                    <a:pt x="0" y="22"/>
                    <a:pt x="16" y="0"/>
                    <a:pt x="45" y="0"/>
                  </a:cubicBezTo>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sp>
          <p:nvSpPr>
            <p:cNvPr id="49" name="Freeform 28"/>
            <p:cNvSpPr>
              <a:spLocks/>
            </p:cNvSpPr>
            <p:nvPr/>
          </p:nvSpPr>
          <p:spPr bwMode="auto">
            <a:xfrm>
              <a:off x="4786984" y="5160901"/>
              <a:ext cx="470347" cy="345677"/>
            </a:xfrm>
            <a:custGeom>
              <a:avLst/>
              <a:gdLst>
                <a:gd name="T0" fmla="*/ 0 w 130"/>
                <a:gd name="T1" fmla="*/ 2 h 95"/>
                <a:gd name="T2" fmla="*/ 14 w 130"/>
                <a:gd name="T3" fmla="*/ 2 h 95"/>
                <a:gd name="T4" fmla="*/ 14 w 130"/>
                <a:gd name="T5" fmla="*/ 16 h 95"/>
                <a:gd name="T6" fmla="*/ 15 w 130"/>
                <a:gd name="T7" fmla="*/ 16 h 95"/>
                <a:gd name="T8" fmla="*/ 45 w 130"/>
                <a:gd name="T9" fmla="*/ 0 h 95"/>
                <a:gd name="T10" fmla="*/ 70 w 130"/>
                <a:gd name="T11" fmla="*/ 16 h 95"/>
                <a:gd name="T12" fmla="*/ 99 w 130"/>
                <a:gd name="T13" fmla="*/ 0 h 95"/>
                <a:gd name="T14" fmla="*/ 130 w 130"/>
                <a:gd name="T15" fmla="*/ 27 h 95"/>
                <a:gd name="T16" fmla="*/ 130 w 130"/>
                <a:gd name="T17" fmla="*/ 95 h 95"/>
                <a:gd name="T18" fmla="*/ 115 w 130"/>
                <a:gd name="T19" fmla="*/ 95 h 95"/>
                <a:gd name="T20" fmla="*/ 115 w 130"/>
                <a:gd name="T21" fmla="*/ 34 h 95"/>
                <a:gd name="T22" fmla="*/ 97 w 130"/>
                <a:gd name="T23" fmla="*/ 14 h 95"/>
                <a:gd name="T24" fmla="*/ 73 w 130"/>
                <a:gd name="T25" fmla="*/ 37 h 95"/>
                <a:gd name="T26" fmla="*/ 73 w 130"/>
                <a:gd name="T27" fmla="*/ 95 h 95"/>
                <a:gd name="T28" fmla="*/ 58 w 130"/>
                <a:gd name="T29" fmla="*/ 95 h 95"/>
                <a:gd name="T30" fmla="*/ 58 w 130"/>
                <a:gd name="T31" fmla="*/ 34 h 95"/>
                <a:gd name="T32" fmla="*/ 40 w 130"/>
                <a:gd name="T33" fmla="*/ 14 h 95"/>
                <a:gd name="T34" fmla="*/ 15 w 130"/>
                <a:gd name="T35" fmla="*/ 37 h 95"/>
                <a:gd name="T36" fmla="*/ 15 w 130"/>
                <a:gd name="T37" fmla="*/ 95 h 95"/>
                <a:gd name="T38" fmla="*/ 0 w 130"/>
                <a:gd name="T39" fmla="*/ 95 h 95"/>
                <a:gd name="T40" fmla="*/ 0 w 130"/>
                <a:gd name="T41"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95">
                  <a:moveTo>
                    <a:pt x="0" y="2"/>
                  </a:moveTo>
                  <a:cubicBezTo>
                    <a:pt x="14" y="2"/>
                    <a:pt x="14" y="2"/>
                    <a:pt x="14" y="2"/>
                  </a:cubicBezTo>
                  <a:cubicBezTo>
                    <a:pt x="14" y="16"/>
                    <a:pt x="14" y="16"/>
                    <a:pt x="14" y="16"/>
                  </a:cubicBezTo>
                  <a:cubicBezTo>
                    <a:pt x="15" y="16"/>
                    <a:pt x="15" y="16"/>
                    <a:pt x="15" y="16"/>
                  </a:cubicBezTo>
                  <a:cubicBezTo>
                    <a:pt x="22" y="6"/>
                    <a:pt x="32" y="0"/>
                    <a:pt x="45" y="0"/>
                  </a:cubicBezTo>
                  <a:cubicBezTo>
                    <a:pt x="56" y="0"/>
                    <a:pt x="66" y="5"/>
                    <a:pt x="70" y="16"/>
                  </a:cubicBezTo>
                  <a:cubicBezTo>
                    <a:pt x="77" y="6"/>
                    <a:pt x="87" y="0"/>
                    <a:pt x="99" y="0"/>
                  </a:cubicBezTo>
                  <a:cubicBezTo>
                    <a:pt x="118" y="0"/>
                    <a:pt x="130" y="8"/>
                    <a:pt x="130" y="27"/>
                  </a:cubicBezTo>
                  <a:cubicBezTo>
                    <a:pt x="130" y="95"/>
                    <a:pt x="130" y="95"/>
                    <a:pt x="130" y="95"/>
                  </a:cubicBezTo>
                  <a:cubicBezTo>
                    <a:pt x="115" y="95"/>
                    <a:pt x="115" y="95"/>
                    <a:pt x="115" y="95"/>
                  </a:cubicBezTo>
                  <a:cubicBezTo>
                    <a:pt x="115" y="34"/>
                    <a:pt x="115" y="34"/>
                    <a:pt x="115" y="34"/>
                  </a:cubicBezTo>
                  <a:cubicBezTo>
                    <a:pt x="115" y="23"/>
                    <a:pt x="112" y="14"/>
                    <a:pt x="97" y="14"/>
                  </a:cubicBezTo>
                  <a:cubicBezTo>
                    <a:pt x="82" y="14"/>
                    <a:pt x="73" y="23"/>
                    <a:pt x="73" y="37"/>
                  </a:cubicBezTo>
                  <a:cubicBezTo>
                    <a:pt x="73" y="95"/>
                    <a:pt x="73" y="95"/>
                    <a:pt x="73" y="95"/>
                  </a:cubicBezTo>
                  <a:cubicBezTo>
                    <a:pt x="58" y="95"/>
                    <a:pt x="58" y="95"/>
                    <a:pt x="58" y="95"/>
                  </a:cubicBezTo>
                  <a:cubicBezTo>
                    <a:pt x="58" y="34"/>
                    <a:pt x="58" y="34"/>
                    <a:pt x="58" y="34"/>
                  </a:cubicBezTo>
                  <a:cubicBezTo>
                    <a:pt x="58" y="22"/>
                    <a:pt x="54" y="14"/>
                    <a:pt x="40" y="14"/>
                  </a:cubicBezTo>
                  <a:cubicBezTo>
                    <a:pt x="22" y="14"/>
                    <a:pt x="15" y="30"/>
                    <a:pt x="15" y="37"/>
                  </a:cubicBezTo>
                  <a:cubicBezTo>
                    <a:pt x="15" y="95"/>
                    <a:pt x="15" y="95"/>
                    <a:pt x="15" y="95"/>
                  </a:cubicBezTo>
                  <a:cubicBezTo>
                    <a:pt x="0" y="95"/>
                    <a:pt x="0" y="95"/>
                    <a:pt x="0" y="95"/>
                  </a:cubicBezTo>
                  <a:lnTo>
                    <a:pt x="0" y="2"/>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sp>
          <p:nvSpPr>
            <p:cNvPr id="50" name="Freeform 29"/>
            <p:cNvSpPr>
              <a:spLocks/>
            </p:cNvSpPr>
            <p:nvPr/>
          </p:nvSpPr>
          <p:spPr bwMode="auto">
            <a:xfrm>
              <a:off x="5435270" y="5030564"/>
              <a:ext cx="445413" cy="486215"/>
            </a:xfrm>
            <a:custGeom>
              <a:avLst/>
              <a:gdLst>
                <a:gd name="T0" fmla="*/ 123 w 123"/>
                <a:gd name="T1" fmla="*/ 131 h 134"/>
                <a:gd name="T2" fmla="*/ 101 w 123"/>
                <a:gd name="T3" fmla="*/ 131 h 134"/>
                <a:gd name="T4" fmla="*/ 99 w 123"/>
                <a:gd name="T5" fmla="*/ 117 h 134"/>
                <a:gd name="T6" fmla="*/ 64 w 123"/>
                <a:gd name="T7" fmla="*/ 134 h 134"/>
                <a:gd name="T8" fmla="*/ 0 w 123"/>
                <a:gd name="T9" fmla="*/ 67 h 134"/>
                <a:gd name="T10" fmla="*/ 64 w 123"/>
                <a:gd name="T11" fmla="*/ 0 h 134"/>
                <a:gd name="T12" fmla="*/ 122 w 123"/>
                <a:gd name="T13" fmla="*/ 47 h 134"/>
                <a:gd name="T14" fmla="*/ 88 w 123"/>
                <a:gd name="T15" fmla="*/ 47 h 134"/>
                <a:gd name="T16" fmla="*/ 63 w 123"/>
                <a:gd name="T17" fmla="*/ 29 h 134"/>
                <a:gd name="T18" fmla="*/ 33 w 123"/>
                <a:gd name="T19" fmla="*/ 67 h 134"/>
                <a:gd name="T20" fmla="*/ 63 w 123"/>
                <a:gd name="T21" fmla="*/ 105 h 134"/>
                <a:gd name="T22" fmla="*/ 92 w 123"/>
                <a:gd name="T23" fmla="*/ 86 h 134"/>
                <a:gd name="T24" fmla="*/ 69 w 123"/>
                <a:gd name="T25" fmla="*/ 86 h 134"/>
                <a:gd name="T26" fmla="*/ 69 w 123"/>
                <a:gd name="T27" fmla="*/ 61 h 134"/>
                <a:gd name="T28" fmla="*/ 123 w 123"/>
                <a:gd name="T29" fmla="*/ 61 h 134"/>
                <a:gd name="T30" fmla="*/ 123 w 123"/>
                <a:gd name="T31" fmla="*/ 13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3" h="134">
                  <a:moveTo>
                    <a:pt x="123" y="131"/>
                  </a:moveTo>
                  <a:cubicBezTo>
                    <a:pt x="101" y="131"/>
                    <a:pt x="101" y="131"/>
                    <a:pt x="101" y="131"/>
                  </a:cubicBezTo>
                  <a:cubicBezTo>
                    <a:pt x="99" y="117"/>
                    <a:pt x="99" y="117"/>
                    <a:pt x="99" y="117"/>
                  </a:cubicBezTo>
                  <a:cubicBezTo>
                    <a:pt x="91" y="130"/>
                    <a:pt x="76" y="134"/>
                    <a:pt x="64" y="134"/>
                  </a:cubicBezTo>
                  <a:cubicBezTo>
                    <a:pt x="25" y="134"/>
                    <a:pt x="0" y="104"/>
                    <a:pt x="0" y="67"/>
                  </a:cubicBezTo>
                  <a:cubicBezTo>
                    <a:pt x="0" y="30"/>
                    <a:pt x="25" y="0"/>
                    <a:pt x="64" y="0"/>
                  </a:cubicBezTo>
                  <a:cubicBezTo>
                    <a:pt x="90" y="0"/>
                    <a:pt x="119" y="15"/>
                    <a:pt x="122" y="47"/>
                  </a:cubicBezTo>
                  <a:cubicBezTo>
                    <a:pt x="88" y="47"/>
                    <a:pt x="88" y="47"/>
                    <a:pt x="88" y="47"/>
                  </a:cubicBezTo>
                  <a:cubicBezTo>
                    <a:pt x="87" y="36"/>
                    <a:pt x="76" y="29"/>
                    <a:pt x="63" y="29"/>
                  </a:cubicBezTo>
                  <a:cubicBezTo>
                    <a:pt x="41" y="29"/>
                    <a:pt x="33" y="48"/>
                    <a:pt x="33" y="67"/>
                  </a:cubicBezTo>
                  <a:cubicBezTo>
                    <a:pt x="33" y="86"/>
                    <a:pt x="41" y="105"/>
                    <a:pt x="63" y="105"/>
                  </a:cubicBezTo>
                  <a:cubicBezTo>
                    <a:pt x="79" y="105"/>
                    <a:pt x="91" y="97"/>
                    <a:pt x="92" y="86"/>
                  </a:cubicBezTo>
                  <a:cubicBezTo>
                    <a:pt x="69" y="86"/>
                    <a:pt x="69" y="86"/>
                    <a:pt x="69" y="86"/>
                  </a:cubicBezTo>
                  <a:cubicBezTo>
                    <a:pt x="69" y="61"/>
                    <a:pt x="69" y="61"/>
                    <a:pt x="69" y="61"/>
                  </a:cubicBezTo>
                  <a:cubicBezTo>
                    <a:pt x="123" y="61"/>
                    <a:pt x="123" y="61"/>
                    <a:pt x="123" y="61"/>
                  </a:cubicBezTo>
                  <a:lnTo>
                    <a:pt x="123" y="131"/>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sp>
          <p:nvSpPr>
            <p:cNvPr id="51" name="Freeform 30"/>
            <p:cNvSpPr>
              <a:spLocks noEditPoints="1"/>
            </p:cNvSpPr>
            <p:nvPr/>
          </p:nvSpPr>
          <p:spPr bwMode="auto">
            <a:xfrm>
              <a:off x="5913550" y="5157501"/>
              <a:ext cx="354744" cy="359278"/>
            </a:xfrm>
            <a:custGeom>
              <a:avLst/>
              <a:gdLst>
                <a:gd name="T0" fmla="*/ 49 w 98"/>
                <a:gd name="T1" fmla="*/ 75 h 99"/>
                <a:gd name="T2" fmla="*/ 67 w 98"/>
                <a:gd name="T3" fmla="*/ 50 h 99"/>
                <a:gd name="T4" fmla="*/ 49 w 98"/>
                <a:gd name="T5" fmla="*/ 24 h 99"/>
                <a:gd name="T6" fmla="*/ 30 w 98"/>
                <a:gd name="T7" fmla="*/ 50 h 99"/>
                <a:gd name="T8" fmla="*/ 49 w 98"/>
                <a:gd name="T9" fmla="*/ 75 h 99"/>
                <a:gd name="T10" fmla="*/ 49 w 98"/>
                <a:gd name="T11" fmla="*/ 0 h 99"/>
                <a:gd name="T12" fmla="*/ 98 w 98"/>
                <a:gd name="T13" fmla="*/ 50 h 99"/>
                <a:gd name="T14" fmla="*/ 49 w 98"/>
                <a:gd name="T15" fmla="*/ 99 h 99"/>
                <a:gd name="T16" fmla="*/ 0 w 98"/>
                <a:gd name="T17" fmla="*/ 50 h 99"/>
                <a:gd name="T18" fmla="*/ 49 w 98"/>
                <a:gd name="T1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99">
                  <a:moveTo>
                    <a:pt x="49" y="75"/>
                  </a:moveTo>
                  <a:cubicBezTo>
                    <a:pt x="63" y="75"/>
                    <a:pt x="67" y="62"/>
                    <a:pt x="67" y="50"/>
                  </a:cubicBezTo>
                  <a:cubicBezTo>
                    <a:pt x="67" y="38"/>
                    <a:pt x="63" y="24"/>
                    <a:pt x="49" y="24"/>
                  </a:cubicBezTo>
                  <a:cubicBezTo>
                    <a:pt x="35" y="24"/>
                    <a:pt x="30" y="38"/>
                    <a:pt x="30" y="50"/>
                  </a:cubicBezTo>
                  <a:cubicBezTo>
                    <a:pt x="30" y="62"/>
                    <a:pt x="35" y="75"/>
                    <a:pt x="49" y="75"/>
                  </a:cubicBezTo>
                  <a:moveTo>
                    <a:pt x="49" y="0"/>
                  </a:moveTo>
                  <a:cubicBezTo>
                    <a:pt x="78" y="0"/>
                    <a:pt x="98" y="22"/>
                    <a:pt x="98" y="50"/>
                  </a:cubicBezTo>
                  <a:cubicBezTo>
                    <a:pt x="98" y="78"/>
                    <a:pt x="78" y="99"/>
                    <a:pt x="49" y="99"/>
                  </a:cubicBezTo>
                  <a:cubicBezTo>
                    <a:pt x="20" y="99"/>
                    <a:pt x="0" y="78"/>
                    <a:pt x="0" y="50"/>
                  </a:cubicBezTo>
                  <a:cubicBezTo>
                    <a:pt x="0" y="22"/>
                    <a:pt x="20" y="0"/>
                    <a:pt x="49" y="0"/>
                  </a:cubicBezTo>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sp>
          <p:nvSpPr>
            <p:cNvPr id="52" name="Freeform 31"/>
            <p:cNvSpPr>
              <a:spLocks noEditPoints="1"/>
            </p:cNvSpPr>
            <p:nvPr/>
          </p:nvSpPr>
          <p:spPr bwMode="auto">
            <a:xfrm>
              <a:off x="6304562" y="5157501"/>
              <a:ext cx="355877" cy="359278"/>
            </a:xfrm>
            <a:custGeom>
              <a:avLst/>
              <a:gdLst>
                <a:gd name="T0" fmla="*/ 49 w 98"/>
                <a:gd name="T1" fmla="*/ 75 h 99"/>
                <a:gd name="T2" fmla="*/ 67 w 98"/>
                <a:gd name="T3" fmla="*/ 50 h 99"/>
                <a:gd name="T4" fmla="*/ 49 w 98"/>
                <a:gd name="T5" fmla="*/ 24 h 99"/>
                <a:gd name="T6" fmla="*/ 30 w 98"/>
                <a:gd name="T7" fmla="*/ 50 h 99"/>
                <a:gd name="T8" fmla="*/ 49 w 98"/>
                <a:gd name="T9" fmla="*/ 75 h 99"/>
                <a:gd name="T10" fmla="*/ 49 w 98"/>
                <a:gd name="T11" fmla="*/ 0 h 99"/>
                <a:gd name="T12" fmla="*/ 98 w 98"/>
                <a:gd name="T13" fmla="*/ 50 h 99"/>
                <a:gd name="T14" fmla="*/ 49 w 98"/>
                <a:gd name="T15" fmla="*/ 99 h 99"/>
                <a:gd name="T16" fmla="*/ 0 w 98"/>
                <a:gd name="T17" fmla="*/ 50 h 99"/>
                <a:gd name="T18" fmla="*/ 49 w 98"/>
                <a:gd name="T1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99">
                  <a:moveTo>
                    <a:pt x="49" y="75"/>
                  </a:moveTo>
                  <a:cubicBezTo>
                    <a:pt x="63" y="75"/>
                    <a:pt x="67" y="62"/>
                    <a:pt x="67" y="50"/>
                  </a:cubicBezTo>
                  <a:cubicBezTo>
                    <a:pt x="67" y="38"/>
                    <a:pt x="63" y="24"/>
                    <a:pt x="49" y="24"/>
                  </a:cubicBezTo>
                  <a:cubicBezTo>
                    <a:pt x="34" y="24"/>
                    <a:pt x="30" y="38"/>
                    <a:pt x="30" y="50"/>
                  </a:cubicBezTo>
                  <a:cubicBezTo>
                    <a:pt x="30" y="62"/>
                    <a:pt x="34" y="75"/>
                    <a:pt x="49" y="75"/>
                  </a:cubicBezTo>
                  <a:moveTo>
                    <a:pt x="49" y="0"/>
                  </a:moveTo>
                  <a:cubicBezTo>
                    <a:pt x="77" y="0"/>
                    <a:pt x="98" y="22"/>
                    <a:pt x="98" y="50"/>
                  </a:cubicBezTo>
                  <a:cubicBezTo>
                    <a:pt x="98" y="78"/>
                    <a:pt x="77" y="99"/>
                    <a:pt x="49" y="99"/>
                  </a:cubicBezTo>
                  <a:cubicBezTo>
                    <a:pt x="20" y="99"/>
                    <a:pt x="0" y="78"/>
                    <a:pt x="0" y="50"/>
                  </a:cubicBezTo>
                  <a:cubicBezTo>
                    <a:pt x="0" y="22"/>
                    <a:pt x="20" y="0"/>
                    <a:pt x="49" y="0"/>
                  </a:cubicBezTo>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sp>
          <p:nvSpPr>
            <p:cNvPr id="53" name="Freeform 32"/>
            <p:cNvSpPr>
              <a:spLocks noEditPoints="1"/>
            </p:cNvSpPr>
            <p:nvPr/>
          </p:nvSpPr>
          <p:spPr bwMode="auto">
            <a:xfrm>
              <a:off x="6693306" y="5041898"/>
              <a:ext cx="347944" cy="474881"/>
            </a:xfrm>
            <a:custGeom>
              <a:avLst/>
              <a:gdLst>
                <a:gd name="T0" fmla="*/ 30 w 96"/>
                <a:gd name="T1" fmla="*/ 81 h 131"/>
                <a:gd name="T2" fmla="*/ 49 w 96"/>
                <a:gd name="T3" fmla="*/ 107 h 131"/>
                <a:gd name="T4" fmla="*/ 67 w 96"/>
                <a:gd name="T5" fmla="*/ 82 h 131"/>
                <a:gd name="T6" fmla="*/ 49 w 96"/>
                <a:gd name="T7" fmla="*/ 56 h 131"/>
                <a:gd name="T8" fmla="*/ 30 w 96"/>
                <a:gd name="T9" fmla="*/ 81 h 131"/>
                <a:gd name="T10" fmla="*/ 96 w 96"/>
                <a:gd name="T11" fmla="*/ 128 h 131"/>
                <a:gd name="T12" fmla="*/ 67 w 96"/>
                <a:gd name="T13" fmla="*/ 128 h 131"/>
                <a:gd name="T14" fmla="*/ 67 w 96"/>
                <a:gd name="T15" fmla="*/ 117 h 131"/>
                <a:gd name="T16" fmla="*/ 67 w 96"/>
                <a:gd name="T17" fmla="*/ 117 h 131"/>
                <a:gd name="T18" fmla="*/ 41 w 96"/>
                <a:gd name="T19" fmla="*/ 131 h 131"/>
                <a:gd name="T20" fmla="*/ 0 w 96"/>
                <a:gd name="T21" fmla="*/ 80 h 131"/>
                <a:gd name="T22" fmla="*/ 39 w 96"/>
                <a:gd name="T23" fmla="*/ 32 h 131"/>
                <a:gd name="T24" fmla="*/ 65 w 96"/>
                <a:gd name="T25" fmla="*/ 45 h 131"/>
                <a:gd name="T26" fmla="*/ 66 w 96"/>
                <a:gd name="T27" fmla="*/ 45 h 131"/>
                <a:gd name="T28" fmla="*/ 66 w 96"/>
                <a:gd name="T29" fmla="*/ 0 h 131"/>
                <a:gd name="T30" fmla="*/ 96 w 96"/>
                <a:gd name="T31" fmla="*/ 0 h 131"/>
                <a:gd name="T32" fmla="*/ 96 w 96"/>
                <a:gd name="T33" fmla="*/ 12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131">
                  <a:moveTo>
                    <a:pt x="30" y="81"/>
                  </a:moveTo>
                  <a:cubicBezTo>
                    <a:pt x="30" y="93"/>
                    <a:pt x="35" y="107"/>
                    <a:pt x="49" y="107"/>
                  </a:cubicBezTo>
                  <a:cubicBezTo>
                    <a:pt x="64" y="107"/>
                    <a:pt x="67" y="93"/>
                    <a:pt x="67" y="82"/>
                  </a:cubicBezTo>
                  <a:cubicBezTo>
                    <a:pt x="67" y="68"/>
                    <a:pt x="62" y="56"/>
                    <a:pt x="49" y="56"/>
                  </a:cubicBezTo>
                  <a:cubicBezTo>
                    <a:pt x="35" y="56"/>
                    <a:pt x="30" y="69"/>
                    <a:pt x="30" y="81"/>
                  </a:cubicBezTo>
                  <a:moveTo>
                    <a:pt x="96" y="128"/>
                  </a:moveTo>
                  <a:cubicBezTo>
                    <a:pt x="67" y="128"/>
                    <a:pt x="67" y="128"/>
                    <a:pt x="67" y="128"/>
                  </a:cubicBezTo>
                  <a:cubicBezTo>
                    <a:pt x="67" y="117"/>
                    <a:pt x="67" y="117"/>
                    <a:pt x="67" y="117"/>
                  </a:cubicBezTo>
                  <a:cubicBezTo>
                    <a:pt x="67" y="117"/>
                    <a:pt x="67" y="117"/>
                    <a:pt x="67" y="117"/>
                  </a:cubicBezTo>
                  <a:cubicBezTo>
                    <a:pt x="61" y="126"/>
                    <a:pt x="52" y="131"/>
                    <a:pt x="41" y="131"/>
                  </a:cubicBezTo>
                  <a:cubicBezTo>
                    <a:pt x="12" y="131"/>
                    <a:pt x="0" y="106"/>
                    <a:pt x="0" y="80"/>
                  </a:cubicBezTo>
                  <a:cubicBezTo>
                    <a:pt x="0" y="55"/>
                    <a:pt x="12" y="32"/>
                    <a:pt x="39" y="32"/>
                  </a:cubicBezTo>
                  <a:cubicBezTo>
                    <a:pt x="50" y="32"/>
                    <a:pt x="59" y="37"/>
                    <a:pt x="65" y="45"/>
                  </a:cubicBezTo>
                  <a:cubicBezTo>
                    <a:pt x="66" y="45"/>
                    <a:pt x="66" y="45"/>
                    <a:pt x="66" y="45"/>
                  </a:cubicBezTo>
                  <a:cubicBezTo>
                    <a:pt x="66" y="0"/>
                    <a:pt x="66" y="0"/>
                    <a:pt x="66" y="0"/>
                  </a:cubicBezTo>
                  <a:cubicBezTo>
                    <a:pt x="96" y="0"/>
                    <a:pt x="96" y="0"/>
                    <a:pt x="96" y="0"/>
                  </a:cubicBezTo>
                  <a:lnTo>
                    <a:pt x="96" y="128"/>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sp>
          <p:nvSpPr>
            <p:cNvPr id="54" name="Freeform 33"/>
            <p:cNvSpPr>
              <a:spLocks/>
            </p:cNvSpPr>
            <p:nvPr/>
          </p:nvSpPr>
          <p:spPr bwMode="auto">
            <a:xfrm>
              <a:off x="3169671" y="5720784"/>
              <a:ext cx="177939" cy="438613"/>
            </a:xfrm>
            <a:custGeom>
              <a:avLst/>
              <a:gdLst>
                <a:gd name="T0" fmla="*/ 31 w 49"/>
                <a:gd name="T1" fmla="*/ 28 h 121"/>
                <a:gd name="T2" fmla="*/ 49 w 49"/>
                <a:gd name="T3" fmla="*/ 28 h 121"/>
                <a:gd name="T4" fmla="*/ 49 w 49"/>
                <a:gd name="T5" fmla="*/ 41 h 121"/>
                <a:gd name="T6" fmla="*/ 31 w 49"/>
                <a:gd name="T7" fmla="*/ 41 h 121"/>
                <a:gd name="T8" fmla="*/ 31 w 49"/>
                <a:gd name="T9" fmla="*/ 99 h 121"/>
                <a:gd name="T10" fmla="*/ 42 w 49"/>
                <a:gd name="T11" fmla="*/ 107 h 121"/>
                <a:gd name="T12" fmla="*/ 49 w 49"/>
                <a:gd name="T13" fmla="*/ 107 h 121"/>
                <a:gd name="T14" fmla="*/ 49 w 49"/>
                <a:gd name="T15" fmla="*/ 121 h 121"/>
                <a:gd name="T16" fmla="*/ 38 w 49"/>
                <a:gd name="T17" fmla="*/ 121 h 121"/>
                <a:gd name="T18" fmla="*/ 16 w 49"/>
                <a:gd name="T19" fmla="*/ 100 h 121"/>
                <a:gd name="T20" fmla="*/ 16 w 49"/>
                <a:gd name="T21" fmla="*/ 41 h 121"/>
                <a:gd name="T22" fmla="*/ 0 w 49"/>
                <a:gd name="T23" fmla="*/ 41 h 121"/>
                <a:gd name="T24" fmla="*/ 0 w 49"/>
                <a:gd name="T25" fmla="*/ 28 h 121"/>
                <a:gd name="T26" fmla="*/ 16 w 49"/>
                <a:gd name="T27" fmla="*/ 28 h 121"/>
                <a:gd name="T28" fmla="*/ 16 w 49"/>
                <a:gd name="T29" fmla="*/ 0 h 121"/>
                <a:gd name="T30" fmla="*/ 31 w 49"/>
                <a:gd name="T31" fmla="*/ 0 h 121"/>
                <a:gd name="T32" fmla="*/ 31 w 49"/>
                <a:gd name="T33" fmla="*/ 2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121">
                  <a:moveTo>
                    <a:pt x="31" y="28"/>
                  </a:moveTo>
                  <a:cubicBezTo>
                    <a:pt x="49" y="28"/>
                    <a:pt x="49" y="28"/>
                    <a:pt x="49" y="28"/>
                  </a:cubicBezTo>
                  <a:cubicBezTo>
                    <a:pt x="49" y="41"/>
                    <a:pt x="49" y="41"/>
                    <a:pt x="49" y="41"/>
                  </a:cubicBezTo>
                  <a:cubicBezTo>
                    <a:pt x="31" y="41"/>
                    <a:pt x="31" y="41"/>
                    <a:pt x="31" y="41"/>
                  </a:cubicBezTo>
                  <a:cubicBezTo>
                    <a:pt x="31" y="99"/>
                    <a:pt x="31" y="99"/>
                    <a:pt x="31" y="99"/>
                  </a:cubicBezTo>
                  <a:cubicBezTo>
                    <a:pt x="31" y="106"/>
                    <a:pt x="33" y="107"/>
                    <a:pt x="42" y="107"/>
                  </a:cubicBezTo>
                  <a:cubicBezTo>
                    <a:pt x="49" y="107"/>
                    <a:pt x="49" y="107"/>
                    <a:pt x="49" y="107"/>
                  </a:cubicBezTo>
                  <a:cubicBezTo>
                    <a:pt x="49" y="121"/>
                    <a:pt x="49" y="121"/>
                    <a:pt x="49" y="121"/>
                  </a:cubicBezTo>
                  <a:cubicBezTo>
                    <a:pt x="38" y="121"/>
                    <a:pt x="38" y="121"/>
                    <a:pt x="38" y="121"/>
                  </a:cubicBezTo>
                  <a:cubicBezTo>
                    <a:pt x="22" y="121"/>
                    <a:pt x="16" y="117"/>
                    <a:pt x="16" y="100"/>
                  </a:cubicBezTo>
                  <a:cubicBezTo>
                    <a:pt x="16" y="41"/>
                    <a:pt x="16" y="41"/>
                    <a:pt x="16" y="41"/>
                  </a:cubicBezTo>
                  <a:cubicBezTo>
                    <a:pt x="0" y="41"/>
                    <a:pt x="0" y="41"/>
                    <a:pt x="0" y="41"/>
                  </a:cubicBezTo>
                  <a:cubicBezTo>
                    <a:pt x="0" y="28"/>
                    <a:pt x="0" y="28"/>
                    <a:pt x="0" y="28"/>
                  </a:cubicBezTo>
                  <a:cubicBezTo>
                    <a:pt x="16" y="28"/>
                    <a:pt x="16" y="28"/>
                    <a:pt x="16" y="28"/>
                  </a:cubicBezTo>
                  <a:cubicBezTo>
                    <a:pt x="16" y="0"/>
                    <a:pt x="16" y="0"/>
                    <a:pt x="16" y="0"/>
                  </a:cubicBezTo>
                  <a:cubicBezTo>
                    <a:pt x="31" y="0"/>
                    <a:pt x="31" y="0"/>
                    <a:pt x="31" y="0"/>
                  </a:cubicBezTo>
                  <a:lnTo>
                    <a:pt x="31" y="28"/>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sp>
          <p:nvSpPr>
            <p:cNvPr id="55" name="Freeform 34"/>
            <p:cNvSpPr>
              <a:spLocks noEditPoints="1"/>
            </p:cNvSpPr>
            <p:nvPr/>
          </p:nvSpPr>
          <p:spPr bwMode="auto">
            <a:xfrm>
              <a:off x="3372543" y="5814854"/>
              <a:ext cx="326410" cy="352477"/>
            </a:xfrm>
            <a:custGeom>
              <a:avLst/>
              <a:gdLst>
                <a:gd name="T0" fmla="*/ 45 w 90"/>
                <a:gd name="T1" fmla="*/ 83 h 97"/>
                <a:gd name="T2" fmla="*/ 74 w 90"/>
                <a:gd name="T3" fmla="*/ 48 h 97"/>
                <a:gd name="T4" fmla="*/ 45 w 90"/>
                <a:gd name="T5" fmla="*/ 13 h 97"/>
                <a:gd name="T6" fmla="*/ 16 w 90"/>
                <a:gd name="T7" fmla="*/ 48 h 97"/>
                <a:gd name="T8" fmla="*/ 45 w 90"/>
                <a:gd name="T9" fmla="*/ 83 h 97"/>
                <a:gd name="T10" fmla="*/ 45 w 90"/>
                <a:gd name="T11" fmla="*/ 0 h 97"/>
                <a:gd name="T12" fmla="*/ 90 w 90"/>
                <a:gd name="T13" fmla="*/ 48 h 97"/>
                <a:gd name="T14" fmla="*/ 45 w 90"/>
                <a:gd name="T15" fmla="*/ 97 h 97"/>
                <a:gd name="T16" fmla="*/ 0 w 90"/>
                <a:gd name="T17" fmla="*/ 48 h 97"/>
                <a:gd name="T18" fmla="*/ 45 w 90"/>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7">
                  <a:moveTo>
                    <a:pt x="45" y="83"/>
                  </a:moveTo>
                  <a:cubicBezTo>
                    <a:pt x="61" y="83"/>
                    <a:pt x="74" y="71"/>
                    <a:pt x="74" y="48"/>
                  </a:cubicBezTo>
                  <a:cubicBezTo>
                    <a:pt x="74" y="26"/>
                    <a:pt x="61" y="13"/>
                    <a:pt x="45" y="13"/>
                  </a:cubicBezTo>
                  <a:cubicBezTo>
                    <a:pt x="29" y="13"/>
                    <a:pt x="16" y="26"/>
                    <a:pt x="16" y="48"/>
                  </a:cubicBezTo>
                  <a:cubicBezTo>
                    <a:pt x="16" y="71"/>
                    <a:pt x="29" y="83"/>
                    <a:pt x="45" y="83"/>
                  </a:cubicBezTo>
                  <a:moveTo>
                    <a:pt x="45" y="0"/>
                  </a:moveTo>
                  <a:cubicBezTo>
                    <a:pt x="75" y="0"/>
                    <a:pt x="90" y="21"/>
                    <a:pt x="90" y="48"/>
                  </a:cubicBezTo>
                  <a:cubicBezTo>
                    <a:pt x="90" y="75"/>
                    <a:pt x="75" y="97"/>
                    <a:pt x="45" y="97"/>
                  </a:cubicBezTo>
                  <a:cubicBezTo>
                    <a:pt x="16" y="97"/>
                    <a:pt x="0" y="75"/>
                    <a:pt x="0" y="48"/>
                  </a:cubicBezTo>
                  <a:cubicBezTo>
                    <a:pt x="0" y="21"/>
                    <a:pt x="16" y="0"/>
                    <a:pt x="45" y="0"/>
                  </a:cubicBezTo>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sp>
          <p:nvSpPr>
            <p:cNvPr id="56" name="Freeform 35"/>
            <p:cNvSpPr>
              <a:spLocks/>
            </p:cNvSpPr>
            <p:nvPr/>
          </p:nvSpPr>
          <p:spPr bwMode="auto">
            <a:xfrm>
              <a:off x="3862157" y="5684516"/>
              <a:ext cx="445413" cy="482814"/>
            </a:xfrm>
            <a:custGeom>
              <a:avLst/>
              <a:gdLst>
                <a:gd name="T0" fmla="*/ 123 w 123"/>
                <a:gd name="T1" fmla="*/ 131 h 133"/>
                <a:gd name="T2" fmla="*/ 102 w 123"/>
                <a:gd name="T3" fmla="*/ 131 h 133"/>
                <a:gd name="T4" fmla="*/ 100 w 123"/>
                <a:gd name="T5" fmla="*/ 117 h 133"/>
                <a:gd name="T6" fmla="*/ 64 w 123"/>
                <a:gd name="T7" fmla="*/ 133 h 133"/>
                <a:gd name="T8" fmla="*/ 0 w 123"/>
                <a:gd name="T9" fmla="*/ 67 h 133"/>
                <a:gd name="T10" fmla="*/ 64 w 123"/>
                <a:gd name="T11" fmla="*/ 0 h 133"/>
                <a:gd name="T12" fmla="*/ 122 w 123"/>
                <a:gd name="T13" fmla="*/ 46 h 133"/>
                <a:gd name="T14" fmla="*/ 89 w 123"/>
                <a:gd name="T15" fmla="*/ 46 h 133"/>
                <a:gd name="T16" fmla="*/ 63 w 123"/>
                <a:gd name="T17" fmla="*/ 29 h 133"/>
                <a:gd name="T18" fmla="*/ 34 w 123"/>
                <a:gd name="T19" fmla="*/ 67 h 133"/>
                <a:gd name="T20" fmla="*/ 63 w 123"/>
                <a:gd name="T21" fmla="*/ 105 h 133"/>
                <a:gd name="T22" fmla="*/ 93 w 123"/>
                <a:gd name="T23" fmla="*/ 85 h 133"/>
                <a:gd name="T24" fmla="*/ 69 w 123"/>
                <a:gd name="T25" fmla="*/ 85 h 133"/>
                <a:gd name="T26" fmla="*/ 69 w 123"/>
                <a:gd name="T27" fmla="*/ 61 h 133"/>
                <a:gd name="T28" fmla="*/ 123 w 123"/>
                <a:gd name="T29" fmla="*/ 61 h 133"/>
                <a:gd name="T30" fmla="*/ 123 w 123"/>
                <a:gd name="T31" fmla="*/ 13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3" h="133">
                  <a:moveTo>
                    <a:pt x="123" y="131"/>
                  </a:moveTo>
                  <a:cubicBezTo>
                    <a:pt x="102" y="131"/>
                    <a:pt x="102" y="131"/>
                    <a:pt x="102" y="131"/>
                  </a:cubicBezTo>
                  <a:cubicBezTo>
                    <a:pt x="100" y="117"/>
                    <a:pt x="100" y="117"/>
                    <a:pt x="100" y="117"/>
                  </a:cubicBezTo>
                  <a:cubicBezTo>
                    <a:pt x="91" y="129"/>
                    <a:pt x="76" y="133"/>
                    <a:pt x="64" y="133"/>
                  </a:cubicBezTo>
                  <a:cubicBezTo>
                    <a:pt x="25" y="133"/>
                    <a:pt x="0" y="104"/>
                    <a:pt x="0" y="67"/>
                  </a:cubicBezTo>
                  <a:cubicBezTo>
                    <a:pt x="0" y="29"/>
                    <a:pt x="25" y="0"/>
                    <a:pt x="64" y="0"/>
                  </a:cubicBezTo>
                  <a:cubicBezTo>
                    <a:pt x="91" y="0"/>
                    <a:pt x="119" y="14"/>
                    <a:pt x="122" y="46"/>
                  </a:cubicBezTo>
                  <a:cubicBezTo>
                    <a:pt x="89" y="46"/>
                    <a:pt x="89" y="46"/>
                    <a:pt x="89" y="46"/>
                  </a:cubicBezTo>
                  <a:cubicBezTo>
                    <a:pt x="88" y="35"/>
                    <a:pt x="77" y="29"/>
                    <a:pt x="63" y="29"/>
                  </a:cubicBezTo>
                  <a:cubicBezTo>
                    <a:pt x="42" y="29"/>
                    <a:pt x="34" y="48"/>
                    <a:pt x="34" y="67"/>
                  </a:cubicBezTo>
                  <a:cubicBezTo>
                    <a:pt x="34" y="86"/>
                    <a:pt x="42" y="105"/>
                    <a:pt x="63" y="105"/>
                  </a:cubicBezTo>
                  <a:cubicBezTo>
                    <a:pt x="80" y="105"/>
                    <a:pt x="91" y="97"/>
                    <a:pt x="93" y="85"/>
                  </a:cubicBezTo>
                  <a:cubicBezTo>
                    <a:pt x="69" y="85"/>
                    <a:pt x="69" y="85"/>
                    <a:pt x="69" y="85"/>
                  </a:cubicBezTo>
                  <a:cubicBezTo>
                    <a:pt x="69" y="61"/>
                    <a:pt x="69" y="61"/>
                    <a:pt x="69" y="61"/>
                  </a:cubicBezTo>
                  <a:cubicBezTo>
                    <a:pt x="123" y="61"/>
                    <a:pt x="123" y="61"/>
                    <a:pt x="123" y="61"/>
                  </a:cubicBezTo>
                  <a:lnTo>
                    <a:pt x="123" y="131"/>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sp>
          <p:nvSpPr>
            <p:cNvPr id="57" name="Freeform 36"/>
            <p:cNvSpPr>
              <a:spLocks/>
            </p:cNvSpPr>
            <p:nvPr/>
          </p:nvSpPr>
          <p:spPr bwMode="auto">
            <a:xfrm>
              <a:off x="4355172" y="5814854"/>
              <a:ext cx="235740" cy="344543"/>
            </a:xfrm>
            <a:custGeom>
              <a:avLst/>
              <a:gdLst>
                <a:gd name="T0" fmla="*/ 0 w 65"/>
                <a:gd name="T1" fmla="*/ 2 h 95"/>
                <a:gd name="T2" fmla="*/ 30 w 65"/>
                <a:gd name="T3" fmla="*/ 2 h 95"/>
                <a:gd name="T4" fmla="*/ 30 w 65"/>
                <a:gd name="T5" fmla="*/ 18 h 95"/>
                <a:gd name="T6" fmla="*/ 30 w 65"/>
                <a:gd name="T7" fmla="*/ 18 h 95"/>
                <a:gd name="T8" fmla="*/ 58 w 65"/>
                <a:gd name="T9" fmla="*/ 0 h 95"/>
                <a:gd name="T10" fmla="*/ 65 w 65"/>
                <a:gd name="T11" fmla="*/ 0 h 95"/>
                <a:gd name="T12" fmla="*/ 65 w 65"/>
                <a:gd name="T13" fmla="*/ 28 h 95"/>
                <a:gd name="T14" fmla="*/ 53 w 65"/>
                <a:gd name="T15" fmla="*/ 26 h 95"/>
                <a:gd name="T16" fmla="*/ 30 w 65"/>
                <a:gd name="T17" fmla="*/ 49 h 95"/>
                <a:gd name="T18" fmla="*/ 30 w 65"/>
                <a:gd name="T19" fmla="*/ 95 h 95"/>
                <a:gd name="T20" fmla="*/ 0 w 65"/>
                <a:gd name="T21" fmla="*/ 95 h 95"/>
                <a:gd name="T22" fmla="*/ 0 w 65"/>
                <a:gd name="T2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95">
                  <a:moveTo>
                    <a:pt x="0" y="2"/>
                  </a:moveTo>
                  <a:cubicBezTo>
                    <a:pt x="30" y="2"/>
                    <a:pt x="30" y="2"/>
                    <a:pt x="30" y="2"/>
                  </a:cubicBezTo>
                  <a:cubicBezTo>
                    <a:pt x="30" y="18"/>
                    <a:pt x="30" y="18"/>
                    <a:pt x="30" y="18"/>
                  </a:cubicBezTo>
                  <a:cubicBezTo>
                    <a:pt x="30" y="18"/>
                    <a:pt x="30" y="18"/>
                    <a:pt x="30" y="18"/>
                  </a:cubicBezTo>
                  <a:cubicBezTo>
                    <a:pt x="34" y="6"/>
                    <a:pt x="45" y="0"/>
                    <a:pt x="58" y="0"/>
                  </a:cubicBezTo>
                  <a:cubicBezTo>
                    <a:pt x="60" y="0"/>
                    <a:pt x="63" y="0"/>
                    <a:pt x="65" y="0"/>
                  </a:cubicBezTo>
                  <a:cubicBezTo>
                    <a:pt x="65" y="28"/>
                    <a:pt x="65" y="28"/>
                    <a:pt x="65" y="28"/>
                  </a:cubicBezTo>
                  <a:cubicBezTo>
                    <a:pt x="61" y="27"/>
                    <a:pt x="58" y="26"/>
                    <a:pt x="53" y="26"/>
                  </a:cubicBezTo>
                  <a:cubicBezTo>
                    <a:pt x="38" y="26"/>
                    <a:pt x="30" y="37"/>
                    <a:pt x="30" y="49"/>
                  </a:cubicBezTo>
                  <a:cubicBezTo>
                    <a:pt x="30" y="95"/>
                    <a:pt x="30" y="95"/>
                    <a:pt x="30" y="95"/>
                  </a:cubicBezTo>
                  <a:cubicBezTo>
                    <a:pt x="0" y="95"/>
                    <a:pt x="0" y="95"/>
                    <a:pt x="0" y="95"/>
                  </a:cubicBezTo>
                  <a:lnTo>
                    <a:pt x="0" y="2"/>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sp>
          <p:nvSpPr>
            <p:cNvPr id="58" name="Freeform 37"/>
            <p:cNvSpPr>
              <a:spLocks noEditPoints="1"/>
            </p:cNvSpPr>
            <p:nvPr/>
          </p:nvSpPr>
          <p:spPr bwMode="auto">
            <a:xfrm>
              <a:off x="4609046" y="5811453"/>
              <a:ext cx="362677" cy="355877"/>
            </a:xfrm>
            <a:custGeom>
              <a:avLst/>
              <a:gdLst>
                <a:gd name="T0" fmla="*/ 68 w 100"/>
                <a:gd name="T1" fmla="*/ 39 h 98"/>
                <a:gd name="T2" fmla="*/ 50 w 100"/>
                <a:gd name="T3" fmla="*/ 20 h 98"/>
                <a:gd name="T4" fmla="*/ 30 w 100"/>
                <a:gd name="T5" fmla="*/ 39 h 98"/>
                <a:gd name="T6" fmla="*/ 68 w 100"/>
                <a:gd name="T7" fmla="*/ 39 h 98"/>
                <a:gd name="T8" fmla="*/ 30 w 100"/>
                <a:gd name="T9" fmla="*/ 57 h 98"/>
                <a:gd name="T10" fmla="*/ 51 w 100"/>
                <a:gd name="T11" fmla="*/ 78 h 98"/>
                <a:gd name="T12" fmla="*/ 68 w 100"/>
                <a:gd name="T13" fmla="*/ 67 h 98"/>
                <a:gd name="T14" fmla="*/ 97 w 100"/>
                <a:gd name="T15" fmla="*/ 67 h 98"/>
                <a:gd name="T16" fmla="*/ 51 w 100"/>
                <a:gd name="T17" fmla="*/ 98 h 98"/>
                <a:gd name="T18" fmla="*/ 0 w 100"/>
                <a:gd name="T19" fmla="*/ 49 h 98"/>
                <a:gd name="T20" fmla="*/ 50 w 100"/>
                <a:gd name="T21" fmla="*/ 0 h 98"/>
                <a:gd name="T22" fmla="*/ 99 w 100"/>
                <a:gd name="T23" fmla="*/ 57 h 98"/>
                <a:gd name="T24" fmla="*/ 30 w 100"/>
                <a:gd name="T25" fmla="*/ 5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98">
                  <a:moveTo>
                    <a:pt x="68" y="39"/>
                  </a:moveTo>
                  <a:cubicBezTo>
                    <a:pt x="68" y="29"/>
                    <a:pt x="60" y="20"/>
                    <a:pt x="50" y="20"/>
                  </a:cubicBezTo>
                  <a:cubicBezTo>
                    <a:pt x="39" y="20"/>
                    <a:pt x="32" y="28"/>
                    <a:pt x="30" y="39"/>
                  </a:cubicBezTo>
                  <a:lnTo>
                    <a:pt x="68" y="39"/>
                  </a:lnTo>
                  <a:close/>
                  <a:moveTo>
                    <a:pt x="30" y="57"/>
                  </a:moveTo>
                  <a:cubicBezTo>
                    <a:pt x="31" y="69"/>
                    <a:pt x="38" y="78"/>
                    <a:pt x="51" y="78"/>
                  </a:cubicBezTo>
                  <a:cubicBezTo>
                    <a:pt x="58" y="78"/>
                    <a:pt x="66" y="74"/>
                    <a:pt x="68" y="67"/>
                  </a:cubicBezTo>
                  <a:cubicBezTo>
                    <a:pt x="97" y="67"/>
                    <a:pt x="97" y="67"/>
                    <a:pt x="97" y="67"/>
                  </a:cubicBezTo>
                  <a:cubicBezTo>
                    <a:pt x="91" y="89"/>
                    <a:pt x="71" y="98"/>
                    <a:pt x="51" y="98"/>
                  </a:cubicBezTo>
                  <a:cubicBezTo>
                    <a:pt x="20" y="98"/>
                    <a:pt x="0" y="80"/>
                    <a:pt x="0" y="49"/>
                  </a:cubicBezTo>
                  <a:cubicBezTo>
                    <a:pt x="0" y="20"/>
                    <a:pt x="23" y="0"/>
                    <a:pt x="50" y="0"/>
                  </a:cubicBezTo>
                  <a:cubicBezTo>
                    <a:pt x="83" y="0"/>
                    <a:pt x="100" y="25"/>
                    <a:pt x="99" y="57"/>
                  </a:cubicBezTo>
                  <a:lnTo>
                    <a:pt x="30" y="57"/>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sp>
          <p:nvSpPr>
            <p:cNvPr id="59" name="Freeform 38"/>
            <p:cNvSpPr>
              <a:spLocks noEditPoints="1"/>
            </p:cNvSpPr>
            <p:nvPr/>
          </p:nvSpPr>
          <p:spPr bwMode="auto">
            <a:xfrm>
              <a:off x="4993257" y="5811453"/>
              <a:ext cx="344543" cy="355877"/>
            </a:xfrm>
            <a:custGeom>
              <a:avLst/>
              <a:gdLst>
                <a:gd name="T0" fmla="*/ 43 w 95"/>
                <a:gd name="T1" fmla="*/ 79 h 98"/>
                <a:gd name="T2" fmla="*/ 62 w 95"/>
                <a:gd name="T3" fmla="*/ 52 h 98"/>
                <a:gd name="T4" fmla="*/ 43 w 95"/>
                <a:gd name="T5" fmla="*/ 57 h 98"/>
                <a:gd name="T6" fmla="*/ 30 w 95"/>
                <a:gd name="T7" fmla="*/ 69 h 98"/>
                <a:gd name="T8" fmla="*/ 43 w 95"/>
                <a:gd name="T9" fmla="*/ 79 h 98"/>
                <a:gd name="T10" fmla="*/ 4 w 95"/>
                <a:gd name="T11" fmla="*/ 31 h 98"/>
                <a:gd name="T12" fmla="*/ 18 w 95"/>
                <a:gd name="T13" fmla="*/ 6 h 98"/>
                <a:gd name="T14" fmla="*/ 48 w 95"/>
                <a:gd name="T15" fmla="*/ 0 h 98"/>
                <a:gd name="T16" fmla="*/ 91 w 95"/>
                <a:gd name="T17" fmla="*/ 31 h 98"/>
                <a:gd name="T18" fmla="*/ 91 w 95"/>
                <a:gd name="T19" fmla="*/ 72 h 98"/>
                <a:gd name="T20" fmla="*/ 95 w 95"/>
                <a:gd name="T21" fmla="*/ 96 h 98"/>
                <a:gd name="T22" fmla="*/ 64 w 95"/>
                <a:gd name="T23" fmla="*/ 96 h 98"/>
                <a:gd name="T24" fmla="*/ 62 w 95"/>
                <a:gd name="T25" fmla="*/ 87 h 98"/>
                <a:gd name="T26" fmla="*/ 32 w 95"/>
                <a:gd name="T27" fmla="*/ 98 h 98"/>
                <a:gd name="T28" fmla="*/ 0 w 95"/>
                <a:gd name="T29" fmla="*/ 70 h 98"/>
                <a:gd name="T30" fmla="*/ 54 w 95"/>
                <a:gd name="T31" fmla="*/ 38 h 98"/>
                <a:gd name="T32" fmla="*/ 62 w 95"/>
                <a:gd name="T33" fmla="*/ 29 h 98"/>
                <a:gd name="T34" fmla="*/ 47 w 95"/>
                <a:gd name="T35" fmla="*/ 20 h 98"/>
                <a:gd name="T36" fmla="*/ 32 w 95"/>
                <a:gd name="T37" fmla="*/ 31 h 98"/>
                <a:gd name="T38" fmla="*/ 4 w 95"/>
                <a:gd name="T39" fmla="*/ 3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98">
                  <a:moveTo>
                    <a:pt x="43" y="79"/>
                  </a:moveTo>
                  <a:cubicBezTo>
                    <a:pt x="58" y="79"/>
                    <a:pt x="62" y="71"/>
                    <a:pt x="62" y="52"/>
                  </a:cubicBezTo>
                  <a:cubicBezTo>
                    <a:pt x="57" y="55"/>
                    <a:pt x="50" y="55"/>
                    <a:pt x="43" y="57"/>
                  </a:cubicBezTo>
                  <a:cubicBezTo>
                    <a:pt x="36" y="59"/>
                    <a:pt x="30" y="62"/>
                    <a:pt x="30" y="69"/>
                  </a:cubicBezTo>
                  <a:cubicBezTo>
                    <a:pt x="30" y="76"/>
                    <a:pt x="36" y="79"/>
                    <a:pt x="43" y="79"/>
                  </a:cubicBezTo>
                  <a:moveTo>
                    <a:pt x="4" y="31"/>
                  </a:moveTo>
                  <a:cubicBezTo>
                    <a:pt x="4" y="19"/>
                    <a:pt x="10" y="11"/>
                    <a:pt x="18" y="6"/>
                  </a:cubicBezTo>
                  <a:cubicBezTo>
                    <a:pt x="26" y="2"/>
                    <a:pt x="37" y="0"/>
                    <a:pt x="48" y="0"/>
                  </a:cubicBezTo>
                  <a:cubicBezTo>
                    <a:pt x="70" y="0"/>
                    <a:pt x="91" y="5"/>
                    <a:pt x="91" y="31"/>
                  </a:cubicBezTo>
                  <a:cubicBezTo>
                    <a:pt x="91" y="72"/>
                    <a:pt x="91" y="72"/>
                    <a:pt x="91" y="72"/>
                  </a:cubicBezTo>
                  <a:cubicBezTo>
                    <a:pt x="91" y="80"/>
                    <a:pt x="91" y="88"/>
                    <a:pt x="95" y="96"/>
                  </a:cubicBezTo>
                  <a:cubicBezTo>
                    <a:pt x="64" y="96"/>
                    <a:pt x="64" y="96"/>
                    <a:pt x="64" y="96"/>
                  </a:cubicBezTo>
                  <a:cubicBezTo>
                    <a:pt x="63" y="93"/>
                    <a:pt x="63" y="90"/>
                    <a:pt x="62" y="87"/>
                  </a:cubicBezTo>
                  <a:cubicBezTo>
                    <a:pt x="54" y="95"/>
                    <a:pt x="43" y="98"/>
                    <a:pt x="32" y="98"/>
                  </a:cubicBezTo>
                  <a:cubicBezTo>
                    <a:pt x="14" y="98"/>
                    <a:pt x="0" y="89"/>
                    <a:pt x="0" y="70"/>
                  </a:cubicBezTo>
                  <a:cubicBezTo>
                    <a:pt x="0" y="40"/>
                    <a:pt x="33" y="42"/>
                    <a:pt x="54" y="38"/>
                  </a:cubicBezTo>
                  <a:cubicBezTo>
                    <a:pt x="59" y="37"/>
                    <a:pt x="62" y="35"/>
                    <a:pt x="62" y="29"/>
                  </a:cubicBezTo>
                  <a:cubicBezTo>
                    <a:pt x="62" y="22"/>
                    <a:pt x="54" y="20"/>
                    <a:pt x="47" y="20"/>
                  </a:cubicBezTo>
                  <a:cubicBezTo>
                    <a:pt x="39" y="20"/>
                    <a:pt x="34" y="23"/>
                    <a:pt x="32" y="31"/>
                  </a:cubicBezTo>
                  <a:lnTo>
                    <a:pt x="4" y="31"/>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sp>
          <p:nvSpPr>
            <p:cNvPr id="60" name="Freeform 39"/>
            <p:cNvSpPr>
              <a:spLocks/>
            </p:cNvSpPr>
            <p:nvPr/>
          </p:nvSpPr>
          <p:spPr bwMode="auto">
            <a:xfrm>
              <a:off x="5348001" y="5716250"/>
              <a:ext cx="235740" cy="446546"/>
            </a:xfrm>
            <a:custGeom>
              <a:avLst/>
              <a:gdLst>
                <a:gd name="T0" fmla="*/ 65 w 65"/>
                <a:gd name="T1" fmla="*/ 48 h 123"/>
                <a:gd name="T2" fmla="*/ 46 w 65"/>
                <a:gd name="T3" fmla="*/ 48 h 123"/>
                <a:gd name="T4" fmla="*/ 46 w 65"/>
                <a:gd name="T5" fmla="*/ 91 h 123"/>
                <a:gd name="T6" fmla="*/ 57 w 65"/>
                <a:gd name="T7" fmla="*/ 100 h 123"/>
                <a:gd name="T8" fmla="*/ 65 w 65"/>
                <a:gd name="T9" fmla="*/ 99 h 123"/>
                <a:gd name="T10" fmla="*/ 65 w 65"/>
                <a:gd name="T11" fmla="*/ 122 h 123"/>
                <a:gd name="T12" fmla="*/ 48 w 65"/>
                <a:gd name="T13" fmla="*/ 123 h 123"/>
                <a:gd name="T14" fmla="*/ 15 w 65"/>
                <a:gd name="T15" fmla="*/ 90 h 123"/>
                <a:gd name="T16" fmla="*/ 15 w 65"/>
                <a:gd name="T17" fmla="*/ 48 h 123"/>
                <a:gd name="T18" fmla="*/ 0 w 65"/>
                <a:gd name="T19" fmla="*/ 48 h 123"/>
                <a:gd name="T20" fmla="*/ 0 w 65"/>
                <a:gd name="T21" fmla="*/ 29 h 123"/>
                <a:gd name="T22" fmla="*/ 15 w 65"/>
                <a:gd name="T23" fmla="*/ 29 h 123"/>
                <a:gd name="T24" fmla="*/ 15 w 65"/>
                <a:gd name="T25" fmla="*/ 0 h 123"/>
                <a:gd name="T26" fmla="*/ 46 w 65"/>
                <a:gd name="T27" fmla="*/ 0 h 123"/>
                <a:gd name="T28" fmla="*/ 46 w 65"/>
                <a:gd name="T29" fmla="*/ 29 h 123"/>
                <a:gd name="T30" fmla="*/ 65 w 65"/>
                <a:gd name="T31" fmla="*/ 29 h 123"/>
                <a:gd name="T32" fmla="*/ 65 w 65"/>
                <a:gd name="T33" fmla="*/ 4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123">
                  <a:moveTo>
                    <a:pt x="65" y="48"/>
                  </a:moveTo>
                  <a:cubicBezTo>
                    <a:pt x="46" y="48"/>
                    <a:pt x="46" y="48"/>
                    <a:pt x="46" y="48"/>
                  </a:cubicBezTo>
                  <a:cubicBezTo>
                    <a:pt x="46" y="91"/>
                    <a:pt x="46" y="91"/>
                    <a:pt x="46" y="91"/>
                  </a:cubicBezTo>
                  <a:cubicBezTo>
                    <a:pt x="46" y="98"/>
                    <a:pt x="50" y="100"/>
                    <a:pt x="57" y="100"/>
                  </a:cubicBezTo>
                  <a:cubicBezTo>
                    <a:pt x="59" y="100"/>
                    <a:pt x="62" y="99"/>
                    <a:pt x="65" y="99"/>
                  </a:cubicBezTo>
                  <a:cubicBezTo>
                    <a:pt x="65" y="122"/>
                    <a:pt x="65" y="122"/>
                    <a:pt x="65" y="122"/>
                  </a:cubicBezTo>
                  <a:cubicBezTo>
                    <a:pt x="59" y="122"/>
                    <a:pt x="54" y="123"/>
                    <a:pt x="48" y="123"/>
                  </a:cubicBezTo>
                  <a:cubicBezTo>
                    <a:pt x="22" y="123"/>
                    <a:pt x="15" y="115"/>
                    <a:pt x="15" y="90"/>
                  </a:cubicBezTo>
                  <a:cubicBezTo>
                    <a:pt x="15" y="48"/>
                    <a:pt x="15" y="48"/>
                    <a:pt x="15" y="48"/>
                  </a:cubicBezTo>
                  <a:cubicBezTo>
                    <a:pt x="0" y="48"/>
                    <a:pt x="0" y="48"/>
                    <a:pt x="0" y="48"/>
                  </a:cubicBezTo>
                  <a:cubicBezTo>
                    <a:pt x="0" y="29"/>
                    <a:pt x="0" y="29"/>
                    <a:pt x="0" y="29"/>
                  </a:cubicBezTo>
                  <a:cubicBezTo>
                    <a:pt x="15" y="29"/>
                    <a:pt x="15" y="29"/>
                    <a:pt x="15" y="29"/>
                  </a:cubicBezTo>
                  <a:cubicBezTo>
                    <a:pt x="15" y="0"/>
                    <a:pt x="15" y="0"/>
                    <a:pt x="15" y="0"/>
                  </a:cubicBezTo>
                  <a:cubicBezTo>
                    <a:pt x="46" y="0"/>
                    <a:pt x="46" y="0"/>
                    <a:pt x="46" y="0"/>
                  </a:cubicBezTo>
                  <a:cubicBezTo>
                    <a:pt x="46" y="29"/>
                    <a:pt x="46" y="29"/>
                    <a:pt x="46" y="29"/>
                  </a:cubicBezTo>
                  <a:cubicBezTo>
                    <a:pt x="65" y="29"/>
                    <a:pt x="65" y="29"/>
                    <a:pt x="65" y="29"/>
                  </a:cubicBezTo>
                  <a:lnTo>
                    <a:pt x="65" y="48"/>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sp>
          <p:nvSpPr>
            <p:cNvPr id="61" name="Freeform 40"/>
            <p:cNvSpPr>
              <a:spLocks/>
            </p:cNvSpPr>
            <p:nvPr/>
          </p:nvSpPr>
          <p:spPr bwMode="auto">
            <a:xfrm>
              <a:off x="2938464" y="4148805"/>
              <a:ext cx="2178330" cy="1357773"/>
            </a:xfrm>
            <a:custGeom>
              <a:avLst/>
              <a:gdLst>
                <a:gd name="T0" fmla="*/ 97 w 601"/>
                <a:gd name="T1" fmla="*/ 90 h 374"/>
                <a:gd name="T2" fmla="*/ 32 w 601"/>
                <a:gd name="T3" fmla="*/ 161 h 374"/>
                <a:gd name="T4" fmla="*/ 64 w 601"/>
                <a:gd name="T5" fmla="*/ 374 h 374"/>
                <a:gd name="T6" fmla="*/ 216 w 601"/>
                <a:gd name="T7" fmla="*/ 374 h 374"/>
                <a:gd name="T8" fmla="*/ 205 w 601"/>
                <a:gd name="T9" fmla="*/ 161 h 374"/>
                <a:gd name="T10" fmla="*/ 255 w 601"/>
                <a:gd name="T11" fmla="*/ 134 h 374"/>
                <a:gd name="T12" fmla="*/ 601 w 601"/>
                <a:gd name="T13" fmla="*/ 204 h 374"/>
                <a:gd name="T14" fmla="*/ 97 w 601"/>
                <a:gd name="T15" fmla="*/ 90 h 3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1" h="374">
                  <a:moveTo>
                    <a:pt x="97" y="90"/>
                  </a:moveTo>
                  <a:cubicBezTo>
                    <a:pt x="68" y="106"/>
                    <a:pt x="45" y="131"/>
                    <a:pt x="32" y="161"/>
                  </a:cubicBezTo>
                  <a:cubicBezTo>
                    <a:pt x="0" y="243"/>
                    <a:pt x="42" y="335"/>
                    <a:pt x="64" y="374"/>
                  </a:cubicBezTo>
                  <a:cubicBezTo>
                    <a:pt x="216" y="374"/>
                    <a:pt x="216" y="374"/>
                    <a:pt x="216" y="374"/>
                  </a:cubicBezTo>
                  <a:cubicBezTo>
                    <a:pt x="162" y="245"/>
                    <a:pt x="180" y="190"/>
                    <a:pt x="205" y="161"/>
                  </a:cubicBezTo>
                  <a:cubicBezTo>
                    <a:pt x="218" y="147"/>
                    <a:pt x="236" y="137"/>
                    <a:pt x="255" y="134"/>
                  </a:cubicBezTo>
                  <a:cubicBezTo>
                    <a:pt x="406" y="104"/>
                    <a:pt x="560" y="183"/>
                    <a:pt x="601" y="204"/>
                  </a:cubicBezTo>
                  <a:cubicBezTo>
                    <a:pt x="341" y="0"/>
                    <a:pt x="170" y="51"/>
                    <a:pt x="97" y="90"/>
                  </a:cubicBezTo>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sp>
          <p:nvSpPr>
            <p:cNvPr id="62" name="Freeform 41"/>
            <p:cNvSpPr>
              <a:spLocks/>
            </p:cNvSpPr>
            <p:nvPr/>
          </p:nvSpPr>
          <p:spPr bwMode="auto">
            <a:xfrm>
              <a:off x="5790014" y="5041898"/>
              <a:ext cx="2178330" cy="1364573"/>
            </a:xfrm>
            <a:custGeom>
              <a:avLst/>
              <a:gdLst>
                <a:gd name="T0" fmla="*/ 535 w 601"/>
                <a:gd name="T1" fmla="*/ 0 h 376"/>
                <a:gd name="T2" fmla="*/ 384 w 601"/>
                <a:gd name="T3" fmla="*/ 0 h 376"/>
                <a:gd name="T4" fmla="*/ 395 w 601"/>
                <a:gd name="T5" fmla="*/ 215 h 376"/>
                <a:gd name="T6" fmla="*/ 346 w 601"/>
                <a:gd name="T7" fmla="*/ 242 h 376"/>
                <a:gd name="T8" fmla="*/ 0 w 601"/>
                <a:gd name="T9" fmla="*/ 172 h 376"/>
                <a:gd name="T10" fmla="*/ 504 w 601"/>
                <a:gd name="T11" fmla="*/ 286 h 376"/>
                <a:gd name="T12" fmla="*/ 568 w 601"/>
                <a:gd name="T13" fmla="*/ 215 h 376"/>
                <a:gd name="T14" fmla="*/ 535 w 601"/>
                <a:gd name="T15" fmla="*/ 0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1" h="376">
                  <a:moveTo>
                    <a:pt x="535" y="0"/>
                  </a:moveTo>
                  <a:cubicBezTo>
                    <a:pt x="384" y="0"/>
                    <a:pt x="384" y="0"/>
                    <a:pt x="384" y="0"/>
                  </a:cubicBezTo>
                  <a:cubicBezTo>
                    <a:pt x="439" y="130"/>
                    <a:pt x="421" y="186"/>
                    <a:pt x="395" y="215"/>
                  </a:cubicBezTo>
                  <a:cubicBezTo>
                    <a:pt x="382" y="229"/>
                    <a:pt x="365" y="239"/>
                    <a:pt x="346" y="242"/>
                  </a:cubicBezTo>
                  <a:cubicBezTo>
                    <a:pt x="194" y="272"/>
                    <a:pt x="41" y="193"/>
                    <a:pt x="0" y="172"/>
                  </a:cubicBezTo>
                  <a:cubicBezTo>
                    <a:pt x="260" y="376"/>
                    <a:pt x="431" y="325"/>
                    <a:pt x="504" y="286"/>
                  </a:cubicBezTo>
                  <a:cubicBezTo>
                    <a:pt x="533" y="270"/>
                    <a:pt x="556" y="245"/>
                    <a:pt x="568" y="215"/>
                  </a:cubicBezTo>
                  <a:cubicBezTo>
                    <a:pt x="601" y="132"/>
                    <a:pt x="557" y="39"/>
                    <a:pt x="535" y="0"/>
                  </a:cubicBezTo>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grpSp>
      <p:pic>
        <p:nvPicPr>
          <p:cNvPr id="63" name="Picture 6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3219" y="6469790"/>
            <a:ext cx="1420469" cy="320557"/>
          </a:xfrm>
          <a:prstGeom prst="rect">
            <a:avLst/>
          </a:prstGeom>
        </p:spPr>
      </p:pic>
    </p:spTree>
    <p:extLst>
      <p:ext uri="{BB962C8B-B14F-4D97-AF65-F5344CB8AC3E}">
        <p14:creationId xmlns:p14="http://schemas.microsoft.com/office/powerpoint/2010/main" val="36661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range divider">
    <p:bg>
      <p:bgPr>
        <a:solidFill>
          <a:schemeClr val="accent1"/>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1"/>
            <a:ext cx="4571442" cy="6412559"/>
          </a:xfrm>
          <a:prstGeom prst="rect">
            <a:avLst/>
          </a:prstGeom>
        </p:spPr>
        <p:txBody>
          <a:bodyPr/>
          <a:lstStyle>
            <a:lvl1pPr marL="0" algn="l" rtl="0">
              <a:lnSpc>
                <a:spcPts val="2953"/>
              </a:lnSpc>
              <a:defRPr>
                <a:solidFill>
                  <a:schemeClr val="bg1"/>
                </a:solidFill>
              </a:defRPr>
            </a:lvl1pPr>
          </a:lstStyle>
          <a:p>
            <a:pPr marL="0" algn="l" rtl="0">
              <a:lnSpc>
                <a:spcPts val="4200"/>
              </a:lnSpc>
            </a:pPr>
            <a:r>
              <a:rPr lang="en-US" dirty="0" smtClean="0"/>
              <a:t>Drag picture to placeholder or click icon to add</a:t>
            </a:r>
            <a:endParaRPr lang="en-US" dirty="0"/>
          </a:p>
        </p:txBody>
      </p:sp>
      <p:sp>
        <p:nvSpPr>
          <p:cNvPr id="16" name="Title 1"/>
          <p:cNvSpPr>
            <a:spLocks noGrp="1"/>
          </p:cNvSpPr>
          <p:nvPr>
            <p:ph type="title" hasCustomPrompt="1"/>
          </p:nvPr>
        </p:nvSpPr>
        <p:spPr>
          <a:xfrm>
            <a:off x="4749501" y="2774442"/>
            <a:ext cx="4216441" cy="655116"/>
          </a:xfrm>
        </p:spPr>
        <p:txBody>
          <a:bodyPr wrap="square">
            <a:spAutoFit/>
          </a:bodyPr>
          <a:lstStyle>
            <a:lvl1pPr marL="0" algn="ctr" defTabSz="642974" rtl="0" eaLnBrk="1" latinLnBrk="0" hangingPunct="1">
              <a:lnSpc>
                <a:spcPct val="100000"/>
              </a:lnSpc>
              <a:defRPr lang="en-US" sz="3600" b="1" kern="0" spc="0" baseline="0" dirty="0">
                <a:solidFill>
                  <a:srgbClr val="FFFFFF"/>
                </a:solidFill>
                <a:latin typeface="+mj-lt"/>
                <a:ea typeface="+mj-ea"/>
                <a:cs typeface="+mj-cs"/>
              </a:defRPr>
            </a:lvl1pPr>
          </a:lstStyle>
          <a:p>
            <a:r>
              <a:rPr lang="en-US" dirty="0"/>
              <a:t>Title</a:t>
            </a:r>
          </a:p>
        </p:txBody>
      </p:sp>
      <p:sp>
        <p:nvSpPr>
          <p:cNvPr id="17" name="Text Placeholder 14"/>
          <p:cNvSpPr>
            <a:spLocks noGrp="1"/>
          </p:cNvSpPr>
          <p:nvPr>
            <p:ph type="body" sz="quarter" idx="14"/>
          </p:nvPr>
        </p:nvSpPr>
        <p:spPr>
          <a:xfrm>
            <a:off x="4749502" y="3436831"/>
            <a:ext cx="4216440" cy="1799748"/>
          </a:xfrm>
          <a:prstGeom prst="rect">
            <a:avLst/>
          </a:prstGeom>
        </p:spPr>
        <p:txBody>
          <a:bodyPr>
            <a:noAutofit/>
          </a:bodyPr>
          <a:lstStyle>
            <a:lvl1pPr marL="0" indent="0" algn="ctr" defTabSz="642974" rtl="0" eaLnBrk="1" latinLnBrk="0" hangingPunct="1">
              <a:lnSpc>
                <a:spcPts val="2007"/>
              </a:lnSpc>
              <a:buFont typeface="Arial" charset="0"/>
              <a:buNone/>
              <a:defRPr lang="en-US" sz="1800" b="0" kern="0" spc="0" baseline="0" dirty="0">
                <a:solidFill>
                  <a:srgbClr val="FFFFFF"/>
                </a:solidFill>
                <a:latin typeface="+mj-lt"/>
                <a:ea typeface="+mj-ea"/>
                <a:cs typeface="+mj-cs"/>
              </a:defRPr>
            </a:lvl1pPr>
            <a:lvl2pPr marL="0" indent="0" algn="ctr" defTabSz="642974" rtl="0" eaLnBrk="1" latinLnBrk="0" hangingPunct="1">
              <a:lnSpc>
                <a:spcPts val="2007"/>
              </a:lnSpc>
              <a:buNone/>
              <a:defRPr lang="en-US" sz="1828" b="0" kern="0" spc="-46" dirty="0" smtClean="0">
                <a:solidFill>
                  <a:srgbClr val="FFFFFF"/>
                </a:solidFill>
                <a:latin typeface="+mj-lt"/>
                <a:ea typeface="+mj-ea"/>
                <a:cs typeface="+mj-cs"/>
              </a:defRPr>
            </a:lvl2pPr>
            <a:lvl3pPr marL="0" indent="0" algn="ctr" defTabSz="642974" rtl="0" eaLnBrk="1" latinLnBrk="0" hangingPunct="1">
              <a:lnSpc>
                <a:spcPts val="2007"/>
              </a:lnSpc>
              <a:buNone/>
              <a:defRPr lang="en-US" sz="1828" b="0" kern="0" spc="-46" dirty="0" smtClean="0">
                <a:solidFill>
                  <a:srgbClr val="FFFFFF"/>
                </a:solidFill>
                <a:latin typeface="+mj-lt"/>
                <a:ea typeface="+mj-ea"/>
                <a:cs typeface="+mj-cs"/>
              </a:defRPr>
            </a:lvl3pPr>
            <a:lvl4pPr marL="0" indent="0" algn="ctr" defTabSz="642974" rtl="0" eaLnBrk="1" latinLnBrk="0" hangingPunct="1">
              <a:lnSpc>
                <a:spcPts val="2007"/>
              </a:lnSpc>
              <a:buNone/>
              <a:defRPr lang="en-US" sz="1828" b="0" kern="0" spc="-46" dirty="0" smtClean="0">
                <a:solidFill>
                  <a:srgbClr val="FFFFFF"/>
                </a:solidFill>
                <a:latin typeface="+mj-lt"/>
                <a:ea typeface="+mj-ea"/>
                <a:cs typeface="+mj-cs"/>
              </a:defRPr>
            </a:lvl4pPr>
            <a:lvl5pPr marL="0" indent="0" algn="ctr" defTabSz="642974" rtl="0" eaLnBrk="1" latinLnBrk="0" hangingPunct="1">
              <a:lnSpc>
                <a:spcPts val="2007"/>
              </a:lnSpc>
              <a:buNone/>
              <a:defRPr lang="en-US" sz="1828" b="0" kern="0" spc="-46" dirty="0">
                <a:solidFill>
                  <a:srgbClr val="FFFFFF"/>
                </a:solidFill>
                <a:latin typeface="+mj-lt"/>
                <a:ea typeface="+mj-ea"/>
                <a:cs typeface="+mj-cs"/>
              </a:defRPr>
            </a:lvl5pPr>
          </a:lstStyle>
          <a:p>
            <a:pPr marL="0" lvl="0" indent="0" algn="ctr" defTabSz="642974" rtl="0" eaLnBrk="1" latinLnBrk="0" hangingPunct="1">
              <a:lnSpc>
                <a:spcPts val="2007"/>
              </a:lnSpc>
              <a:buFont typeface="Arial" charset="0"/>
              <a:buNone/>
            </a:pPr>
            <a:r>
              <a:rPr lang="en-US" dirty="0" smtClean="0"/>
              <a:t>Click to edit Master text styles</a:t>
            </a:r>
          </a:p>
        </p:txBody>
      </p:sp>
      <p:sp>
        <p:nvSpPr>
          <p:cNvPr id="11" name="object 2"/>
          <p:cNvSpPr/>
          <p:nvPr userDrawn="1"/>
        </p:nvSpPr>
        <p:spPr bwMode="black">
          <a:xfrm>
            <a:off x="374" y="6411517"/>
            <a:ext cx="9143627" cy="446484"/>
          </a:xfrm>
          <a:custGeom>
            <a:avLst/>
            <a:gdLst/>
            <a:ahLst/>
            <a:cxnLst/>
            <a:rect l="l" t="t" r="r" b="b"/>
            <a:pathLst>
              <a:path w="13004800" h="635000">
                <a:moveTo>
                  <a:pt x="0" y="635000"/>
                </a:moveTo>
                <a:lnTo>
                  <a:pt x="13004800" y="635000"/>
                </a:lnTo>
                <a:lnTo>
                  <a:pt x="13004800" y="0"/>
                </a:lnTo>
                <a:lnTo>
                  <a:pt x="0" y="0"/>
                </a:lnTo>
                <a:lnTo>
                  <a:pt x="0" y="635000"/>
                </a:lnTo>
                <a:close/>
              </a:path>
            </a:pathLst>
          </a:custGeom>
          <a:solidFill>
            <a:srgbClr val="203664"/>
          </a:solidFill>
        </p:spPr>
        <p:txBody>
          <a:bodyPr wrap="square" lIns="0" tIns="0" rIns="0" bIns="0" rtlCol="0"/>
          <a:lstStyle/>
          <a:p>
            <a:endParaRPr sz="890"/>
          </a:p>
        </p:txBody>
      </p:sp>
      <p:sp>
        <p:nvSpPr>
          <p:cNvPr id="22" name="Holder 5"/>
          <p:cNvSpPr>
            <a:spLocks noGrp="1"/>
          </p:cNvSpPr>
          <p:nvPr>
            <p:ph type="dt" sz="half" idx="6"/>
          </p:nvPr>
        </p:nvSpPr>
        <p:spPr>
          <a:xfrm>
            <a:off x="6597472" y="6624115"/>
            <a:ext cx="1540688" cy="108220"/>
          </a:xfrm>
          <a:prstGeom prst="rect">
            <a:avLst/>
          </a:prstGeom>
        </p:spPr>
        <p:txBody>
          <a:bodyPr wrap="square" lIns="0" tIns="0" rIns="0" bIns="0">
            <a:spAutoFit/>
          </a:bodyPr>
          <a:lstStyle>
            <a:lvl1pPr marL="8929" algn="l" defTabSz="642818" rtl="0" eaLnBrk="1" latinLnBrk="0" hangingPunct="1">
              <a:defRPr lang="en-US" sz="703" b="1" kern="1200" smtClean="0">
                <a:solidFill>
                  <a:schemeClr val="bg2"/>
                </a:solidFill>
                <a:latin typeface="Arial"/>
                <a:ea typeface="+mn-ea"/>
                <a:cs typeface="Arial"/>
              </a:defRPr>
            </a:lvl1pPr>
          </a:lstStyle>
          <a:p>
            <a:fld id="{B5DF5893-6DC7-614D-841F-B7F7C28D1F8A}" type="datetime1">
              <a:rPr lang="en-GB" smtClean="0"/>
              <a:t>30/01/2018</a:t>
            </a:fld>
            <a:endParaRPr lang="bg-BG"/>
          </a:p>
        </p:txBody>
      </p:sp>
      <p:sp>
        <p:nvSpPr>
          <p:cNvPr id="23" name="Holder 4"/>
          <p:cNvSpPr>
            <a:spLocks noGrp="1"/>
          </p:cNvSpPr>
          <p:nvPr>
            <p:ph type="ftr" sz="quarter" idx="5"/>
          </p:nvPr>
        </p:nvSpPr>
        <p:spPr>
          <a:xfrm>
            <a:off x="3108960" y="6624115"/>
            <a:ext cx="3357330" cy="108220"/>
          </a:xfrm>
          <a:prstGeom prst="rect">
            <a:avLst/>
          </a:prstGeom>
        </p:spPr>
        <p:txBody>
          <a:bodyPr wrap="square" lIns="0" tIns="0" rIns="0" bIns="0">
            <a:spAutoFit/>
          </a:bodyPr>
          <a:lstStyle>
            <a:lvl1pPr marL="8929" algn="l" defTabSz="642818" rtl="0" eaLnBrk="1" latinLnBrk="0" hangingPunct="1">
              <a:defRPr lang="en-US" sz="703" b="1" kern="1200" dirty="0" smtClean="0">
                <a:solidFill>
                  <a:schemeClr val="bg1"/>
                </a:solidFill>
                <a:latin typeface="Arial"/>
                <a:ea typeface="+mn-ea"/>
                <a:cs typeface="Arial"/>
              </a:defRPr>
            </a:lvl1pPr>
          </a:lstStyle>
          <a:p>
            <a:endParaRPr lang="en-US"/>
          </a:p>
        </p:txBody>
      </p:sp>
      <p:sp>
        <p:nvSpPr>
          <p:cNvPr id="24" name="Holder 6"/>
          <p:cNvSpPr>
            <a:spLocks noGrp="1"/>
          </p:cNvSpPr>
          <p:nvPr>
            <p:ph type="sldNum" sz="quarter" idx="7"/>
          </p:nvPr>
        </p:nvSpPr>
        <p:spPr>
          <a:xfrm>
            <a:off x="8269342" y="6624115"/>
            <a:ext cx="417458" cy="108220"/>
          </a:xfrm>
          <a:prstGeom prst="rect">
            <a:avLst/>
          </a:prstGeom>
        </p:spPr>
        <p:txBody>
          <a:bodyPr wrap="square" lIns="0" tIns="0" rIns="0" bIns="0">
            <a:spAutoFit/>
          </a:bodyPr>
          <a:lstStyle>
            <a:lvl1pPr marL="8929" algn="r" defTabSz="642818" rtl="0" eaLnBrk="1" latinLnBrk="0" hangingPunct="1">
              <a:defRPr lang="uk-UA" sz="703" b="1" kern="1200" smtClean="0">
                <a:solidFill>
                  <a:schemeClr val="bg1"/>
                </a:solidFill>
                <a:latin typeface="Arial"/>
                <a:ea typeface="+mn-ea"/>
                <a:cs typeface="Arial"/>
              </a:defRPr>
            </a:lvl1pPr>
          </a:lstStyle>
          <a:p>
            <a:fld id="{B6F15528-21DE-4FAA-801E-634DDDAF4B2B}" type="slidenum">
              <a:rPr lang="uk-UA" smtClean="0"/>
              <a:pPr/>
              <a:t>‹#›</a:t>
            </a:fld>
            <a:endParaRPr lang="uk-UA"/>
          </a:p>
        </p:txBody>
      </p:sp>
      <p:pic>
        <p:nvPicPr>
          <p:cNvPr id="63" name="Picture 6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3219" y="6469790"/>
            <a:ext cx="1420469" cy="320557"/>
          </a:xfrm>
          <a:prstGeom prst="rect">
            <a:avLst/>
          </a:prstGeom>
        </p:spPr>
      </p:pic>
      <p:grpSp>
        <p:nvGrpSpPr>
          <p:cNvPr id="12" name="Group 11"/>
          <p:cNvGrpSpPr/>
          <p:nvPr userDrawn="1"/>
        </p:nvGrpSpPr>
        <p:grpSpPr>
          <a:xfrm>
            <a:off x="7451725" y="220390"/>
            <a:ext cx="1255484" cy="563208"/>
            <a:chOff x="2938464" y="4148805"/>
            <a:chExt cx="5029880" cy="2257666"/>
          </a:xfrm>
          <a:solidFill>
            <a:schemeClr val="bg1"/>
          </a:solidFill>
        </p:grpSpPr>
        <p:sp>
          <p:nvSpPr>
            <p:cNvPr id="13" name="Freeform 25"/>
            <p:cNvSpPr>
              <a:spLocks/>
            </p:cNvSpPr>
            <p:nvPr/>
          </p:nvSpPr>
          <p:spPr bwMode="auto">
            <a:xfrm>
              <a:off x="3876891" y="5041898"/>
              <a:ext cx="304876" cy="464680"/>
            </a:xfrm>
            <a:custGeom>
              <a:avLst/>
              <a:gdLst>
                <a:gd name="T0" fmla="*/ 0 w 269"/>
                <a:gd name="T1" fmla="*/ 0 h 410"/>
                <a:gd name="T2" fmla="*/ 269 w 269"/>
                <a:gd name="T3" fmla="*/ 0 h 410"/>
                <a:gd name="T4" fmla="*/ 269 w 269"/>
                <a:gd name="T5" fmla="*/ 45 h 410"/>
                <a:gd name="T6" fmla="*/ 54 w 269"/>
                <a:gd name="T7" fmla="*/ 45 h 410"/>
                <a:gd name="T8" fmla="*/ 54 w 269"/>
                <a:gd name="T9" fmla="*/ 176 h 410"/>
                <a:gd name="T10" fmla="*/ 243 w 269"/>
                <a:gd name="T11" fmla="*/ 176 h 410"/>
                <a:gd name="T12" fmla="*/ 243 w 269"/>
                <a:gd name="T13" fmla="*/ 221 h 410"/>
                <a:gd name="T14" fmla="*/ 54 w 269"/>
                <a:gd name="T15" fmla="*/ 221 h 410"/>
                <a:gd name="T16" fmla="*/ 54 w 269"/>
                <a:gd name="T17" fmla="*/ 410 h 410"/>
                <a:gd name="T18" fmla="*/ 0 w 269"/>
                <a:gd name="T19" fmla="*/ 410 h 410"/>
                <a:gd name="T20" fmla="*/ 0 w 269"/>
                <a:gd name="T21" fmla="*/ 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9" h="410">
                  <a:moveTo>
                    <a:pt x="0" y="0"/>
                  </a:moveTo>
                  <a:lnTo>
                    <a:pt x="269" y="0"/>
                  </a:lnTo>
                  <a:lnTo>
                    <a:pt x="269" y="45"/>
                  </a:lnTo>
                  <a:lnTo>
                    <a:pt x="54" y="45"/>
                  </a:lnTo>
                  <a:lnTo>
                    <a:pt x="54" y="176"/>
                  </a:lnTo>
                  <a:lnTo>
                    <a:pt x="243" y="176"/>
                  </a:lnTo>
                  <a:lnTo>
                    <a:pt x="243" y="221"/>
                  </a:lnTo>
                  <a:lnTo>
                    <a:pt x="54" y="221"/>
                  </a:lnTo>
                  <a:lnTo>
                    <a:pt x="54" y="410"/>
                  </a:lnTo>
                  <a:lnTo>
                    <a:pt x="0" y="410"/>
                  </a:lnTo>
                  <a:lnTo>
                    <a:pt x="0" y="0"/>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sp>
          <p:nvSpPr>
            <p:cNvPr id="14" name="Freeform 26"/>
            <p:cNvSpPr>
              <a:spLocks/>
            </p:cNvSpPr>
            <p:nvPr/>
          </p:nvSpPr>
          <p:spPr bwMode="auto">
            <a:xfrm>
              <a:off x="4221435" y="5160901"/>
              <a:ext cx="176805" cy="345677"/>
            </a:xfrm>
            <a:custGeom>
              <a:avLst/>
              <a:gdLst>
                <a:gd name="T0" fmla="*/ 0 w 49"/>
                <a:gd name="T1" fmla="*/ 2 h 95"/>
                <a:gd name="T2" fmla="*/ 14 w 49"/>
                <a:gd name="T3" fmla="*/ 2 h 95"/>
                <a:gd name="T4" fmla="*/ 14 w 49"/>
                <a:gd name="T5" fmla="*/ 22 h 95"/>
                <a:gd name="T6" fmla="*/ 15 w 49"/>
                <a:gd name="T7" fmla="*/ 22 h 95"/>
                <a:gd name="T8" fmla="*/ 49 w 49"/>
                <a:gd name="T9" fmla="*/ 0 h 95"/>
                <a:gd name="T10" fmla="*/ 49 w 49"/>
                <a:gd name="T11" fmla="*/ 16 h 95"/>
                <a:gd name="T12" fmla="*/ 15 w 49"/>
                <a:gd name="T13" fmla="*/ 54 h 95"/>
                <a:gd name="T14" fmla="*/ 15 w 49"/>
                <a:gd name="T15" fmla="*/ 95 h 95"/>
                <a:gd name="T16" fmla="*/ 0 w 49"/>
                <a:gd name="T17" fmla="*/ 95 h 95"/>
                <a:gd name="T18" fmla="*/ 0 w 49"/>
                <a:gd name="T19"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95">
                  <a:moveTo>
                    <a:pt x="0" y="2"/>
                  </a:moveTo>
                  <a:cubicBezTo>
                    <a:pt x="14" y="2"/>
                    <a:pt x="14" y="2"/>
                    <a:pt x="14" y="2"/>
                  </a:cubicBezTo>
                  <a:cubicBezTo>
                    <a:pt x="14" y="22"/>
                    <a:pt x="14" y="22"/>
                    <a:pt x="14" y="22"/>
                  </a:cubicBezTo>
                  <a:cubicBezTo>
                    <a:pt x="15" y="22"/>
                    <a:pt x="15" y="22"/>
                    <a:pt x="15" y="22"/>
                  </a:cubicBezTo>
                  <a:cubicBezTo>
                    <a:pt x="22" y="7"/>
                    <a:pt x="32" y="0"/>
                    <a:pt x="49" y="0"/>
                  </a:cubicBezTo>
                  <a:cubicBezTo>
                    <a:pt x="49" y="16"/>
                    <a:pt x="49" y="16"/>
                    <a:pt x="49" y="16"/>
                  </a:cubicBezTo>
                  <a:cubicBezTo>
                    <a:pt x="24" y="16"/>
                    <a:pt x="15" y="30"/>
                    <a:pt x="15" y="54"/>
                  </a:cubicBezTo>
                  <a:cubicBezTo>
                    <a:pt x="15" y="95"/>
                    <a:pt x="15" y="95"/>
                    <a:pt x="15" y="95"/>
                  </a:cubicBezTo>
                  <a:cubicBezTo>
                    <a:pt x="0" y="95"/>
                    <a:pt x="0" y="95"/>
                    <a:pt x="0" y="95"/>
                  </a:cubicBezTo>
                  <a:lnTo>
                    <a:pt x="0" y="2"/>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sp>
          <p:nvSpPr>
            <p:cNvPr id="15" name="Freeform 27"/>
            <p:cNvSpPr>
              <a:spLocks noEditPoints="1"/>
            </p:cNvSpPr>
            <p:nvPr/>
          </p:nvSpPr>
          <p:spPr bwMode="auto">
            <a:xfrm>
              <a:off x="4412973" y="5160901"/>
              <a:ext cx="326410" cy="352477"/>
            </a:xfrm>
            <a:custGeom>
              <a:avLst/>
              <a:gdLst>
                <a:gd name="T0" fmla="*/ 45 w 90"/>
                <a:gd name="T1" fmla="*/ 84 h 97"/>
                <a:gd name="T2" fmla="*/ 74 w 90"/>
                <a:gd name="T3" fmla="*/ 49 h 97"/>
                <a:gd name="T4" fmla="*/ 45 w 90"/>
                <a:gd name="T5" fmla="*/ 14 h 97"/>
                <a:gd name="T6" fmla="*/ 17 w 90"/>
                <a:gd name="T7" fmla="*/ 49 h 97"/>
                <a:gd name="T8" fmla="*/ 45 w 90"/>
                <a:gd name="T9" fmla="*/ 84 h 97"/>
                <a:gd name="T10" fmla="*/ 45 w 90"/>
                <a:gd name="T11" fmla="*/ 0 h 97"/>
                <a:gd name="T12" fmla="*/ 90 w 90"/>
                <a:gd name="T13" fmla="*/ 49 h 97"/>
                <a:gd name="T14" fmla="*/ 45 w 90"/>
                <a:gd name="T15" fmla="*/ 97 h 97"/>
                <a:gd name="T16" fmla="*/ 0 w 90"/>
                <a:gd name="T17" fmla="*/ 49 h 97"/>
                <a:gd name="T18" fmla="*/ 45 w 90"/>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7">
                  <a:moveTo>
                    <a:pt x="45" y="84"/>
                  </a:moveTo>
                  <a:cubicBezTo>
                    <a:pt x="61" y="84"/>
                    <a:pt x="74" y="71"/>
                    <a:pt x="74" y="49"/>
                  </a:cubicBezTo>
                  <a:cubicBezTo>
                    <a:pt x="74" y="26"/>
                    <a:pt x="61" y="14"/>
                    <a:pt x="45" y="14"/>
                  </a:cubicBezTo>
                  <a:cubicBezTo>
                    <a:pt x="29" y="14"/>
                    <a:pt x="17" y="26"/>
                    <a:pt x="17" y="49"/>
                  </a:cubicBezTo>
                  <a:cubicBezTo>
                    <a:pt x="17" y="71"/>
                    <a:pt x="29" y="84"/>
                    <a:pt x="45" y="84"/>
                  </a:cubicBezTo>
                  <a:moveTo>
                    <a:pt x="45" y="0"/>
                  </a:moveTo>
                  <a:cubicBezTo>
                    <a:pt x="75" y="0"/>
                    <a:pt x="90" y="22"/>
                    <a:pt x="90" y="49"/>
                  </a:cubicBezTo>
                  <a:cubicBezTo>
                    <a:pt x="90" y="76"/>
                    <a:pt x="75" y="97"/>
                    <a:pt x="45" y="97"/>
                  </a:cubicBezTo>
                  <a:cubicBezTo>
                    <a:pt x="16" y="97"/>
                    <a:pt x="0" y="76"/>
                    <a:pt x="0" y="49"/>
                  </a:cubicBezTo>
                  <a:cubicBezTo>
                    <a:pt x="0" y="22"/>
                    <a:pt x="16" y="0"/>
                    <a:pt x="45" y="0"/>
                  </a:cubicBezTo>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sp>
          <p:nvSpPr>
            <p:cNvPr id="18" name="Freeform 28"/>
            <p:cNvSpPr>
              <a:spLocks/>
            </p:cNvSpPr>
            <p:nvPr/>
          </p:nvSpPr>
          <p:spPr bwMode="auto">
            <a:xfrm>
              <a:off x="4786984" y="5160901"/>
              <a:ext cx="470347" cy="345677"/>
            </a:xfrm>
            <a:custGeom>
              <a:avLst/>
              <a:gdLst>
                <a:gd name="T0" fmla="*/ 0 w 130"/>
                <a:gd name="T1" fmla="*/ 2 h 95"/>
                <a:gd name="T2" fmla="*/ 14 w 130"/>
                <a:gd name="T3" fmla="*/ 2 h 95"/>
                <a:gd name="T4" fmla="*/ 14 w 130"/>
                <a:gd name="T5" fmla="*/ 16 h 95"/>
                <a:gd name="T6" fmla="*/ 15 w 130"/>
                <a:gd name="T7" fmla="*/ 16 h 95"/>
                <a:gd name="T8" fmla="*/ 45 w 130"/>
                <a:gd name="T9" fmla="*/ 0 h 95"/>
                <a:gd name="T10" fmla="*/ 70 w 130"/>
                <a:gd name="T11" fmla="*/ 16 h 95"/>
                <a:gd name="T12" fmla="*/ 99 w 130"/>
                <a:gd name="T13" fmla="*/ 0 h 95"/>
                <a:gd name="T14" fmla="*/ 130 w 130"/>
                <a:gd name="T15" fmla="*/ 27 h 95"/>
                <a:gd name="T16" fmla="*/ 130 w 130"/>
                <a:gd name="T17" fmla="*/ 95 h 95"/>
                <a:gd name="T18" fmla="*/ 115 w 130"/>
                <a:gd name="T19" fmla="*/ 95 h 95"/>
                <a:gd name="T20" fmla="*/ 115 w 130"/>
                <a:gd name="T21" fmla="*/ 34 h 95"/>
                <a:gd name="T22" fmla="*/ 97 w 130"/>
                <a:gd name="T23" fmla="*/ 14 h 95"/>
                <a:gd name="T24" fmla="*/ 73 w 130"/>
                <a:gd name="T25" fmla="*/ 37 h 95"/>
                <a:gd name="T26" fmla="*/ 73 w 130"/>
                <a:gd name="T27" fmla="*/ 95 h 95"/>
                <a:gd name="T28" fmla="*/ 58 w 130"/>
                <a:gd name="T29" fmla="*/ 95 h 95"/>
                <a:gd name="T30" fmla="*/ 58 w 130"/>
                <a:gd name="T31" fmla="*/ 34 h 95"/>
                <a:gd name="T32" fmla="*/ 40 w 130"/>
                <a:gd name="T33" fmla="*/ 14 h 95"/>
                <a:gd name="T34" fmla="*/ 15 w 130"/>
                <a:gd name="T35" fmla="*/ 37 h 95"/>
                <a:gd name="T36" fmla="*/ 15 w 130"/>
                <a:gd name="T37" fmla="*/ 95 h 95"/>
                <a:gd name="T38" fmla="*/ 0 w 130"/>
                <a:gd name="T39" fmla="*/ 95 h 95"/>
                <a:gd name="T40" fmla="*/ 0 w 130"/>
                <a:gd name="T41"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95">
                  <a:moveTo>
                    <a:pt x="0" y="2"/>
                  </a:moveTo>
                  <a:cubicBezTo>
                    <a:pt x="14" y="2"/>
                    <a:pt x="14" y="2"/>
                    <a:pt x="14" y="2"/>
                  </a:cubicBezTo>
                  <a:cubicBezTo>
                    <a:pt x="14" y="16"/>
                    <a:pt x="14" y="16"/>
                    <a:pt x="14" y="16"/>
                  </a:cubicBezTo>
                  <a:cubicBezTo>
                    <a:pt x="15" y="16"/>
                    <a:pt x="15" y="16"/>
                    <a:pt x="15" y="16"/>
                  </a:cubicBezTo>
                  <a:cubicBezTo>
                    <a:pt x="22" y="6"/>
                    <a:pt x="32" y="0"/>
                    <a:pt x="45" y="0"/>
                  </a:cubicBezTo>
                  <a:cubicBezTo>
                    <a:pt x="56" y="0"/>
                    <a:pt x="66" y="5"/>
                    <a:pt x="70" y="16"/>
                  </a:cubicBezTo>
                  <a:cubicBezTo>
                    <a:pt x="77" y="6"/>
                    <a:pt x="87" y="0"/>
                    <a:pt x="99" y="0"/>
                  </a:cubicBezTo>
                  <a:cubicBezTo>
                    <a:pt x="118" y="0"/>
                    <a:pt x="130" y="8"/>
                    <a:pt x="130" y="27"/>
                  </a:cubicBezTo>
                  <a:cubicBezTo>
                    <a:pt x="130" y="95"/>
                    <a:pt x="130" y="95"/>
                    <a:pt x="130" y="95"/>
                  </a:cubicBezTo>
                  <a:cubicBezTo>
                    <a:pt x="115" y="95"/>
                    <a:pt x="115" y="95"/>
                    <a:pt x="115" y="95"/>
                  </a:cubicBezTo>
                  <a:cubicBezTo>
                    <a:pt x="115" y="34"/>
                    <a:pt x="115" y="34"/>
                    <a:pt x="115" y="34"/>
                  </a:cubicBezTo>
                  <a:cubicBezTo>
                    <a:pt x="115" y="23"/>
                    <a:pt x="112" y="14"/>
                    <a:pt x="97" y="14"/>
                  </a:cubicBezTo>
                  <a:cubicBezTo>
                    <a:pt x="82" y="14"/>
                    <a:pt x="73" y="23"/>
                    <a:pt x="73" y="37"/>
                  </a:cubicBezTo>
                  <a:cubicBezTo>
                    <a:pt x="73" y="95"/>
                    <a:pt x="73" y="95"/>
                    <a:pt x="73" y="95"/>
                  </a:cubicBezTo>
                  <a:cubicBezTo>
                    <a:pt x="58" y="95"/>
                    <a:pt x="58" y="95"/>
                    <a:pt x="58" y="95"/>
                  </a:cubicBezTo>
                  <a:cubicBezTo>
                    <a:pt x="58" y="34"/>
                    <a:pt x="58" y="34"/>
                    <a:pt x="58" y="34"/>
                  </a:cubicBezTo>
                  <a:cubicBezTo>
                    <a:pt x="58" y="22"/>
                    <a:pt x="54" y="14"/>
                    <a:pt x="40" y="14"/>
                  </a:cubicBezTo>
                  <a:cubicBezTo>
                    <a:pt x="22" y="14"/>
                    <a:pt x="15" y="30"/>
                    <a:pt x="15" y="37"/>
                  </a:cubicBezTo>
                  <a:cubicBezTo>
                    <a:pt x="15" y="95"/>
                    <a:pt x="15" y="95"/>
                    <a:pt x="15" y="95"/>
                  </a:cubicBezTo>
                  <a:cubicBezTo>
                    <a:pt x="0" y="95"/>
                    <a:pt x="0" y="95"/>
                    <a:pt x="0" y="95"/>
                  </a:cubicBezTo>
                  <a:lnTo>
                    <a:pt x="0" y="2"/>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sp>
          <p:nvSpPr>
            <p:cNvPr id="19" name="Freeform 29"/>
            <p:cNvSpPr>
              <a:spLocks/>
            </p:cNvSpPr>
            <p:nvPr/>
          </p:nvSpPr>
          <p:spPr bwMode="auto">
            <a:xfrm>
              <a:off x="5435270" y="5030564"/>
              <a:ext cx="445413" cy="486215"/>
            </a:xfrm>
            <a:custGeom>
              <a:avLst/>
              <a:gdLst>
                <a:gd name="T0" fmla="*/ 123 w 123"/>
                <a:gd name="T1" fmla="*/ 131 h 134"/>
                <a:gd name="T2" fmla="*/ 101 w 123"/>
                <a:gd name="T3" fmla="*/ 131 h 134"/>
                <a:gd name="T4" fmla="*/ 99 w 123"/>
                <a:gd name="T5" fmla="*/ 117 h 134"/>
                <a:gd name="T6" fmla="*/ 64 w 123"/>
                <a:gd name="T7" fmla="*/ 134 h 134"/>
                <a:gd name="T8" fmla="*/ 0 w 123"/>
                <a:gd name="T9" fmla="*/ 67 h 134"/>
                <a:gd name="T10" fmla="*/ 64 w 123"/>
                <a:gd name="T11" fmla="*/ 0 h 134"/>
                <a:gd name="T12" fmla="*/ 122 w 123"/>
                <a:gd name="T13" fmla="*/ 47 h 134"/>
                <a:gd name="T14" fmla="*/ 88 w 123"/>
                <a:gd name="T15" fmla="*/ 47 h 134"/>
                <a:gd name="T16" fmla="*/ 63 w 123"/>
                <a:gd name="T17" fmla="*/ 29 h 134"/>
                <a:gd name="T18" fmla="*/ 33 w 123"/>
                <a:gd name="T19" fmla="*/ 67 h 134"/>
                <a:gd name="T20" fmla="*/ 63 w 123"/>
                <a:gd name="T21" fmla="*/ 105 h 134"/>
                <a:gd name="T22" fmla="*/ 92 w 123"/>
                <a:gd name="T23" fmla="*/ 86 h 134"/>
                <a:gd name="T24" fmla="*/ 69 w 123"/>
                <a:gd name="T25" fmla="*/ 86 h 134"/>
                <a:gd name="T26" fmla="*/ 69 w 123"/>
                <a:gd name="T27" fmla="*/ 61 h 134"/>
                <a:gd name="T28" fmla="*/ 123 w 123"/>
                <a:gd name="T29" fmla="*/ 61 h 134"/>
                <a:gd name="T30" fmla="*/ 123 w 123"/>
                <a:gd name="T31" fmla="*/ 13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3" h="134">
                  <a:moveTo>
                    <a:pt x="123" y="131"/>
                  </a:moveTo>
                  <a:cubicBezTo>
                    <a:pt x="101" y="131"/>
                    <a:pt x="101" y="131"/>
                    <a:pt x="101" y="131"/>
                  </a:cubicBezTo>
                  <a:cubicBezTo>
                    <a:pt x="99" y="117"/>
                    <a:pt x="99" y="117"/>
                    <a:pt x="99" y="117"/>
                  </a:cubicBezTo>
                  <a:cubicBezTo>
                    <a:pt x="91" y="130"/>
                    <a:pt x="76" y="134"/>
                    <a:pt x="64" y="134"/>
                  </a:cubicBezTo>
                  <a:cubicBezTo>
                    <a:pt x="25" y="134"/>
                    <a:pt x="0" y="104"/>
                    <a:pt x="0" y="67"/>
                  </a:cubicBezTo>
                  <a:cubicBezTo>
                    <a:pt x="0" y="30"/>
                    <a:pt x="25" y="0"/>
                    <a:pt x="64" y="0"/>
                  </a:cubicBezTo>
                  <a:cubicBezTo>
                    <a:pt x="90" y="0"/>
                    <a:pt x="119" y="15"/>
                    <a:pt x="122" y="47"/>
                  </a:cubicBezTo>
                  <a:cubicBezTo>
                    <a:pt x="88" y="47"/>
                    <a:pt x="88" y="47"/>
                    <a:pt x="88" y="47"/>
                  </a:cubicBezTo>
                  <a:cubicBezTo>
                    <a:pt x="87" y="36"/>
                    <a:pt x="76" y="29"/>
                    <a:pt x="63" y="29"/>
                  </a:cubicBezTo>
                  <a:cubicBezTo>
                    <a:pt x="41" y="29"/>
                    <a:pt x="33" y="48"/>
                    <a:pt x="33" y="67"/>
                  </a:cubicBezTo>
                  <a:cubicBezTo>
                    <a:pt x="33" y="86"/>
                    <a:pt x="41" y="105"/>
                    <a:pt x="63" y="105"/>
                  </a:cubicBezTo>
                  <a:cubicBezTo>
                    <a:pt x="79" y="105"/>
                    <a:pt x="91" y="97"/>
                    <a:pt x="92" y="86"/>
                  </a:cubicBezTo>
                  <a:cubicBezTo>
                    <a:pt x="69" y="86"/>
                    <a:pt x="69" y="86"/>
                    <a:pt x="69" y="86"/>
                  </a:cubicBezTo>
                  <a:cubicBezTo>
                    <a:pt x="69" y="61"/>
                    <a:pt x="69" y="61"/>
                    <a:pt x="69" y="61"/>
                  </a:cubicBezTo>
                  <a:cubicBezTo>
                    <a:pt x="123" y="61"/>
                    <a:pt x="123" y="61"/>
                    <a:pt x="123" y="61"/>
                  </a:cubicBezTo>
                  <a:lnTo>
                    <a:pt x="123" y="131"/>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sp>
          <p:nvSpPr>
            <p:cNvPr id="20" name="Freeform 30"/>
            <p:cNvSpPr>
              <a:spLocks noEditPoints="1"/>
            </p:cNvSpPr>
            <p:nvPr/>
          </p:nvSpPr>
          <p:spPr bwMode="auto">
            <a:xfrm>
              <a:off x="5913550" y="5157501"/>
              <a:ext cx="354744" cy="359278"/>
            </a:xfrm>
            <a:custGeom>
              <a:avLst/>
              <a:gdLst>
                <a:gd name="T0" fmla="*/ 49 w 98"/>
                <a:gd name="T1" fmla="*/ 75 h 99"/>
                <a:gd name="T2" fmla="*/ 67 w 98"/>
                <a:gd name="T3" fmla="*/ 50 h 99"/>
                <a:gd name="T4" fmla="*/ 49 w 98"/>
                <a:gd name="T5" fmla="*/ 24 h 99"/>
                <a:gd name="T6" fmla="*/ 30 w 98"/>
                <a:gd name="T7" fmla="*/ 50 h 99"/>
                <a:gd name="T8" fmla="*/ 49 w 98"/>
                <a:gd name="T9" fmla="*/ 75 h 99"/>
                <a:gd name="T10" fmla="*/ 49 w 98"/>
                <a:gd name="T11" fmla="*/ 0 h 99"/>
                <a:gd name="T12" fmla="*/ 98 w 98"/>
                <a:gd name="T13" fmla="*/ 50 h 99"/>
                <a:gd name="T14" fmla="*/ 49 w 98"/>
                <a:gd name="T15" fmla="*/ 99 h 99"/>
                <a:gd name="T16" fmla="*/ 0 w 98"/>
                <a:gd name="T17" fmla="*/ 50 h 99"/>
                <a:gd name="T18" fmla="*/ 49 w 98"/>
                <a:gd name="T1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99">
                  <a:moveTo>
                    <a:pt x="49" y="75"/>
                  </a:moveTo>
                  <a:cubicBezTo>
                    <a:pt x="63" y="75"/>
                    <a:pt x="67" y="62"/>
                    <a:pt x="67" y="50"/>
                  </a:cubicBezTo>
                  <a:cubicBezTo>
                    <a:pt x="67" y="38"/>
                    <a:pt x="63" y="24"/>
                    <a:pt x="49" y="24"/>
                  </a:cubicBezTo>
                  <a:cubicBezTo>
                    <a:pt x="35" y="24"/>
                    <a:pt x="30" y="38"/>
                    <a:pt x="30" y="50"/>
                  </a:cubicBezTo>
                  <a:cubicBezTo>
                    <a:pt x="30" y="62"/>
                    <a:pt x="35" y="75"/>
                    <a:pt x="49" y="75"/>
                  </a:cubicBezTo>
                  <a:moveTo>
                    <a:pt x="49" y="0"/>
                  </a:moveTo>
                  <a:cubicBezTo>
                    <a:pt x="78" y="0"/>
                    <a:pt x="98" y="22"/>
                    <a:pt x="98" y="50"/>
                  </a:cubicBezTo>
                  <a:cubicBezTo>
                    <a:pt x="98" y="78"/>
                    <a:pt x="78" y="99"/>
                    <a:pt x="49" y="99"/>
                  </a:cubicBezTo>
                  <a:cubicBezTo>
                    <a:pt x="20" y="99"/>
                    <a:pt x="0" y="78"/>
                    <a:pt x="0" y="50"/>
                  </a:cubicBezTo>
                  <a:cubicBezTo>
                    <a:pt x="0" y="22"/>
                    <a:pt x="20" y="0"/>
                    <a:pt x="49" y="0"/>
                  </a:cubicBezTo>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sp>
          <p:nvSpPr>
            <p:cNvPr id="21" name="Freeform 31"/>
            <p:cNvSpPr>
              <a:spLocks noEditPoints="1"/>
            </p:cNvSpPr>
            <p:nvPr/>
          </p:nvSpPr>
          <p:spPr bwMode="auto">
            <a:xfrm>
              <a:off x="6304562" y="5157501"/>
              <a:ext cx="355877" cy="359278"/>
            </a:xfrm>
            <a:custGeom>
              <a:avLst/>
              <a:gdLst>
                <a:gd name="T0" fmla="*/ 49 w 98"/>
                <a:gd name="T1" fmla="*/ 75 h 99"/>
                <a:gd name="T2" fmla="*/ 67 w 98"/>
                <a:gd name="T3" fmla="*/ 50 h 99"/>
                <a:gd name="T4" fmla="*/ 49 w 98"/>
                <a:gd name="T5" fmla="*/ 24 h 99"/>
                <a:gd name="T6" fmla="*/ 30 w 98"/>
                <a:gd name="T7" fmla="*/ 50 h 99"/>
                <a:gd name="T8" fmla="*/ 49 w 98"/>
                <a:gd name="T9" fmla="*/ 75 h 99"/>
                <a:gd name="T10" fmla="*/ 49 w 98"/>
                <a:gd name="T11" fmla="*/ 0 h 99"/>
                <a:gd name="T12" fmla="*/ 98 w 98"/>
                <a:gd name="T13" fmla="*/ 50 h 99"/>
                <a:gd name="T14" fmla="*/ 49 w 98"/>
                <a:gd name="T15" fmla="*/ 99 h 99"/>
                <a:gd name="T16" fmla="*/ 0 w 98"/>
                <a:gd name="T17" fmla="*/ 50 h 99"/>
                <a:gd name="T18" fmla="*/ 49 w 98"/>
                <a:gd name="T1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99">
                  <a:moveTo>
                    <a:pt x="49" y="75"/>
                  </a:moveTo>
                  <a:cubicBezTo>
                    <a:pt x="63" y="75"/>
                    <a:pt x="67" y="62"/>
                    <a:pt x="67" y="50"/>
                  </a:cubicBezTo>
                  <a:cubicBezTo>
                    <a:pt x="67" y="38"/>
                    <a:pt x="63" y="24"/>
                    <a:pt x="49" y="24"/>
                  </a:cubicBezTo>
                  <a:cubicBezTo>
                    <a:pt x="34" y="24"/>
                    <a:pt x="30" y="38"/>
                    <a:pt x="30" y="50"/>
                  </a:cubicBezTo>
                  <a:cubicBezTo>
                    <a:pt x="30" y="62"/>
                    <a:pt x="34" y="75"/>
                    <a:pt x="49" y="75"/>
                  </a:cubicBezTo>
                  <a:moveTo>
                    <a:pt x="49" y="0"/>
                  </a:moveTo>
                  <a:cubicBezTo>
                    <a:pt x="77" y="0"/>
                    <a:pt x="98" y="22"/>
                    <a:pt x="98" y="50"/>
                  </a:cubicBezTo>
                  <a:cubicBezTo>
                    <a:pt x="98" y="78"/>
                    <a:pt x="77" y="99"/>
                    <a:pt x="49" y="99"/>
                  </a:cubicBezTo>
                  <a:cubicBezTo>
                    <a:pt x="20" y="99"/>
                    <a:pt x="0" y="78"/>
                    <a:pt x="0" y="50"/>
                  </a:cubicBezTo>
                  <a:cubicBezTo>
                    <a:pt x="0" y="22"/>
                    <a:pt x="20" y="0"/>
                    <a:pt x="49" y="0"/>
                  </a:cubicBezTo>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sp>
          <p:nvSpPr>
            <p:cNvPr id="25" name="Freeform 32"/>
            <p:cNvSpPr>
              <a:spLocks noEditPoints="1"/>
            </p:cNvSpPr>
            <p:nvPr/>
          </p:nvSpPr>
          <p:spPr bwMode="auto">
            <a:xfrm>
              <a:off x="6693306" y="5041898"/>
              <a:ext cx="347944" cy="474881"/>
            </a:xfrm>
            <a:custGeom>
              <a:avLst/>
              <a:gdLst>
                <a:gd name="T0" fmla="*/ 30 w 96"/>
                <a:gd name="T1" fmla="*/ 81 h 131"/>
                <a:gd name="T2" fmla="*/ 49 w 96"/>
                <a:gd name="T3" fmla="*/ 107 h 131"/>
                <a:gd name="T4" fmla="*/ 67 w 96"/>
                <a:gd name="T5" fmla="*/ 82 h 131"/>
                <a:gd name="T6" fmla="*/ 49 w 96"/>
                <a:gd name="T7" fmla="*/ 56 h 131"/>
                <a:gd name="T8" fmla="*/ 30 w 96"/>
                <a:gd name="T9" fmla="*/ 81 h 131"/>
                <a:gd name="T10" fmla="*/ 96 w 96"/>
                <a:gd name="T11" fmla="*/ 128 h 131"/>
                <a:gd name="T12" fmla="*/ 67 w 96"/>
                <a:gd name="T13" fmla="*/ 128 h 131"/>
                <a:gd name="T14" fmla="*/ 67 w 96"/>
                <a:gd name="T15" fmla="*/ 117 h 131"/>
                <a:gd name="T16" fmla="*/ 67 w 96"/>
                <a:gd name="T17" fmla="*/ 117 h 131"/>
                <a:gd name="T18" fmla="*/ 41 w 96"/>
                <a:gd name="T19" fmla="*/ 131 h 131"/>
                <a:gd name="T20" fmla="*/ 0 w 96"/>
                <a:gd name="T21" fmla="*/ 80 h 131"/>
                <a:gd name="T22" fmla="*/ 39 w 96"/>
                <a:gd name="T23" fmla="*/ 32 h 131"/>
                <a:gd name="T24" fmla="*/ 65 w 96"/>
                <a:gd name="T25" fmla="*/ 45 h 131"/>
                <a:gd name="T26" fmla="*/ 66 w 96"/>
                <a:gd name="T27" fmla="*/ 45 h 131"/>
                <a:gd name="T28" fmla="*/ 66 w 96"/>
                <a:gd name="T29" fmla="*/ 0 h 131"/>
                <a:gd name="T30" fmla="*/ 96 w 96"/>
                <a:gd name="T31" fmla="*/ 0 h 131"/>
                <a:gd name="T32" fmla="*/ 96 w 96"/>
                <a:gd name="T33" fmla="*/ 12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131">
                  <a:moveTo>
                    <a:pt x="30" y="81"/>
                  </a:moveTo>
                  <a:cubicBezTo>
                    <a:pt x="30" y="93"/>
                    <a:pt x="35" y="107"/>
                    <a:pt x="49" y="107"/>
                  </a:cubicBezTo>
                  <a:cubicBezTo>
                    <a:pt x="64" y="107"/>
                    <a:pt x="67" y="93"/>
                    <a:pt x="67" y="82"/>
                  </a:cubicBezTo>
                  <a:cubicBezTo>
                    <a:pt x="67" y="68"/>
                    <a:pt x="62" y="56"/>
                    <a:pt x="49" y="56"/>
                  </a:cubicBezTo>
                  <a:cubicBezTo>
                    <a:pt x="35" y="56"/>
                    <a:pt x="30" y="69"/>
                    <a:pt x="30" y="81"/>
                  </a:cubicBezTo>
                  <a:moveTo>
                    <a:pt x="96" y="128"/>
                  </a:moveTo>
                  <a:cubicBezTo>
                    <a:pt x="67" y="128"/>
                    <a:pt x="67" y="128"/>
                    <a:pt x="67" y="128"/>
                  </a:cubicBezTo>
                  <a:cubicBezTo>
                    <a:pt x="67" y="117"/>
                    <a:pt x="67" y="117"/>
                    <a:pt x="67" y="117"/>
                  </a:cubicBezTo>
                  <a:cubicBezTo>
                    <a:pt x="67" y="117"/>
                    <a:pt x="67" y="117"/>
                    <a:pt x="67" y="117"/>
                  </a:cubicBezTo>
                  <a:cubicBezTo>
                    <a:pt x="61" y="126"/>
                    <a:pt x="52" y="131"/>
                    <a:pt x="41" y="131"/>
                  </a:cubicBezTo>
                  <a:cubicBezTo>
                    <a:pt x="12" y="131"/>
                    <a:pt x="0" y="106"/>
                    <a:pt x="0" y="80"/>
                  </a:cubicBezTo>
                  <a:cubicBezTo>
                    <a:pt x="0" y="55"/>
                    <a:pt x="12" y="32"/>
                    <a:pt x="39" y="32"/>
                  </a:cubicBezTo>
                  <a:cubicBezTo>
                    <a:pt x="50" y="32"/>
                    <a:pt x="59" y="37"/>
                    <a:pt x="65" y="45"/>
                  </a:cubicBezTo>
                  <a:cubicBezTo>
                    <a:pt x="66" y="45"/>
                    <a:pt x="66" y="45"/>
                    <a:pt x="66" y="45"/>
                  </a:cubicBezTo>
                  <a:cubicBezTo>
                    <a:pt x="66" y="0"/>
                    <a:pt x="66" y="0"/>
                    <a:pt x="66" y="0"/>
                  </a:cubicBezTo>
                  <a:cubicBezTo>
                    <a:pt x="96" y="0"/>
                    <a:pt x="96" y="0"/>
                    <a:pt x="96" y="0"/>
                  </a:cubicBezTo>
                  <a:lnTo>
                    <a:pt x="96" y="128"/>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sp>
          <p:nvSpPr>
            <p:cNvPr id="26" name="Freeform 33"/>
            <p:cNvSpPr>
              <a:spLocks/>
            </p:cNvSpPr>
            <p:nvPr/>
          </p:nvSpPr>
          <p:spPr bwMode="auto">
            <a:xfrm>
              <a:off x="3169671" y="5720784"/>
              <a:ext cx="177939" cy="438613"/>
            </a:xfrm>
            <a:custGeom>
              <a:avLst/>
              <a:gdLst>
                <a:gd name="T0" fmla="*/ 31 w 49"/>
                <a:gd name="T1" fmla="*/ 28 h 121"/>
                <a:gd name="T2" fmla="*/ 49 w 49"/>
                <a:gd name="T3" fmla="*/ 28 h 121"/>
                <a:gd name="T4" fmla="*/ 49 w 49"/>
                <a:gd name="T5" fmla="*/ 41 h 121"/>
                <a:gd name="T6" fmla="*/ 31 w 49"/>
                <a:gd name="T7" fmla="*/ 41 h 121"/>
                <a:gd name="T8" fmla="*/ 31 w 49"/>
                <a:gd name="T9" fmla="*/ 99 h 121"/>
                <a:gd name="T10" fmla="*/ 42 w 49"/>
                <a:gd name="T11" fmla="*/ 107 h 121"/>
                <a:gd name="T12" fmla="*/ 49 w 49"/>
                <a:gd name="T13" fmla="*/ 107 h 121"/>
                <a:gd name="T14" fmla="*/ 49 w 49"/>
                <a:gd name="T15" fmla="*/ 121 h 121"/>
                <a:gd name="T16" fmla="*/ 38 w 49"/>
                <a:gd name="T17" fmla="*/ 121 h 121"/>
                <a:gd name="T18" fmla="*/ 16 w 49"/>
                <a:gd name="T19" fmla="*/ 100 h 121"/>
                <a:gd name="T20" fmla="*/ 16 w 49"/>
                <a:gd name="T21" fmla="*/ 41 h 121"/>
                <a:gd name="T22" fmla="*/ 0 w 49"/>
                <a:gd name="T23" fmla="*/ 41 h 121"/>
                <a:gd name="T24" fmla="*/ 0 w 49"/>
                <a:gd name="T25" fmla="*/ 28 h 121"/>
                <a:gd name="T26" fmla="*/ 16 w 49"/>
                <a:gd name="T27" fmla="*/ 28 h 121"/>
                <a:gd name="T28" fmla="*/ 16 w 49"/>
                <a:gd name="T29" fmla="*/ 0 h 121"/>
                <a:gd name="T30" fmla="*/ 31 w 49"/>
                <a:gd name="T31" fmla="*/ 0 h 121"/>
                <a:gd name="T32" fmla="*/ 31 w 49"/>
                <a:gd name="T33" fmla="*/ 2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121">
                  <a:moveTo>
                    <a:pt x="31" y="28"/>
                  </a:moveTo>
                  <a:cubicBezTo>
                    <a:pt x="49" y="28"/>
                    <a:pt x="49" y="28"/>
                    <a:pt x="49" y="28"/>
                  </a:cubicBezTo>
                  <a:cubicBezTo>
                    <a:pt x="49" y="41"/>
                    <a:pt x="49" y="41"/>
                    <a:pt x="49" y="41"/>
                  </a:cubicBezTo>
                  <a:cubicBezTo>
                    <a:pt x="31" y="41"/>
                    <a:pt x="31" y="41"/>
                    <a:pt x="31" y="41"/>
                  </a:cubicBezTo>
                  <a:cubicBezTo>
                    <a:pt x="31" y="99"/>
                    <a:pt x="31" y="99"/>
                    <a:pt x="31" y="99"/>
                  </a:cubicBezTo>
                  <a:cubicBezTo>
                    <a:pt x="31" y="106"/>
                    <a:pt x="33" y="107"/>
                    <a:pt x="42" y="107"/>
                  </a:cubicBezTo>
                  <a:cubicBezTo>
                    <a:pt x="49" y="107"/>
                    <a:pt x="49" y="107"/>
                    <a:pt x="49" y="107"/>
                  </a:cubicBezTo>
                  <a:cubicBezTo>
                    <a:pt x="49" y="121"/>
                    <a:pt x="49" y="121"/>
                    <a:pt x="49" y="121"/>
                  </a:cubicBezTo>
                  <a:cubicBezTo>
                    <a:pt x="38" y="121"/>
                    <a:pt x="38" y="121"/>
                    <a:pt x="38" y="121"/>
                  </a:cubicBezTo>
                  <a:cubicBezTo>
                    <a:pt x="22" y="121"/>
                    <a:pt x="16" y="117"/>
                    <a:pt x="16" y="100"/>
                  </a:cubicBezTo>
                  <a:cubicBezTo>
                    <a:pt x="16" y="41"/>
                    <a:pt x="16" y="41"/>
                    <a:pt x="16" y="41"/>
                  </a:cubicBezTo>
                  <a:cubicBezTo>
                    <a:pt x="0" y="41"/>
                    <a:pt x="0" y="41"/>
                    <a:pt x="0" y="41"/>
                  </a:cubicBezTo>
                  <a:cubicBezTo>
                    <a:pt x="0" y="28"/>
                    <a:pt x="0" y="28"/>
                    <a:pt x="0" y="28"/>
                  </a:cubicBezTo>
                  <a:cubicBezTo>
                    <a:pt x="16" y="28"/>
                    <a:pt x="16" y="28"/>
                    <a:pt x="16" y="28"/>
                  </a:cubicBezTo>
                  <a:cubicBezTo>
                    <a:pt x="16" y="0"/>
                    <a:pt x="16" y="0"/>
                    <a:pt x="16" y="0"/>
                  </a:cubicBezTo>
                  <a:cubicBezTo>
                    <a:pt x="31" y="0"/>
                    <a:pt x="31" y="0"/>
                    <a:pt x="31" y="0"/>
                  </a:cubicBezTo>
                  <a:lnTo>
                    <a:pt x="31" y="28"/>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sp>
          <p:nvSpPr>
            <p:cNvPr id="27" name="Freeform 34"/>
            <p:cNvSpPr>
              <a:spLocks noEditPoints="1"/>
            </p:cNvSpPr>
            <p:nvPr/>
          </p:nvSpPr>
          <p:spPr bwMode="auto">
            <a:xfrm>
              <a:off x="3372543" y="5814854"/>
              <a:ext cx="326410" cy="352477"/>
            </a:xfrm>
            <a:custGeom>
              <a:avLst/>
              <a:gdLst>
                <a:gd name="T0" fmla="*/ 45 w 90"/>
                <a:gd name="T1" fmla="*/ 83 h 97"/>
                <a:gd name="T2" fmla="*/ 74 w 90"/>
                <a:gd name="T3" fmla="*/ 48 h 97"/>
                <a:gd name="T4" fmla="*/ 45 w 90"/>
                <a:gd name="T5" fmla="*/ 13 h 97"/>
                <a:gd name="T6" fmla="*/ 16 w 90"/>
                <a:gd name="T7" fmla="*/ 48 h 97"/>
                <a:gd name="T8" fmla="*/ 45 w 90"/>
                <a:gd name="T9" fmla="*/ 83 h 97"/>
                <a:gd name="T10" fmla="*/ 45 w 90"/>
                <a:gd name="T11" fmla="*/ 0 h 97"/>
                <a:gd name="T12" fmla="*/ 90 w 90"/>
                <a:gd name="T13" fmla="*/ 48 h 97"/>
                <a:gd name="T14" fmla="*/ 45 w 90"/>
                <a:gd name="T15" fmla="*/ 97 h 97"/>
                <a:gd name="T16" fmla="*/ 0 w 90"/>
                <a:gd name="T17" fmla="*/ 48 h 97"/>
                <a:gd name="T18" fmla="*/ 45 w 90"/>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7">
                  <a:moveTo>
                    <a:pt x="45" y="83"/>
                  </a:moveTo>
                  <a:cubicBezTo>
                    <a:pt x="61" y="83"/>
                    <a:pt x="74" y="71"/>
                    <a:pt x="74" y="48"/>
                  </a:cubicBezTo>
                  <a:cubicBezTo>
                    <a:pt x="74" y="26"/>
                    <a:pt x="61" y="13"/>
                    <a:pt x="45" y="13"/>
                  </a:cubicBezTo>
                  <a:cubicBezTo>
                    <a:pt x="29" y="13"/>
                    <a:pt x="16" y="26"/>
                    <a:pt x="16" y="48"/>
                  </a:cubicBezTo>
                  <a:cubicBezTo>
                    <a:pt x="16" y="71"/>
                    <a:pt x="29" y="83"/>
                    <a:pt x="45" y="83"/>
                  </a:cubicBezTo>
                  <a:moveTo>
                    <a:pt x="45" y="0"/>
                  </a:moveTo>
                  <a:cubicBezTo>
                    <a:pt x="75" y="0"/>
                    <a:pt x="90" y="21"/>
                    <a:pt x="90" y="48"/>
                  </a:cubicBezTo>
                  <a:cubicBezTo>
                    <a:pt x="90" y="75"/>
                    <a:pt x="75" y="97"/>
                    <a:pt x="45" y="97"/>
                  </a:cubicBezTo>
                  <a:cubicBezTo>
                    <a:pt x="16" y="97"/>
                    <a:pt x="0" y="75"/>
                    <a:pt x="0" y="48"/>
                  </a:cubicBezTo>
                  <a:cubicBezTo>
                    <a:pt x="0" y="21"/>
                    <a:pt x="16" y="0"/>
                    <a:pt x="45" y="0"/>
                  </a:cubicBezTo>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sp>
          <p:nvSpPr>
            <p:cNvPr id="28" name="Freeform 35"/>
            <p:cNvSpPr>
              <a:spLocks/>
            </p:cNvSpPr>
            <p:nvPr/>
          </p:nvSpPr>
          <p:spPr bwMode="auto">
            <a:xfrm>
              <a:off x="3862157" y="5684516"/>
              <a:ext cx="445413" cy="482814"/>
            </a:xfrm>
            <a:custGeom>
              <a:avLst/>
              <a:gdLst>
                <a:gd name="T0" fmla="*/ 123 w 123"/>
                <a:gd name="T1" fmla="*/ 131 h 133"/>
                <a:gd name="T2" fmla="*/ 102 w 123"/>
                <a:gd name="T3" fmla="*/ 131 h 133"/>
                <a:gd name="T4" fmla="*/ 100 w 123"/>
                <a:gd name="T5" fmla="*/ 117 h 133"/>
                <a:gd name="T6" fmla="*/ 64 w 123"/>
                <a:gd name="T7" fmla="*/ 133 h 133"/>
                <a:gd name="T8" fmla="*/ 0 w 123"/>
                <a:gd name="T9" fmla="*/ 67 h 133"/>
                <a:gd name="T10" fmla="*/ 64 w 123"/>
                <a:gd name="T11" fmla="*/ 0 h 133"/>
                <a:gd name="T12" fmla="*/ 122 w 123"/>
                <a:gd name="T13" fmla="*/ 46 h 133"/>
                <a:gd name="T14" fmla="*/ 89 w 123"/>
                <a:gd name="T15" fmla="*/ 46 h 133"/>
                <a:gd name="T16" fmla="*/ 63 w 123"/>
                <a:gd name="T17" fmla="*/ 29 h 133"/>
                <a:gd name="T18" fmla="*/ 34 w 123"/>
                <a:gd name="T19" fmla="*/ 67 h 133"/>
                <a:gd name="T20" fmla="*/ 63 w 123"/>
                <a:gd name="T21" fmla="*/ 105 h 133"/>
                <a:gd name="T22" fmla="*/ 93 w 123"/>
                <a:gd name="T23" fmla="*/ 85 h 133"/>
                <a:gd name="T24" fmla="*/ 69 w 123"/>
                <a:gd name="T25" fmla="*/ 85 h 133"/>
                <a:gd name="T26" fmla="*/ 69 w 123"/>
                <a:gd name="T27" fmla="*/ 61 h 133"/>
                <a:gd name="T28" fmla="*/ 123 w 123"/>
                <a:gd name="T29" fmla="*/ 61 h 133"/>
                <a:gd name="T30" fmla="*/ 123 w 123"/>
                <a:gd name="T31" fmla="*/ 13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3" h="133">
                  <a:moveTo>
                    <a:pt x="123" y="131"/>
                  </a:moveTo>
                  <a:cubicBezTo>
                    <a:pt x="102" y="131"/>
                    <a:pt x="102" y="131"/>
                    <a:pt x="102" y="131"/>
                  </a:cubicBezTo>
                  <a:cubicBezTo>
                    <a:pt x="100" y="117"/>
                    <a:pt x="100" y="117"/>
                    <a:pt x="100" y="117"/>
                  </a:cubicBezTo>
                  <a:cubicBezTo>
                    <a:pt x="91" y="129"/>
                    <a:pt x="76" y="133"/>
                    <a:pt x="64" y="133"/>
                  </a:cubicBezTo>
                  <a:cubicBezTo>
                    <a:pt x="25" y="133"/>
                    <a:pt x="0" y="104"/>
                    <a:pt x="0" y="67"/>
                  </a:cubicBezTo>
                  <a:cubicBezTo>
                    <a:pt x="0" y="29"/>
                    <a:pt x="25" y="0"/>
                    <a:pt x="64" y="0"/>
                  </a:cubicBezTo>
                  <a:cubicBezTo>
                    <a:pt x="91" y="0"/>
                    <a:pt x="119" y="14"/>
                    <a:pt x="122" y="46"/>
                  </a:cubicBezTo>
                  <a:cubicBezTo>
                    <a:pt x="89" y="46"/>
                    <a:pt x="89" y="46"/>
                    <a:pt x="89" y="46"/>
                  </a:cubicBezTo>
                  <a:cubicBezTo>
                    <a:pt x="88" y="35"/>
                    <a:pt x="77" y="29"/>
                    <a:pt x="63" y="29"/>
                  </a:cubicBezTo>
                  <a:cubicBezTo>
                    <a:pt x="42" y="29"/>
                    <a:pt x="34" y="48"/>
                    <a:pt x="34" y="67"/>
                  </a:cubicBezTo>
                  <a:cubicBezTo>
                    <a:pt x="34" y="86"/>
                    <a:pt x="42" y="105"/>
                    <a:pt x="63" y="105"/>
                  </a:cubicBezTo>
                  <a:cubicBezTo>
                    <a:pt x="80" y="105"/>
                    <a:pt x="91" y="97"/>
                    <a:pt x="93" y="85"/>
                  </a:cubicBezTo>
                  <a:cubicBezTo>
                    <a:pt x="69" y="85"/>
                    <a:pt x="69" y="85"/>
                    <a:pt x="69" y="85"/>
                  </a:cubicBezTo>
                  <a:cubicBezTo>
                    <a:pt x="69" y="61"/>
                    <a:pt x="69" y="61"/>
                    <a:pt x="69" y="61"/>
                  </a:cubicBezTo>
                  <a:cubicBezTo>
                    <a:pt x="123" y="61"/>
                    <a:pt x="123" y="61"/>
                    <a:pt x="123" y="61"/>
                  </a:cubicBezTo>
                  <a:lnTo>
                    <a:pt x="123" y="131"/>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sp>
          <p:nvSpPr>
            <p:cNvPr id="29" name="Freeform 36"/>
            <p:cNvSpPr>
              <a:spLocks/>
            </p:cNvSpPr>
            <p:nvPr/>
          </p:nvSpPr>
          <p:spPr bwMode="auto">
            <a:xfrm>
              <a:off x="4355172" y="5814854"/>
              <a:ext cx="235740" cy="344543"/>
            </a:xfrm>
            <a:custGeom>
              <a:avLst/>
              <a:gdLst>
                <a:gd name="T0" fmla="*/ 0 w 65"/>
                <a:gd name="T1" fmla="*/ 2 h 95"/>
                <a:gd name="T2" fmla="*/ 30 w 65"/>
                <a:gd name="T3" fmla="*/ 2 h 95"/>
                <a:gd name="T4" fmla="*/ 30 w 65"/>
                <a:gd name="T5" fmla="*/ 18 h 95"/>
                <a:gd name="T6" fmla="*/ 30 w 65"/>
                <a:gd name="T7" fmla="*/ 18 h 95"/>
                <a:gd name="T8" fmla="*/ 58 w 65"/>
                <a:gd name="T9" fmla="*/ 0 h 95"/>
                <a:gd name="T10" fmla="*/ 65 w 65"/>
                <a:gd name="T11" fmla="*/ 0 h 95"/>
                <a:gd name="T12" fmla="*/ 65 w 65"/>
                <a:gd name="T13" fmla="*/ 28 h 95"/>
                <a:gd name="T14" fmla="*/ 53 w 65"/>
                <a:gd name="T15" fmla="*/ 26 h 95"/>
                <a:gd name="T16" fmla="*/ 30 w 65"/>
                <a:gd name="T17" fmla="*/ 49 h 95"/>
                <a:gd name="T18" fmla="*/ 30 w 65"/>
                <a:gd name="T19" fmla="*/ 95 h 95"/>
                <a:gd name="T20" fmla="*/ 0 w 65"/>
                <a:gd name="T21" fmla="*/ 95 h 95"/>
                <a:gd name="T22" fmla="*/ 0 w 65"/>
                <a:gd name="T23"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95">
                  <a:moveTo>
                    <a:pt x="0" y="2"/>
                  </a:moveTo>
                  <a:cubicBezTo>
                    <a:pt x="30" y="2"/>
                    <a:pt x="30" y="2"/>
                    <a:pt x="30" y="2"/>
                  </a:cubicBezTo>
                  <a:cubicBezTo>
                    <a:pt x="30" y="18"/>
                    <a:pt x="30" y="18"/>
                    <a:pt x="30" y="18"/>
                  </a:cubicBezTo>
                  <a:cubicBezTo>
                    <a:pt x="30" y="18"/>
                    <a:pt x="30" y="18"/>
                    <a:pt x="30" y="18"/>
                  </a:cubicBezTo>
                  <a:cubicBezTo>
                    <a:pt x="34" y="6"/>
                    <a:pt x="45" y="0"/>
                    <a:pt x="58" y="0"/>
                  </a:cubicBezTo>
                  <a:cubicBezTo>
                    <a:pt x="60" y="0"/>
                    <a:pt x="63" y="0"/>
                    <a:pt x="65" y="0"/>
                  </a:cubicBezTo>
                  <a:cubicBezTo>
                    <a:pt x="65" y="28"/>
                    <a:pt x="65" y="28"/>
                    <a:pt x="65" y="28"/>
                  </a:cubicBezTo>
                  <a:cubicBezTo>
                    <a:pt x="61" y="27"/>
                    <a:pt x="58" y="26"/>
                    <a:pt x="53" y="26"/>
                  </a:cubicBezTo>
                  <a:cubicBezTo>
                    <a:pt x="38" y="26"/>
                    <a:pt x="30" y="37"/>
                    <a:pt x="30" y="49"/>
                  </a:cubicBezTo>
                  <a:cubicBezTo>
                    <a:pt x="30" y="95"/>
                    <a:pt x="30" y="95"/>
                    <a:pt x="30" y="95"/>
                  </a:cubicBezTo>
                  <a:cubicBezTo>
                    <a:pt x="0" y="95"/>
                    <a:pt x="0" y="95"/>
                    <a:pt x="0" y="95"/>
                  </a:cubicBezTo>
                  <a:lnTo>
                    <a:pt x="0" y="2"/>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sp>
          <p:nvSpPr>
            <p:cNvPr id="30" name="Freeform 37"/>
            <p:cNvSpPr>
              <a:spLocks noEditPoints="1"/>
            </p:cNvSpPr>
            <p:nvPr/>
          </p:nvSpPr>
          <p:spPr bwMode="auto">
            <a:xfrm>
              <a:off x="4609046" y="5811453"/>
              <a:ext cx="362677" cy="355877"/>
            </a:xfrm>
            <a:custGeom>
              <a:avLst/>
              <a:gdLst>
                <a:gd name="T0" fmla="*/ 68 w 100"/>
                <a:gd name="T1" fmla="*/ 39 h 98"/>
                <a:gd name="T2" fmla="*/ 50 w 100"/>
                <a:gd name="T3" fmla="*/ 20 h 98"/>
                <a:gd name="T4" fmla="*/ 30 w 100"/>
                <a:gd name="T5" fmla="*/ 39 h 98"/>
                <a:gd name="T6" fmla="*/ 68 w 100"/>
                <a:gd name="T7" fmla="*/ 39 h 98"/>
                <a:gd name="T8" fmla="*/ 30 w 100"/>
                <a:gd name="T9" fmla="*/ 57 h 98"/>
                <a:gd name="T10" fmla="*/ 51 w 100"/>
                <a:gd name="T11" fmla="*/ 78 h 98"/>
                <a:gd name="T12" fmla="*/ 68 w 100"/>
                <a:gd name="T13" fmla="*/ 67 h 98"/>
                <a:gd name="T14" fmla="*/ 97 w 100"/>
                <a:gd name="T15" fmla="*/ 67 h 98"/>
                <a:gd name="T16" fmla="*/ 51 w 100"/>
                <a:gd name="T17" fmla="*/ 98 h 98"/>
                <a:gd name="T18" fmla="*/ 0 w 100"/>
                <a:gd name="T19" fmla="*/ 49 h 98"/>
                <a:gd name="T20" fmla="*/ 50 w 100"/>
                <a:gd name="T21" fmla="*/ 0 h 98"/>
                <a:gd name="T22" fmla="*/ 99 w 100"/>
                <a:gd name="T23" fmla="*/ 57 h 98"/>
                <a:gd name="T24" fmla="*/ 30 w 100"/>
                <a:gd name="T25" fmla="*/ 5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98">
                  <a:moveTo>
                    <a:pt x="68" y="39"/>
                  </a:moveTo>
                  <a:cubicBezTo>
                    <a:pt x="68" y="29"/>
                    <a:pt x="60" y="20"/>
                    <a:pt x="50" y="20"/>
                  </a:cubicBezTo>
                  <a:cubicBezTo>
                    <a:pt x="39" y="20"/>
                    <a:pt x="32" y="28"/>
                    <a:pt x="30" y="39"/>
                  </a:cubicBezTo>
                  <a:lnTo>
                    <a:pt x="68" y="39"/>
                  </a:lnTo>
                  <a:close/>
                  <a:moveTo>
                    <a:pt x="30" y="57"/>
                  </a:moveTo>
                  <a:cubicBezTo>
                    <a:pt x="31" y="69"/>
                    <a:pt x="38" y="78"/>
                    <a:pt x="51" y="78"/>
                  </a:cubicBezTo>
                  <a:cubicBezTo>
                    <a:pt x="58" y="78"/>
                    <a:pt x="66" y="74"/>
                    <a:pt x="68" y="67"/>
                  </a:cubicBezTo>
                  <a:cubicBezTo>
                    <a:pt x="97" y="67"/>
                    <a:pt x="97" y="67"/>
                    <a:pt x="97" y="67"/>
                  </a:cubicBezTo>
                  <a:cubicBezTo>
                    <a:pt x="91" y="89"/>
                    <a:pt x="71" y="98"/>
                    <a:pt x="51" y="98"/>
                  </a:cubicBezTo>
                  <a:cubicBezTo>
                    <a:pt x="20" y="98"/>
                    <a:pt x="0" y="80"/>
                    <a:pt x="0" y="49"/>
                  </a:cubicBezTo>
                  <a:cubicBezTo>
                    <a:pt x="0" y="20"/>
                    <a:pt x="23" y="0"/>
                    <a:pt x="50" y="0"/>
                  </a:cubicBezTo>
                  <a:cubicBezTo>
                    <a:pt x="83" y="0"/>
                    <a:pt x="100" y="25"/>
                    <a:pt x="99" y="57"/>
                  </a:cubicBezTo>
                  <a:lnTo>
                    <a:pt x="30" y="57"/>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sp>
          <p:nvSpPr>
            <p:cNvPr id="31" name="Freeform 38"/>
            <p:cNvSpPr>
              <a:spLocks noEditPoints="1"/>
            </p:cNvSpPr>
            <p:nvPr/>
          </p:nvSpPr>
          <p:spPr bwMode="auto">
            <a:xfrm>
              <a:off x="4993257" y="5811453"/>
              <a:ext cx="344543" cy="355877"/>
            </a:xfrm>
            <a:custGeom>
              <a:avLst/>
              <a:gdLst>
                <a:gd name="T0" fmla="*/ 43 w 95"/>
                <a:gd name="T1" fmla="*/ 79 h 98"/>
                <a:gd name="T2" fmla="*/ 62 w 95"/>
                <a:gd name="T3" fmla="*/ 52 h 98"/>
                <a:gd name="T4" fmla="*/ 43 w 95"/>
                <a:gd name="T5" fmla="*/ 57 h 98"/>
                <a:gd name="T6" fmla="*/ 30 w 95"/>
                <a:gd name="T7" fmla="*/ 69 h 98"/>
                <a:gd name="T8" fmla="*/ 43 w 95"/>
                <a:gd name="T9" fmla="*/ 79 h 98"/>
                <a:gd name="T10" fmla="*/ 4 w 95"/>
                <a:gd name="T11" fmla="*/ 31 h 98"/>
                <a:gd name="T12" fmla="*/ 18 w 95"/>
                <a:gd name="T13" fmla="*/ 6 h 98"/>
                <a:gd name="T14" fmla="*/ 48 w 95"/>
                <a:gd name="T15" fmla="*/ 0 h 98"/>
                <a:gd name="T16" fmla="*/ 91 w 95"/>
                <a:gd name="T17" fmla="*/ 31 h 98"/>
                <a:gd name="T18" fmla="*/ 91 w 95"/>
                <a:gd name="T19" fmla="*/ 72 h 98"/>
                <a:gd name="T20" fmla="*/ 95 w 95"/>
                <a:gd name="T21" fmla="*/ 96 h 98"/>
                <a:gd name="T22" fmla="*/ 64 w 95"/>
                <a:gd name="T23" fmla="*/ 96 h 98"/>
                <a:gd name="T24" fmla="*/ 62 w 95"/>
                <a:gd name="T25" fmla="*/ 87 h 98"/>
                <a:gd name="T26" fmla="*/ 32 w 95"/>
                <a:gd name="T27" fmla="*/ 98 h 98"/>
                <a:gd name="T28" fmla="*/ 0 w 95"/>
                <a:gd name="T29" fmla="*/ 70 h 98"/>
                <a:gd name="T30" fmla="*/ 54 w 95"/>
                <a:gd name="T31" fmla="*/ 38 h 98"/>
                <a:gd name="T32" fmla="*/ 62 w 95"/>
                <a:gd name="T33" fmla="*/ 29 h 98"/>
                <a:gd name="T34" fmla="*/ 47 w 95"/>
                <a:gd name="T35" fmla="*/ 20 h 98"/>
                <a:gd name="T36" fmla="*/ 32 w 95"/>
                <a:gd name="T37" fmla="*/ 31 h 98"/>
                <a:gd name="T38" fmla="*/ 4 w 95"/>
                <a:gd name="T39" fmla="*/ 3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98">
                  <a:moveTo>
                    <a:pt x="43" y="79"/>
                  </a:moveTo>
                  <a:cubicBezTo>
                    <a:pt x="58" y="79"/>
                    <a:pt x="62" y="71"/>
                    <a:pt x="62" y="52"/>
                  </a:cubicBezTo>
                  <a:cubicBezTo>
                    <a:pt x="57" y="55"/>
                    <a:pt x="50" y="55"/>
                    <a:pt x="43" y="57"/>
                  </a:cubicBezTo>
                  <a:cubicBezTo>
                    <a:pt x="36" y="59"/>
                    <a:pt x="30" y="62"/>
                    <a:pt x="30" y="69"/>
                  </a:cubicBezTo>
                  <a:cubicBezTo>
                    <a:pt x="30" y="76"/>
                    <a:pt x="36" y="79"/>
                    <a:pt x="43" y="79"/>
                  </a:cubicBezTo>
                  <a:moveTo>
                    <a:pt x="4" y="31"/>
                  </a:moveTo>
                  <a:cubicBezTo>
                    <a:pt x="4" y="19"/>
                    <a:pt x="10" y="11"/>
                    <a:pt x="18" y="6"/>
                  </a:cubicBezTo>
                  <a:cubicBezTo>
                    <a:pt x="26" y="2"/>
                    <a:pt x="37" y="0"/>
                    <a:pt x="48" y="0"/>
                  </a:cubicBezTo>
                  <a:cubicBezTo>
                    <a:pt x="70" y="0"/>
                    <a:pt x="91" y="5"/>
                    <a:pt x="91" y="31"/>
                  </a:cubicBezTo>
                  <a:cubicBezTo>
                    <a:pt x="91" y="72"/>
                    <a:pt x="91" y="72"/>
                    <a:pt x="91" y="72"/>
                  </a:cubicBezTo>
                  <a:cubicBezTo>
                    <a:pt x="91" y="80"/>
                    <a:pt x="91" y="88"/>
                    <a:pt x="95" y="96"/>
                  </a:cubicBezTo>
                  <a:cubicBezTo>
                    <a:pt x="64" y="96"/>
                    <a:pt x="64" y="96"/>
                    <a:pt x="64" y="96"/>
                  </a:cubicBezTo>
                  <a:cubicBezTo>
                    <a:pt x="63" y="93"/>
                    <a:pt x="63" y="90"/>
                    <a:pt x="62" y="87"/>
                  </a:cubicBezTo>
                  <a:cubicBezTo>
                    <a:pt x="54" y="95"/>
                    <a:pt x="43" y="98"/>
                    <a:pt x="32" y="98"/>
                  </a:cubicBezTo>
                  <a:cubicBezTo>
                    <a:pt x="14" y="98"/>
                    <a:pt x="0" y="89"/>
                    <a:pt x="0" y="70"/>
                  </a:cubicBezTo>
                  <a:cubicBezTo>
                    <a:pt x="0" y="40"/>
                    <a:pt x="33" y="42"/>
                    <a:pt x="54" y="38"/>
                  </a:cubicBezTo>
                  <a:cubicBezTo>
                    <a:pt x="59" y="37"/>
                    <a:pt x="62" y="35"/>
                    <a:pt x="62" y="29"/>
                  </a:cubicBezTo>
                  <a:cubicBezTo>
                    <a:pt x="62" y="22"/>
                    <a:pt x="54" y="20"/>
                    <a:pt x="47" y="20"/>
                  </a:cubicBezTo>
                  <a:cubicBezTo>
                    <a:pt x="39" y="20"/>
                    <a:pt x="34" y="23"/>
                    <a:pt x="32" y="31"/>
                  </a:cubicBezTo>
                  <a:lnTo>
                    <a:pt x="4" y="31"/>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sp>
          <p:nvSpPr>
            <p:cNvPr id="32" name="Freeform 39"/>
            <p:cNvSpPr>
              <a:spLocks/>
            </p:cNvSpPr>
            <p:nvPr/>
          </p:nvSpPr>
          <p:spPr bwMode="auto">
            <a:xfrm>
              <a:off x="5348001" y="5716250"/>
              <a:ext cx="235740" cy="446546"/>
            </a:xfrm>
            <a:custGeom>
              <a:avLst/>
              <a:gdLst>
                <a:gd name="T0" fmla="*/ 65 w 65"/>
                <a:gd name="T1" fmla="*/ 48 h 123"/>
                <a:gd name="T2" fmla="*/ 46 w 65"/>
                <a:gd name="T3" fmla="*/ 48 h 123"/>
                <a:gd name="T4" fmla="*/ 46 w 65"/>
                <a:gd name="T5" fmla="*/ 91 h 123"/>
                <a:gd name="T6" fmla="*/ 57 w 65"/>
                <a:gd name="T7" fmla="*/ 100 h 123"/>
                <a:gd name="T8" fmla="*/ 65 w 65"/>
                <a:gd name="T9" fmla="*/ 99 h 123"/>
                <a:gd name="T10" fmla="*/ 65 w 65"/>
                <a:gd name="T11" fmla="*/ 122 h 123"/>
                <a:gd name="T12" fmla="*/ 48 w 65"/>
                <a:gd name="T13" fmla="*/ 123 h 123"/>
                <a:gd name="T14" fmla="*/ 15 w 65"/>
                <a:gd name="T15" fmla="*/ 90 h 123"/>
                <a:gd name="T16" fmla="*/ 15 w 65"/>
                <a:gd name="T17" fmla="*/ 48 h 123"/>
                <a:gd name="T18" fmla="*/ 0 w 65"/>
                <a:gd name="T19" fmla="*/ 48 h 123"/>
                <a:gd name="T20" fmla="*/ 0 w 65"/>
                <a:gd name="T21" fmla="*/ 29 h 123"/>
                <a:gd name="T22" fmla="*/ 15 w 65"/>
                <a:gd name="T23" fmla="*/ 29 h 123"/>
                <a:gd name="T24" fmla="*/ 15 w 65"/>
                <a:gd name="T25" fmla="*/ 0 h 123"/>
                <a:gd name="T26" fmla="*/ 46 w 65"/>
                <a:gd name="T27" fmla="*/ 0 h 123"/>
                <a:gd name="T28" fmla="*/ 46 w 65"/>
                <a:gd name="T29" fmla="*/ 29 h 123"/>
                <a:gd name="T30" fmla="*/ 65 w 65"/>
                <a:gd name="T31" fmla="*/ 29 h 123"/>
                <a:gd name="T32" fmla="*/ 65 w 65"/>
                <a:gd name="T33" fmla="*/ 4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123">
                  <a:moveTo>
                    <a:pt x="65" y="48"/>
                  </a:moveTo>
                  <a:cubicBezTo>
                    <a:pt x="46" y="48"/>
                    <a:pt x="46" y="48"/>
                    <a:pt x="46" y="48"/>
                  </a:cubicBezTo>
                  <a:cubicBezTo>
                    <a:pt x="46" y="91"/>
                    <a:pt x="46" y="91"/>
                    <a:pt x="46" y="91"/>
                  </a:cubicBezTo>
                  <a:cubicBezTo>
                    <a:pt x="46" y="98"/>
                    <a:pt x="50" y="100"/>
                    <a:pt x="57" y="100"/>
                  </a:cubicBezTo>
                  <a:cubicBezTo>
                    <a:pt x="59" y="100"/>
                    <a:pt x="62" y="99"/>
                    <a:pt x="65" y="99"/>
                  </a:cubicBezTo>
                  <a:cubicBezTo>
                    <a:pt x="65" y="122"/>
                    <a:pt x="65" y="122"/>
                    <a:pt x="65" y="122"/>
                  </a:cubicBezTo>
                  <a:cubicBezTo>
                    <a:pt x="59" y="122"/>
                    <a:pt x="54" y="123"/>
                    <a:pt x="48" y="123"/>
                  </a:cubicBezTo>
                  <a:cubicBezTo>
                    <a:pt x="22" y="123"/>
                    <a:pt x="15" y="115"/>
                    <a:pt x="15" y="90"/>
                  </a:cubicBezTo>
                  <a:cubicBezTo>
                    <a:pt x="15" y="48"/>
                    <a:pt x="15" y="48"/>
                    <a:pt x="15" y="48"/>
                  </a:cubicBezTo>
                  <a:cubicBezTo>
                    <a:pt x="0" y="48"/>
                    <a:pt x="0" y="48"/>
                    <a:pt x="0" y="48"/>
                  </a:cubicBezTo>
                  <a:cubicBezTo>
                    <a:pt x="0" y="29"/>
                    <a:pt x="0" y="29"/>
                    <a:pt x="0" y="29"/>
                  </a:cubicBezTo>
                  <a:cubicBezTo>
                    <a:pt x="15" y="29"/>
                    <a:pt x="15" y="29"/>
                    <a:pt x="15" y="29"/>
                  </a:cubicBezTo>
                  <a:cubicBezTo>
                    <a:pt x="15" y="0"/>
                    <a:pt x="15" y="0"/>
                    <a:pt x="15" y="0"/>
                  </a:cubicBezTo>
                  <a:cubicBezTo>
                    <a:pt x="46" y="0"/>
                    <a:pt x="46" y="0"/>
                    <a:pt x="46" y="0"/>
                  </a:cubicBezTo>
                  <a:cubicBezTo>
                    <a:pt x="46" y="29"/>
                    <a:pt x="46" y="29"/>
                    <a:pt x="46" y="29"/>
                  </a:cubicBezTo>
                  <a:cubicBezTo>
                    <a:pt x="65" y="29"/>
                    <a:pt x="65" y="29"/>
                    <a:pt x="65" y="29"/>
                  </a:cubicBezTo>
                  <a:lnTo>
                    <a:pt x="65" y="48"/>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sp>
          <p:nvSpPr>
            <p:cNvPr id="33" name="Freeform 40"/>
            <p:cNvSpPr>
              <a:spLocks/>
            </p:cNvSpPr>
            <p:nvPr/>
          </p:nvSpPr>
          <p:spPr bwMode="auto">
            <a:xfrm>
              <a:off x="2938464" y="4148805"/>
              <a:ext cx="2178330" cy="1357773"/>
            </a:xfrm>
            <a:custGeom>
              <a:avLst/>
              <a:gdLst>
                <a:gd name="T0" fmla="*/ 97 w 601"/>
                <a:gd name="T1" fmla="*/ 90 h 374"/>
                <a:gd name="T2" fmla="*/ 32 w 601"/>
                <a:gd name="T3" fmla="*/ 161 h 374"/>
                <a:gd name="T4" fmla="*/ 64 w 601"/>
                <a:gd name="T5" fmla="*/ 374 h 374"/>
                <a:gd name="T6" fmla="*/ 216 w 601"/>
                <a:gd name="T7" fmla="*/ 374 h 374"/>
                <a:gd name="T8" fmla="*/ 205 w 601"/>
                <a:gd name="T9" fmla="*/ 161 h 374"/>
                <a:gd name="T10" fmla="*/ 255 w 601"/>
                <a:gd name="T11" fmla="*/ 134 h 374"/>
                <a:gd name="T12" fmla="*/ 601 w 601"/>
                <a:gd name="T13" fmla="*/ 204 h 374"/>
                <a:gd name="T14" fmla="*/ 97 w 601"/>
                <a:gd name="T15" fmla="*/ 90 h 3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1" h="374">
                  <a:moveTo>
                    <a:pt x="97" y="90"/>
                  </a:moveTo>
                  <a:cubicBezTo>
                    <a:pt x="68" y="106"/>
                    <a:pt x="45" y="131"/>
                    <a:pt x="32" y="161"/>
                  </a:cubicBezTo>
                  <a:cubicBezTo>
                    <a:pt x="0" y="243"/>
                    <a:pt x="42" y="335"/>
                    <a:pt x="64" y="374"/>
                  </a:cubicBezTo>
                  <a:cubicBezTo>
                    <a:pt x="216" y="374"/>
                    <a:pt x="216" y="374"/>
                    <a:pt x="216" y="374"/>
                  </a:cubicBezTo>
                  <a:cubicBezTo>
                    <a:pt x="162" y="245"/>
                    <a:pt x="180" y="190"/>
                    <a:pt x="205" y="161"/>
                  </a:cubicBezTo>
                  <a:cubicBezTo>
                    <a:pt x="218" y="147"/>
                    <a:pt x="236" y="137"/>
                    <a:pt x="255" y="134"/>
                  </a:cubicBezTo>
                  <a:cubicBezTo>
                    <a:pt x="406" y="104"/>
                    <a:pt x="560" y="183"/>
                    <a:pt x="601" y="204"/>
                  </a:cubicBezTo>
                  <a:cubicBezTo>
                    <a:pt x="341" y="0"/>
                    <a:pt x="170" y="51"/>
                    <a:pt x="97" y="90"/>
                  </a:cubicBezTo>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sp>
          <p:nvSpPr>
            <p:cNvPr id="34" name="Freeform 41"/>
            <p:cNvSpPr>
              <a:spLocks/>
            </p:cNvSpPr>
            <p:nvPr/>
          </p:nvSpPr>
          <p:spPr bwMode="auto">
            <a:xfrm>
              <a:off x="5790014" y="5041898"/>
              <a:ext cx="2178330" cy="1364573"/>
            </a:xfrm>
            <a:custGeom>
              <a:avLst/>
              <a:gdLst>
                <a:gd name="T0" fmla="*/ 535 w 601"/>
                <a:gd name="T1" fmla="*/ 0 h 376"/>
                <a:gd name="T2" fmla="*/ 384 w 601"/>
                <a:gd name="T3" fmla="*/ 0 h 376"/>
                <a:gd name="T4" fmla="*/ 395 w 601"/>
                <a:gd name="T5" fmla="*/ 215 h 376"/>
                <a:gd name="T6" fmla="*/ 346 w 601"/>
                <a:gd name="T7" fmla="*/ 242 h 376"/>
                <a:gd name="T8" fmla="*/ 0 w 601"/>
                <a:gd name="T9" fmla="*/ 172 h 376"/>
                <a:gd name="T10" fmla="*/ 504 w 601"/>
                <a:gd name="T11" fmla="*/ 286 h 376"/>
                <a:gd name="T12" fmla="*/ 568 w 601"/>
                <a:gd name="T13" fmla="*/ 215 h 376"/>
                <a:gd name="T14" fmla="*/ 535 w 601"/>
                <a:gd name="T15" fmla="*/ 0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1" h="376">
                  <a:moveTo>
                    <a:pt x="535" y="0"/>
                  </a:moveTo>
                  <a:cubicBezTo>
                    <a:pt x="384" y="0"/>
                    <a:pt x="384" y="0"/>
                    <a:pt x="384" y="0"/>
                  </a:cubicBezTo>
                  <a:cubicBezTo>
                    <a:pt x="439" y="130"/>
                    <a:pt x="421" y="186"/>
                    <a:pt x="395" y="215"/>
                  </a:cubicBezTo>
                  <a:cubicBezTo>
                    <a:pt x="382" y="229"/>
                    <a:pt x="365" y="239"/>
                    <a:pt x="346" y="242"/>
                  </a:cubicBezTo>
                  <a:cubicBezTo>
                    <a:pt x="194" y="272"/>
                    <a:pt x="41" y="193"/>
                    <a:pt x="0" y="172"/>
                  </a:cubicBezTo>
                  <a:cubicBezTo>
                    <a:pt x="260" y="376"/>
                    <a:pt x="431" y="325"/>
                    <a:pt x="504" y="286"/>
                  </a:cubicBezTo>
                  <a:cubicBezTo>
                    <a:pt x="533" y="270"/>
                    <a:pt x="556" y="245"/>
                    <a:pt x="568" y="215"/>
                  </a:cubicBezTo>
                  <a:cubicBezTo>
                    <a:pt x="601" y="132"/>
                    <a:pt x="557" y="39"/>
                    <a:pt x="535" y="0"/>
                  </a:cubicBezTo>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57313966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Holder 5"/>
          <p:cNvSpPr>
            <a:spLocks noGrp="1"/>
          </p:cNvSpPr>
          <p:nvPr>
            <p:ph type="dt" sz="half" idx="6"/>
          </p:nvPr>
        </p:nvSpPr>
        <p:spPr>
          <a:xfrm>
            <a:off x="6597472" y="6624115"/>
            <a:ext cx="1540688" cy="108220"/>
          </a:xfrm>
          <a:prstGeom prst="rect">
            <a:avLst/>
          </a:prstGeom>
        </p:spPr>
        <p:txBody>
          <a:bodyPr wrap="square" lIns="0" tIns="0" rIns="0" bIns="0">
            <a:spAutoFit/>
          </a:bodyPr>
          <a:lstStyle>
            <a:lvl1pPr marL="8929" algn="l" defTabSz="642818" rtl="0" eaLnBrk="1" latinLnBrk="0" hangingPunct="1">
              <a:defRPr lang="en-US" sz="703" b="1" kern="1200" smtClean="0">
                <a:solidFill>
                  <a:schemeClr val="bg2"/>
                </a:solidFill>
                <a:latin typeface="Arial"/>
                <a:ea typeface="+mn-ea"/>
                <a:cs typeface="Arial"/>
              </a:defRPr>
            </a:lvl1pPr>
          </a:lstStyle>
          <a:p>
            <a:fld id="{14275066-CED8-2145-B140-24DD8FA94F6E}" type="datetime1">
              <a:rPr lang="en-GB" smtClean="0"/>
              <a:t>30/01/2018</a:t>
            </a:fld>
            <a:endParaRPr lang="bg-BG"/>
          </a:p>
        </p:txBody>
      </p:sp>
      <p:sp>
        <p:nvSpPr>
          <p:cNvPr id="4" name="Holder 4"/>
          <p:cNvSpPr>
            <a:spLocks noGrp="1"/>
          </p:cNvSpPr>
          <p:nvPr>
            <p:ph type="ftr" sz="quarter" idx="5"/>
          </p:nvPr>
        </p:nvSpPr>
        <p:spPr>
          <a:xfrm>
            <a:off x="3108960" y="6624115"/>
            <a:ext cx="3357330" cy="108220"/>
          </a:xfrm>
          <a:prstGeom prst="rect">
            <a:avLst/>
          </a:prstGeom>
        </p:spPr>
        <p:txBody>
          <a:bodyPr wrap="square" lIns="0" tIns="0" rIns="0" bIns="0">
            <a:spAutoFit/>
          </a:bodyPr>
          <a:lstStyle>
            <a:lvl1pPr marL="8929" algn="l" defTabSz="642818" rtl="0" eaLnBrk="1" latinLnBrk="0" hangingPunct="1">
              <a:defRPr lang="en-US" sz="703" b="1" kern="1200" dirty="0" smtClean="0">
                <a:solidFill>
                  <a:schemeClr val="bg1"/>
                </a:solidFill>
                <a:latin typeface="Arial"/>
                <a:ea typeface="+mn-ea"/>
                <a:cs typeface="Arial"/>
              </a:defRPr>
            </a:lvl1pPr>
          </a:lstStyle>
          <a:p>
            <a:endParaRPr lang="en-US"/>
          </a:p>
        </p:txBody>
      </p:sp>
      <p:sp>
        <p:nvSpPr>
          <p:cNvPr id="6" name="Holder 6"/>
          <p:cNvSpPr>
            <a:spLocks noGrp="1"/>
          </p:cNvSpPr>
          <p:nvPr>
            <p:ph type="sldNum" sz="quarter" idx="7"/>
          </p:nvPr>
        </p:nvSpPr>
        <p:spPr>
          <a:xfrm>
            <a:off x="8269342" y="6624115"/>
            <a:ext cx="417458" cy="108220"/>
          </a:xfrm>
          <a:prstGeom prst="rect">
            <a:avLst/>
          </a:prstGeom>
        </p:spPr>
        <p:txBody>
          <a:bodyPr wrap="square" lIns="0" tIns="0" rIns="0" bIns="0">
            <a:spAutoFit/>
          </a:bodyPr>
          <a:lstStyle>
            <a:lvl1pPr marL="8929" algn="r" defTabSz="642818" rtl="0" eaLnBrk="1" latinLnBrk="0" hangingPunct="1">
              <a:defRPr lang="uk-UA" sz="703" b="1" kern="1200" smtClean="0">
                <a:solidFill>
                  <a:schemeClr val="bg1"/>
                </a:solidFill>
                <a:latin typeface="Arial"/>
                <a:ea typeface="+mn-ea"/>
                <a:cs typeface="Arial"/>
              </a:defRPr>
            </a:lvl1pPr>
          </a:lstStyle>
          <a:p>
            <a:fld id="{B6F15528-21DE-4FAA-801E-634DDDAF4B2B}" type="slidenum">
              <a:rPr lang="uk-UA" smtClean="0"/>
              <a:pPr/>
              <a:t>‹#›</a:t>
            </a:fld>
            <a:endParaRPr lang="uk-UA"/>
          </a:p>
        </p:txBody>
      </p:sp>
      <p:sp>
        <p:nvSpPr>
          <p:cNvPr id="15" name="Title Placeholder 14"/>
          <p:cNvSpPr>
            <a:spLocks noGrp="1"/>
          </p:cNvSpPr>
          <p:nvPr>
            <p:ph type="title"/>
          </p:nvPr>
        </p:nvSpPr>
        <p:spPr>
          <a:xfrm>
            <a:off x="450112" y="318651"/>
            <a:ext cx="6918751" cy="523220"/>
          </a:xfrm>
          <a:prstGeom prst="rect">
            <a:avLst/>
          </a:prstGeom>
        </p:spPr>
        <p:txBody>
          <a:bodyPr vert="horz" wrap="square" lIns="0" tIns="45720" rIns="91440" bIns="45720" rtlCol="0" anchor="b" anchorCtr="0">
            <a:spAutoFit/>
          </a:bodyPr>
          <a:lstStyle/>
          <a:p>
            <a:r>
              <a:rPr lang="en-US" dirty="0" smtClean="0"/>
              <a:t>Click to edit Master title style</a:t>
            </a:r>
            <a:endParaRPr lang="en-US" dirty="0"/>
          </a:p>
        </p:txBody>
      </p:sp>
      <p:sp>
        <p:nvSpPr>
          <p:cNvPr id="2" name="Text Placeholder 1"/>
          <p:cNvSpPr>
            <a:spLocks noGrp="1"/>
          </p:cNvSpPr>
          <p:nvPr>
            <p:ph type="body" idx="1"/>
          </p:nvPr>
        </p:nvSpPr>
        <p:spPr>
          <a:xfrm>
            <a:off x="450112" y="1093679"/>
            <a:ext cx="8240259" cy="414510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a:t>
            </a:r>
            <a:r>
              <a:rPr lang="en-US" dirty="0" smtClean="0"/>
              <a:t>level</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702" r:id="rId2"/>
    <p:sldLayoutId id="2147483690" r:id="rId3"/>
    <p:sldLayoutId id="2147483662" r:id="rId4"/>
    <p:sldLayoutId id="2147483687" r:id="rId5"/>
    <p:sldLayoutId id="2147483710" r:id="rId6"/>
    <p:sldLayoutId id="2147483664" r:id="rId7"/>
    <p:sldLayoutId id="2147483666" r:id="rId8"/>
    <p:sldLayoutId id="2147483711" r:id="rId9"/>
    <p:sldLayoutId id="2147483678" r:id="rId10"/>
    <p:sldLayoutId id="2147483712" r:id="rId11"/>
    <p:sldLayoutId id="2147483665" r:id="rId12"/>
    <p:sldLayoutId id="2147483673" r:id="rId13"/>
    <p:sldLayoutId id="2147483674" r:id="rId14"/>
    <p:sldLayoutId id="2147483675" r:id="rId15"/>
    <p:sldLayoutId id="2147483676" r:id="rId16"/>
    <p:sldLayoutId id="2147483677" r:id="rId17"/>
    <p:sldLayoutId id="2147483713" r:id="rId18"/>
  </p:sldLayoutIdLst>
  <p:hf hdr="0"/>
  <p:txStyles>
    <p:titleStyle>
      <a:lvl1pPr marL="0" indent="0" eaLnBrk="1" hangingPunct="1">
        <a:lnSpc>
          <a:spcPct val="100000"/>
        </a:lnSpc>
        <a:buFont typeface="+mj-lt"/>
        <a:buNone/>
        <a:defRPr sz="2800" b="1">
          <a:solidFill>
            <a:schemeClr val="tx1"/>
          </a:solidFill>
          <a:latin typeface="+mj-lt"/>
          <a:ea typeface="+mj-ea"/>
          <a:cs typeface="+mj-cs"/>
        </a:defRPr>
      </a:lvl1pPr>
    </p:titleStyle>
    <p:bodyStyle>
      <a:lvl1pPr marL="0" indent="0" algn="l" defTabSz="642974" rtl="0" eaLnBrk="1" latinLnBrk="0" hangingPunct="1">
        <a:lnSpc>
          <a:spcPct val="100000"/>
        </a:lnSpc>
        <a:buFont typeface="Arial" charset="0"/>
        <a:buNone/>
        <a:defRPr lang="en-US" sz="1800" b="0" kern="0" dirty="0" smtClean="0">
          <a:solidFill>
            <a:schemeClr val="tx1"/>
          </a:solidFill>
          <a:latin typeface="Arial" charset="0"/>
          <a:ea typeface="Arial" charset="0"/>
          <a:cs typeface="Arial" charset="0"/>
        </a:defRPr>
      </a:lvl1pPr>
      <a:lvl2pPr marL="600540" indent="-285750" algn="l" defTabSz="642974" rtl="0" eaLnBrk="1" latinLnBrk="0" hangingPunct="1">
        <a:lnSpc>
          <a:spcPct val="100000"/>
        </a:lnSpc>
        <a:buClr>
          <a:schemeClr val="tx1"/>
        </a:buClr>
        <a:buSzPct val="95000"/>
        <a:buFont typeface="Arial" panose="020B0604020202020204" pitchFamily="34" charset="0"/>
        <a:buChar char="•"/>
        <a:tabLst/>
        <a:defRPr lang="en-US" sz="1600" b="0" kern="0" dirty="0" smtClean="0">
          <a:solidFill>
            <a:schemeClr val="tx1"/>
          </a:solidFill>
          <a:latin typeface="Arial" charset="0"/>
          <a:ea typeface="+mn-ea"/>
          <a:cs typeface="Arial" charset="0"/>
        </a:defRPr>
      </a:lvl2pPr>
      <a:lvl3pPr marL="771330" indent="-285750" algn="l" defTabSz="642974" eaLnBrk="1" hangingPunct="1">
        <a:lnSpc>
          <a:spcPct val="100000"/>
        </a:lnSpc>
        <a:buClr>
          <a:schemeClr val="accent1"/>
        </a:buClr>
        <a:buSzPct val="95000"/>
        <a:buFont typeface="Arial" panose="020B0604020202020204" pitchFamily="34" charset="0"/>
        <a:buChar char="•"/>
        <a:tabLst/>
        <a:defRPr lang="en-US" sz="1400" b="0" kern="0" dirty="0" smtClean="0">
          <a:solidFill>
            <a:schemeClr val="accent1"/>
          </a:solidFill>
          <a:latin typeface="+mn-lt"/>
          <a:ea typeface="+mn-ea"/>
          <a:cs typeface="+mn-cs"/>
        </a:defRPr>
      </a:lvl3pPr>
      <a:lvl4pPr marL="854610" indent="-171450" eaLnBrk="1" hangingPunct="1">
        <a:lnSpc>
          <a:spcPct val="100000"/>
        </a:lnSpc>
        <a:buFont typeface="Arial" panose="020B0604020202020204" pitchFamily="34" charset="0"/>
        <a:buChar char="•"/>
        <a:tabLst/>
        <a:defRPr sz="1200" i="0">
          <a:solidFill>
            <a:schemeClr val="tx1"/>
          </a:solidFill>
          <a:latin typeface="+mn-lt"/>
          <a:ea typeface="+mn-ea"/>
          <a:cs typeface="+mn-cs"/>
        </a:defRPr>
      </a:lvl4pPr>
      <a:lvl5pPr marL="846136" indent="0" eaLnBrk="1" hangingPunct="1">
        <a:lnSpc>
          <a:spcPct val="100000"/>
        </a:lnSpc>
        <a:buFont typeface="Arial" panose="020B0604020202020204" pitchFamily="34" charset="0"/>
        <a:buNone/>
        <a:tabLst/>
        <a:defRPr sz="1688">
          <a:solidFill>
            <a:schemeClr val="accent1"/>
          </a:solidFill>
          <a:latin typeface="+mn-lt"/>
          <a:ea typeface="+mn-ea"/>
          <a:cs typeface="+mn-cs"/>
        </a:defRPr>
      </a:lvl5pPr>
      <a:lvl6pPr marL="1607046" eaLnBrk="1" hangingPunct="1">
        <a:defRPr>
          <a:latin typeface="+mn-lt"/>
          <a:ea typeface="+mn-ea"/>
          <a:cs typeface="+mn-cs"/>
        </a:defRPr>
      </a:lvl6pPr>
      <a:lvl7pPr marL="1928454" eaLnBrk="1" hangingPunct="1">
        <a:defRPr>
          <a:latin typeface="+mn-lt"/>
          <a:ea typeface="+mn-ea"/>
          <a:cs typeface="+mn-cs"/>
        </a:defRPr>
      </a:lvl7pPr>
      <a:lvl8pPr marL="2249862" eaLnBrk="1" hangingPunct="1">
        <a:defRPr>
          <a:latin typeface="+mn-lt"/>
          <a:ea typeface="+mn-ea"/>
          <a:cs typeface="+mn-cs"/>
        </a:defRPr>
      </a:lvl8pPr>
      <a:lvl9pPr marL="2571271" eaLnBrk="1" hangingPunct="1">
        <a:defRPr>
          <a:latin typeface="+mn-lt"/>
          <a:ea typeface="+mn-ea"/>
          <a:cs typeface="+mn-cs"/>
        </a:defRPr>
      </a:lvl9pPr>
    </p:bodyStyle>
    <p:otherStyle>
      <a:lvl1pPr marL="0" eaLnBrk="1" hangingPunct="1">
        <a:defRPr>
          <a:latin typeface="+mn-lt"/>
          <a:ea typeface="+mn-ea"/>
          <a:cs typeface="+mn-cs"/>
        </a:defRPr>
      </a:lvl1pPr>
      <a:lvl2pPr marL="321408" eaLnBrk="1" hangingPunct="1">
        <a:defRPr>
          <a:latin typeface="+mn-lt"/>
          <a:ea typeface="+mn-ea"/>
          <a:cs typeface="+mn-cs"/>
        </a:defRPr>
      </a:lvl2pPr>
      <a:lvl3pPr marL="642818" eaLnBrk="1" hangingPunct="1">
        <a:defRPr>
          <a:latin typeface="+mn-lt"/>
          <a:ea typeface="+mn-ea"/>
          <a:cs typeface="+mn-cs"/>
        </a:defRPr>
      </a:lvl3pPr>
      <a:lvl4pPr marL="964227" eaLnBrk="1" hangingPunct="1">
        <a:defRPr>
          <a:latin typeface="+mn-lt"/>
          <a:ea typeface="+mn-ea"/>
          <a:cs typeface="+mn-cs"/>
        </a:defRPr>
      </a:lvl4pPr>
      <a:lvl5pPr marL="1285635" eaLnBrk="1" hangingPunct="1">
        <a:defRPr>
          <a:latin typeface="+mn-lt"/>
          <a:ea typeface="+mn-ea"/>
          <a:cs typeface="+mn-cs"/>
        </a:defRPr>
      </a:lvl5pPr>
      <a:lvl6pPr marL="1607046" eaLnBrk="1" hangingPunct="1">
        <a:defRPr>
          <a:latin typeface="+mn-lt"/>
          <a:ea typeface="+mn-ea"/>
          <a:cs typeface="+mn-cs"/>
        </a:defRPr>
      </a:lvl6pPr>
      <a:lvl7pPr marL="1928454" eaLnBrk="1" hangingPunct="1">
        <a:defRPr>
          <a:latin typeface="+mn-lt"/>
          <a:ea typeface="+mn-ea"/>
          <a:cs typeface="+mn-cs"/>
        </a:defRPr>
      </a:lvl7pPr>
      <a:lvl8pPr marL="2249862" eaLnBrk="1" hangingPunct="1">
        <a:defRPr>
          <a:latin typeface="+mn-lt"/>
          <a:ea typeface="+mn-ea"/>
          <a:cs typeface="+mn-cs"/>
        </a:defRPr>
      </a:lvl8pPr>
      <a:lvl9pPr marL="2571271" eaLnBrk="1" hangingPunct="1">
        <a:defRPr>
          <a:latin typeface="+mn-lt"/>
          <a:ea typeface="+mn-ea"/>
          <a:cs typeface="+mn-cs"/>
        </a:defRPr>
      </a:lvl9pPr>
    </p:otherStyle>
  </p:txStyles>
  <p:extLst mod="1">
    <p:ext uri="{27BBF7A9-308A-43DC-89C8-2F10F3537804}">
      <p15:sldGuideLst xmlns="" xmlns:p15="http://schemas.microsoft.com/office/powerpoint/2012/main">
        <p15:guide id="1" pos="281" userDrawn="1">
          <p15:clr>
            <a:srgbClr val="F26B43"/>
          </p15:clr>
        </p15:guide>
        <p15:guide id="2" pos="2880" userDrawn="1">
          <p15:clr>
            <a:srgbClr val="F26B43"/>
          </p15:clr>
        </p15:guide>
        <p15:guide id="3" orient="horz" pos="2160" userDrawn="1">
          <p15:clr>
            <a:srgbClr val="F26B43"/>
          </p15:clr>
        </p15:guide>
        <p15:guide id="4" pos="5479" userDrawn="1">
          <p15:clr>
            <a:srgbClr val="F26B43"/>
          </p15:clr>
        </p15:guide>
        <p15:guide id="5" orient="horz" pos="40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19.emf"/></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4"/>
          </p:nvPr>
        </p:nvSpPr>
        <p:spPr>
          <a:xfrm>
            <a:off x="1043608" y="4149080"/>
            <a:ext cx="7647707" cy="1800200"/>
          </a:xfrm>
        </p:spPr>
        <p:txBody>
          <a:bodyPr/>
          <a:lstStyle/>
          <a:p>
            <a:endParaRPr lang="en-GB" dirty="0" smtClean="0"/>
          </a:p>
          <a:p>
            <a:endParaRPr lang="en-GB" dirty="0"/>
          </a:p>
        </p:txBody>
      </p:sp>
      <p:sp>
        <p:nvSpPr>
          <p:cNvPr id="3" name="Title 2"/>
          <p:cNvSpPr>
            <a:spLocks noGrp="1"/>
          </p:cNvSpPr>
          <p:nvPr>
            <p:ph type="title"/>
          </p:nvPr>
        </p:nvSpPr>
        <p:spPr>
          <a:xfrm>
            <a:off x="827584" y="2708920"/>
            <a:ext cx="7647706" cy="2464777"/>
          </a:xfrm>
        </p:spPr>
        <p:txBody>
          <a:bodyPr/>
          <a:lstStyle/>
          <a:p>
            <a:pPr algn="ctr"/>
            <a:r>
              <a:rPr lang="en-GB" sz="6000" dirty="0" smtClean="0"/>
              <a:t>Associated British</a:t>
            </a:r>
            <a:br>
              <a:rPr lang="en-GB" sz="6000" dirty="0" smtClean="0"/>
            </a:br>
            <a:r>
              <a:rPr lang="en-GB" sz="6000" dirty="0"/>
              <a:t/>
            </a:r>
            <a:br>
              <a:rPr lang="en-GB" sz="6000" dirty="0"/>
            </a:br>
            <a:r>
              <a:rPr lang="en-GB" sz="6000" dirty="0" smtClean="0"/>
              <a:t>Ports</a:t>
            </a:r>
            <a:br>
              <a:rPr lang="en-GB" sz="6000" dirty="0" smtClean="0"/>
            </a:br>
            <a:r>
              <a:rPr lang="en-GB" sz="6000" dirty="0"/>
              <a:t/>
            </a:r>
            <a:br>
              <a:rPr lang="en-GB" sz="6000" dirty="0"/>
            </a:br>
            <a:r>
              <a:rPr lang="en-GB" sz="6000" dirty="0" smtClean="0"/>
              <a:t>Marine</a:t>
            </a:r>
            <a:r>
              <a:rPr lang="en-GB" dirty="0" smtClean="0"/>
              <a:t> </a:t>
            </a:r>
            <a:r>
              <a:rPr lang="en-GB" sz="6000" dirty="0" smtClean="0"/>
              <a:t>Presentation</a:t>
            </a:r>
            <a:endParaRPr lang="en-GB" dirty="0"/>
          </a:p>
        </p:txBody>
      </p:sp>
      <p:sp>
        <p:nvSpPr>
          <p:cNvPr id="13" name="AutoShape 4" descr="https://performancemanager5.successfactors.eu/eduPhoto/view?companyId=C0014373926P&amp;photo_type=liveProfile&amp;user_id=10001825&amp;mod="/>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2164906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446539" y="1093173"/>
            <a:ext cx="8248177" cy="5142954"/>
          </a:xfrm>
        </p:spPr>
        <p:txBody>
          <a:bodyPr>
            <a:normAutofit fontScale="92500" lnSpcReduction="20000"/>
          </a:bodyPr>
          <a:lstStyle/>
          <a:p>
            <a:pPr algn="ctr"/>
            <a:r>
              <a:rPr lang="en-GB" sz="1900" dirty="0" smtClean="0"/>
              <a:t>The Humber Marine Control Centre was a £5.2 Million investment from ABP. This is now the home to the Assistant Dock Master for Grimsby, VTS Humber which relocated from Spurn Point and VTS Data Centre which relocated from Hull.</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pPr algn="ctr"/>
            <a:endParaRPr lang="en-GB" dirty="0" smtClean="0"/>
          </a:p>
          <a:p>
            <a:pPr algn="ctr"/>
            <a:r>
              <a:rPr lang="en-GB" sz="1900" dirty="0" smtClean="0"/>
              <a:t>Vessel </a:t>
            </a:r>
            <a:r>
              <a:rPr lang="en-GB" sz="1900" dirty="0"/>
              <a:t>Traffic Services (VTS</a:t>
            </a:r>
            <a:r>
              <a:rPr lang="en-GB" sz="1900" dirty="0" smtClean="0"/>
              <a:t>) pictured right, </a:t>
            </a:r>
            <a:r>
              <a:rPr lang="en-GB" sz="1900" dirty="0"/>
              <a:t>contribute to the safety of life at sea, safety and efficiency of navigation, the protection of the marine environment, the adjacent shore area, worksites, and other offshore installations from possible adverse effects of marine </a:t>
            </a:r>
            <a:r>
              <a:rPr lang="en-GB" sz="1900" dirty="0" smtClean="0"/>
              <a:t>traffic.</a:t>
            </a:r>
            <a:endParaRPr lang="en-GB" sz="1900" dirty="0"/>
          </a:p>
          <a:p>
            <a:endParaRPr lang="en-GB" dirty="0"/>
          </a:p>
        </p:txBody>
      </p:sp>
      <p:sp>
        <p:nvSpPr>
          <p:cNvPr id="3" name="Title 2"/>
          <p:cNvSpPr>
            <a:spLocks noGrp="1"/>
          </p:cNvSpPr>
          <p:nvPr>
            <p:ph type="title"/>
          </p:nvPr>
        </p:nvSpPr>
        <p:spPr>
          <a:xfrm>
            <a:off x="450112" y="318651"/>
            <a:ext cx="8154336" cy="523220"/>
          </a:xfrm>
        </p:spPr>
        <p:txBody>
          <a:bodyPr/>
          <a:lstStyle/>
          <a:p>
            <a:pPr algn="ctr"/>
            <a:r>
              <a:rPr lang="en-GB" dirty="0" smtClean="0"/>
              <a:t>Humber Marine Control Centre</a:t>
            </a:r>
            <a:endParaRPr lang="en-GB"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84" r="3050"/>
          <a:stretch/>
        </p:blipFill>
        <p:spPr bwMode="auto">
          <a:xfrm>
            <a:off x="4693546" y="2348880"/>
            <a:ext cx="3982910" cy="24932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H:\Desktop\HMC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2348880"/>
            <a:ext cx="3740191" cy="24932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751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xtaylor\AppData\Local\Microsoft\Windows\Temporary Internet Files\Content.Outlook\BJG6TOMO\WP_20160317_02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665224"/>
            <a:ext cx="6806434" cy="401248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67544" y="5567883"/>
            <a:ext cx="8208912" cy="533351"/>
          </a:xfrm>
          <a:prstGeom prst="rect">
            <a:avLst/>
          </a:prstGeom>
          <a:noFill/>
        </p:spPr>
        <p:txBody>
          <a:bodyPr wrap="square" rtlCol="0">
            <a:spAutoFit/>
          </a:bodyPr>
          <a:lstStyle/>
          <a:p>
            <a:pPr algn="ctr"/>
            <a:endParaRPr lang="en-GB" dirty="0" smtClean="0"/>
          </a:p>
          <a:p>
            <a:pPr algn="ctr"/>
            <a:r>
              <a:rPr lang="en-GB" sz="1600" dirty="0" smtClean="0">
                <a:solidFill>
                  <a:schemeClr val="accent6">
                    <a:lumMod val="75000"/>
                  </a:schemeClr>
                </a:solidFill>
              </a:rPr>
              <a:t>The site was identified between Grimsby Royal and Fish Docks</a:t>
            </a:r>
            <a:r>
              <a:rPr lang="en-GB" sz="1600" dirty="0" smtClean="0">
                <a:solidFill>
                  <a:schemeClr val="bg1"/>
                </a:solidFill>
              </a:rPr>
              <a:t>.</a:t>
            </a:r>
            <a:endParaRPr lang="en-GB" sz="1600" dirty="0">
              <a:solidFill>
                <a:schemeClr val="bg1"/>
              </a:solidFill>
            </a:endParaRPr>
          </a:p>
        </p:txBody>
      </p:sp>
      <p:sp>
        <p:nvSpPr>
          <p:cNvPr id="2" name="Title 1"/>
          <p:cNvSpPr>
            <a:spLocks noGrp="1"/>
          </p:cNvSpPr>
          <p:nvPr>
            <p:ph type="title"/>
          </p:nvPr>
        </p:nvSpPr>
        <p:spPr>
          <a:xfrm>
            <a:off x="1100758" y="513541"/>
            <a:ext cx="7647706" cy="529953"/>
          </a:xfrm>
        </p:spPr>
        <p:txBody>
          <a:bodyPr/>
          <a:lstStyle/>
          <a:p>
            <a:r>
              <a:rPr lang="en-GB" sz="2400" u="sng" dirty="0" smtClean="0"/>
              <a:t>Humber Marine Control Centre</a:t>
            </a:r>
            <a:endParaRPr lang="en-GB" sz="2400" u="sng" dirty="0"/>
          </a:p>
        </p:txBody>
      </p:sp>
    </p:spTree>
    <p:extLst>
      <p:ext uri="{BB962C8B-B14F-4D97-AF65-F5344CB8AC3E}">
        <p14:creationId xmlns:p14="http://schemas.microsoft.com/office/powerpoint/2010/main" val="31601291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67544" y="5157192"/>
            <a:ext cx="8208912" cy="830997"/>
          </a:xfrm>
          <a:prstGeom prst="rect">
            <a:avLst/>
          </a:prstGeom>
          <a:noFill/>
        </p:spPr>
        <p:txBody>
          <a:bodyPr wrap="square" rtlCol="0">
            <a:spAutoFit/>
          </a:bodyPr>
          <a:lstStyle/>
          <a:p>
            <a:pPr algn="ctr"/>
            <a:endParaRPr lang="en-GB" sz="1600" dirty="0">
              <a:solidFill>
                <a:schemeClr val="bg1"/>
              </a:solidFill>
            </a:endParaRPr>
          </a:p>
          <a:p>
            <a:pPr algn="ctr"/>
            <a:r>
              <a:rPr lang="en-GB" sz="1600" dirty="0">
                <a:solidFill>
                  <a:schemeClr val="bg1"/>
                </a:solidFill>
              </a:rPr>
              <a:t>Humber Marine Control Centre was opened on 22nd August, one year to the date of breaking ground.</a:t>
            </a:r>
          </a:p>
        </p:txBody>
      </p:sp>
      <p:pic>
        <p:nvPicPr>
          <p:cNvPr id="9" name="Picture 2" descr="H:\Pictures\Completed HMC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1162" y="1664353"/>
            <a:ext cx="6321676" cy="3780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0" name="Title 1"/>
          <p:cNvSpPr>
            <a:spLocks noGrp="1"/>
          </p:cNvSpPr>
          <p:nvPr>
            <p:ph type="title"/>
          </p:nvPr>
        </p:nvSpPr>
        <p:spPr>
          <a:xfrm>
            <a:off x="467544" y="522783"/>
            <a:ext cx="7647706" cy="529953"/>
          </a:xfrm>
        </p:spPr>
        <p:txBody>
          <a:bodyPr/>
          <a:lstStyle/>
          <a:p>
            <a:r>
              <a:rPr lang="en-GB" sz="2800" u="sng" dirty="0" smtClean="0">
                <a:solidFill>
                  <a:schemeClr val="accent6">
                    <a:lumMod val="75000"/>
                  </a:schemeClr>
                </a:solidFill>
              </a:rPr>
              <a:t>Humber Marine Control Centre</a:t>
            </a:r>
            <a:endParaRPr lang="en-GB" sz="2800" u="sng" dirty="0">
              <a:solidFill>
                <a:schemeClr val="accent6">
                  <a:lumMod val="75000"/>
                </a:schemeClr>
              </a:solidFill>
            </a:endParaRPr>
          </a:p>
        </p:txBody>
      </p:sp>
    </p:spTree>
    <p:extLst>
      <p:ext uri="{BB962C8B-B14F-4D97-AF65-F5344CB8AC3E}">
        <p14:creationId xmlns:p14="http://schemas.microsoft.com/office/powerpoint/2010/main" val="3994561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4"/>
          </p:nvPr>
        </p:nvSpPr>
        <p:spPr>
          <a:xfrm>
            <a:off x="467544" y="846526"/>
            <a:ext cx="7647707" cy="278218"/>
          </a:xfrm>
        </p:spPr>
        <p:txBody>
          <a:bodyPr/>
          <a:lstStyle/>
          <a:p>
            <a:r>
              <a:rPr lang="en-GB" u="sng" dirty="0" smtClean="0">
                <a:solidFill>
                  <a:schemeClr val="accent6">
                    <a:lumMod val="75000"/>
                  </a:schemeClr>
                </a:solidFill>
              </a:rPr>
              <a:t>Marine Response Centre</a:t>
            </a:r>
            <a:endParaRPr lang="en-GB" u="sng" dirty="0">
              <a:solidFill>
                <a:schemeClr val="accent6">
                  <a:lumMod val="75000"/>
                </a:schemeClr>
              </a:solidFill>
            </a:endParaRPr>
          </a:p>
        </p:txBody>
      </p:sp>
      <p:sp>
        <p:nvSpPr>
          <p:cNvPr id="8" name="Rectangle 7"/>
          <p:cNvSpPr/>
          <p:nvPr/>
        </p:nvSpPr>
        <p:spPr>
          <a:xfrm>
            <a:off x="1239319" y="5445224"/>
            <a:ext cx="6665364" cy="523220"/>
          </a:xfrm>
          <a:prstGeom prst="rect">
            <a:avLst/>
          </a:prstGeom>
        </p:spPr>
        <p:txBody>
          <a:bodyPr wrap="square">
            <a:spAutoFit/>
          </a:bodyPr>
          <a:lstStyle/>
          <a:p>
            <a:pPr algn="ctr"/>
            <a:r>
              <a:rPr lang="fr-FR" sz="1400" dirty="0">
                <a:solidFill>
                  <a:schemeClr val="bg1"/>
                </a:solidFill>
              </a:rPr>
              <a:t>Grimsby Port Office </a:t>
            </a:r>
            <a:r>
              <a:rPr lang="en-GB" sz="1400" dirty="0" smtClean="0">
                <a:solidFill>
                  <a:schemeClr val="bg1"/>
                </a:solidFill>
              </a:rPr>
              <a:t>Resilient</a:t>
            </a:r>
            <a:r>
              <a:rPr lang="fr-FR" sz="1400" dirty="0" smtClean="0">
                <a:solidFill>
                  <a:schemeClr val="bg1"/>
                </a:solidFill>
              </a:rPr>
              <a:t> </a:t>
            </a:r>
            <a:r>
              <a:rPr lang="fr-FR" sz="1400" dirty="0">
                <a:solidFill>
                  <a:schemeClr val="bg1"/>
                </a:solidFill>
              </a:rPr>
              <a:t>Suite Marine </a:t>
            </a:r>
            <a:r>
              <a:rPr lang="en-GB" sz="1400" dirty="0" smtClean="0">
                <a:solidFill>
                  <a:schemeClr val="bg1"/>
                </a:solidFill>
              </a:rPr>
              <a:t>Response</a:t>
            </a:r>
            <a:r>
              <a:rPr lang="fr-FR" sz="1400" dirty="0" smtClean="0">
                <a:solidFill>
                  <a:schemeClr val="bg1"/>
                </a:solidFill>
              </a:rPr>
              <a:t> Centre</a:t>
            </a:r>
          </a:p>
          <a:p>
            <a:pPr algn="ctr"/>
            <a:r>
              <a:rPr lang="fr-FR" sz="1400" dirty="0" smtClean="0">
                <a:solidFill>
                  <a:schemeClr val="bg1"/>
                </a:solidFill>
              </a:rPr>
              <a:t>HUMEX 14 </a:t>
            </a:r>
            <a:r>
              <a:rPr lang="fr-FR" sz="1400" dirty="0" err="1" smtClean="0">
                <a:solidFill>
                  <a:schemeClr val="bg1"/>
                </a:solidFill>
              </a:rPr>
              <a:t>November</a:t>
            </a:r>
            <a:r>
              <a:rPr lang="fr-FR" sz="1400" dirty="0" smtClean="0">
                <a:solidFill>
                  <a:schemeClr val="bg1"/>
                </a:solidFill>
              </a:rPr>
              <a:t> </a:t>
            </a:r>
            <a:r>
              <a:rPr lang="fr-FR" sz="1400" dirty="0">
                <a:solidFill>
                  <a:schemeClr val="bg1"/>
                </a:solidFill>
              </a:rPr>
              <a:t>2017. </a:t>
            </a:r>
          </a:p>
        </p:txBody>
      </p:sp>
      <p:pic>
        <p:nvPicPr>
          <p:cNvPr id="10" name="Picture 2" descr="H:\Pictures\MRC - Humex.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8691" y="1640371"/>
            <a:ext cx="6506619" cy="37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2774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4"/>
          </p:nvPr>
        </p:nvSpPr>
        <p:spPr>
          <a:xfrm>
            <a:off x="467544" y="918534"/>
            <a:ext cx="7647707" cy="278218"/>
          </a:xfrm>
        </p:spPr>
        <p:txBody>
          <a:bodyPr/>
          <a:lstStyle/>
          <a:p>
            <a:r>
              <a:rPr lang="en-GB" u="sng" dirty="0" smtClean="0">
                <a:solidFill>
                  <a:schemeClr val="accent6">
                    <a:lumMod val="75000"/>
                  </a:schemeClr>
                </a:solidFill>
              </a:rPr>
              <a:t>VTS Resilience Suite</a:t>
            </a:r>
            <a:endParaRPr lang="en-GB" u="sng" dirty="0">
              <a:solidFill>
                <a:schemeClr val="accent6">
                  <a:lumMod val="75000"/>
                </a:schemeClr>
              </a:solidFill>
            </a:endParaRPr>
          </a:p>
        </p:txBody>
      </p:sp>
      <p:sp>
        <p:nvSpPr>
          <p:cNvPr id="8" name="Rectangle 7"/>
          <p:cNvSpPr/>
          <p:nvPr/>
        </p:nvSpPr>
        <p:spPr>
          <a:xfrm>
            <a:off x="1239319" y="5445224"/>
            <a:ext cx="6665364" cy="523220"/>
          </a:xfrm>
          <a:prstGeom prst="rect">
            <a:avLst/>
          </a:prstGeom>
        </p:spPr>
        <p:txBody>
          <a:bodyPr wrap="square">
            <a:spAutoFit/>
          </a:bodyPr>
          <a:lstStyle/>
          <a:p>
            <a:pPr algn="ctr"/>
            <a:r>
              <a:rPr lang="fr-FR" sz="1400" dirty="0">
                <a:solidFill>
                  <a:schemeClr val="bg1"/>
                </a:solidFill>
              </a:rPr>
              <a:t>Grimsby Port Office </a:t>
            </a:r>
            <a:r>
              <a:rPr lang="en-GB" sz="1400" dirty="0" smtClean="0">
                <a:solidFill>
                  <a:schemeClr val="bg1"/>
                </a:solidFill>
              </a:rPr>
              <a:t>Resilient</a:t>
            </a:r>
            <a:r>
              <a:rPr lang="fr-FR" sz="1400" dirty="0" smtClean="0">
                <a:solidFill>
                  <a:schemeClr val="bg1"/>
                </a:solidFill>
              </a:rPr>
              <a:t> </a:t>
            </a:r>
            <a:r>
              <a:rPr lang="fr-FR" sz="1400" dirty="0">
                <a:solidFill>
                  <a:schemeClr val="bg1"/>
                </a:solidFill>
              </a:rPr>
              <a:t>Suite Marine </a:t>
            </a:r>
            <a:r>
              <a:rPr lang="en-GB" sz="1400" dirty="0" smtClean="0">
                <a:solidFill>
                  <a:schemeClr val="bg1"/>
                </a:solidFill>
              </a:rPr>
              <a:t>Response</a:t>
            </a:r>
            <a:r>
              <a:rPr lang="fr-FR" sz="1400" dirty="0" smtClean="0">
                <a:solidFill>
                  <a:schemeClr val="bg1"/>
                </a:solidFill>
              </a:rPr>
              <a:t> Centre</a:t>
            </a:r>
          </a:p>
          <a:p>
            <a:pPr algn="ctr"/>
            <a:r>
              <a:rPr lang="fr-FR" sz="1400" dirty="0" smtClean="0">
                <a:solidFill>
                  <a:schemeClr val="bg1"/>
                </a:solidFill>
              </a:rPr>
              <a:t>HUMEX 14 </a:t>
            </a:r>
            <a:r>
              <a:rPr lang="en-GB" sz="1400" dirty="0" smtClean="0">
                <a:solidFill>
                  <a:schemeClr val="bg1"/>
                </a:solidFill>
              </a:rPr>
              <a:t>November</a:t>
            </a:r>
            <a:r>
              <a:rPr lang="fr-FR" sz="1400" dirty="0" smtClean="0">
                <a:solidFill>
                  <a:schemeClr val="bg1"/>
                </a:solidFill>
              </a:rPr>
              <a:t> </a:t>
            </a:r>
            <a:r>
              <a:rPr lang="fr-FR" sz="1400" dirty="0">
                <a:solidFill>
                  <a:schemeClr val="bg1"/>
                </a:solidFill>
              </a:rPr>
              <a:t>2017. </a:t>
            </a:r>
          </a:p>
        </p:txBody>
      </p:sp>
      <p:pic>
        <p:nvPicPr>
          <p:cNvPr id="7" name="Picture 2" descr="H:\Pictures\VTS Back u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305" y="1665224"/>
            <a:ext cx="6705391" cy="37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6365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52642867"/>
              </p:ext>
            </p:extLst>
          </p:nvPr>
        </p:nvGraphicFramePr>
        <p:xfrm>
          <a:off x="467544" y="476672"/>
          <a:ext cx="5112568" cy="3229971"/>
        </p:xfrm>
        <a:graphic>
          <a:graphicData uri="http://schemas.openxmlformats.org/presentationml/2006/ole">
            <mc:AlternateContent xmlns:mc="http://schemas.openxmlformats.org/markup-compatibility/2006">
              <mc:Choice xmlns:v="urn:schemas-microsoft-com:vml" Requires="v">
                <p:oleObj spid="_x0000_s4136" name="Acrobat Document" r:id="rId3" imgW="22964584" imgH="14506384" progId="AcroExch.Document.DC">
                  <p:embed/>
                </p:oleObj>
              </mc:Choice>
              <mc:Fallback>
                <p:oleObj name="Acrobat Document" r:id="rId3" imgW="22964584" imgH="14506384" progId="AcroExch.Document.DC">
                  <p:embed/>
                  <p:pic>
                    <p:nvPicPr>
                      <p:cNvPr id="0" name=""/>
                      <p:cNvPicPr/>
                      <p:nvPr/>
                    </p:nvPicPr>
                    <p:blipFill>
                      <a:blip r:embed="rId4"/>
                      <a:stretch>
                        <a:fillRect/>
                      </a:stretch>
                    </p:blipFill>
                    <p:spPr>
                      <a:xfrm>
                        <a:off x="467544" y="476672"/>
                        <a:ext cx="5112568" cy="3229971"/>
                      </a:xfrm>
                      <a:prstGeom prst="rect">
                        <a:avLst/>
                      </a:prstGeom>
                    </p:spPr>
                  </p:pic>
                </p:oleObj>
              </mc:Fallback>
            </mc:AlternateContent>
          </a:graphicData>
        </a:graphic>
      </p:graphicFrame>
      <p:sp>
        <p:nvSpPr>
          <p:cNvPr id="6" name="TextBox 5"/>
          <p:cNvSpPr txBox="1"/>
          <p:nvPr/>
        </p:nvSpPr>
        <p:spPr>
          <a:xfrm>
            <a:off x="467544" y="159993"/>
            <a:ext cx="4752528" cy="400110"/>
          </a:xfrm>
          <a:prstGeom prst="rect">
            <a:avLst/>
          </a:prstGeom>
          <a:noFill/>
        </p:spPr>
        <p:txBody>
          <a:bodyPr wrap="square" rtlCol="0">
            <a:spAutoFit/>
          </a:bodyPr>
          <a:lstStyle/>
          <a:p>
            <a:r>
              <a:rPr lang="en-GB" sz="2000" b="1" u="sng" dirty="0" smtClean="0"/>
              <a:t>Hydrography</a:t>
            </a:r>
            <a:endParaRPr lang="en-GB" sz="2000" b="1" u="sng" dirty="0"/>
          </a:p>
        </p:txBody>
      </p:sp>
      <p:sp>
        <p:nvSpPr>
          <p:cNvPr id="7" name="TextBox 6"/>
          <p:cNvSpPr txBox="1"/>
          <p:nvPr/>
        </p:nvSpPr>
        <p:spPr>
          <a:xfrm>
            <a:off x="458145" y="3861048"/>
            <a:ext cx="5688632" cy="2446824"/>
          </a:xfrm>
          <a:prstGeom prst="rect">
            <a:avLst/>
          </a:prstGeom>
          <a:noFill/>
          <a:ln>
            <a:solidFill>
              <a:schemeClr val="accent1"/>
            </a:solidFill>
          </a:ln>
        </p:spPr>
        <p:txBody>
          <a:bodyPr wrap="square" rtlCol="0">
            <a:spAutoFit/>
          </a:bodyPr>
          <a:lstStyle/>
          <a:p>
            <a:pPr marL="607158" lvl="1" indent="-285750">
              <a:spcBef>
                <a:spcPct val="50000"/>
              </a:spcBef>
              <a:buFont typeface="Arial" panose="020B0604020202020204" pitchFamily="34" charset="0"/>
              <a:buChar char="•"/>
            </a:pPr>
            <a:r>
              <a:rPr lang="en-GB" altLang="en-US" sz="1800" dirty="0" smtClean="0"/>
              <a:t>The Humber drains an area the size of 1/5</a:t>
            </a:r>
            <a:r>
              <a:rPr lang="en-GB" altLang="en-US" sz="1800" baseline="30000" dirty="0" smtClean="0"/>
              <a:t>th</a:t>
            </a:r>
            <a:r>
              <a:rPr lang="en-GB" altLang="en-US" sz="1800" dirty="0" smtClean="0"/>
              <a:t> of the UK (almost 25,000km</a:t>
            </a:r>
            <a:r>
              <a:rPr lang="en-GB" sz="1800" dirty="0" smtClean="0"/>
              <a:t>²) on each tide with a tidal range of up to 7.4m.  </a:t>
            </a:r>
          </a:p>
          <a:p>
            <a:pPr marL="607158" lvl="1" indent="-285750">
              <a:spcBef>
                <a:spcPct val="50000"/>
              </a:spcBef>
              <a:buFont typeface="Arial" panose="020B0604020202020204" pitchFamily="34" charset="0"/>
              <a:buChar char="•"/>
            </a:pPr>
            <a:r>
              <a:rPr lang="en-GB" sz="1800" dirty="0" smtClean="0"/>
              <a:t>This requires constant hydrographic surveying of which the results are promulgated to Mariners and stakeholders within hours of completion making it potentially the most efficient system in the world.</a:t>
            </a:r>
            <a:endParaRPr lang="en-GB" altLang="en-US" sz="1800" dirty="0"/>
          </a:p>
        </p:txBody>
      </p:sp>
      <p:sp>
        <p:nvSpPr>
          <p:cNvPr id="3" name="Rectangle 2"/>
          <p:cNvSpPr/>
          <p:nvPr/>
        </p:nvSpPr>
        <p:spPr>
          <a:xfrm>
            <a:off x="5868144" y="1700808"/>
            <a:ext cx="2875112" cy="1200329"/>
          </a:xfrm>
          <a:prstGeom prst="rect">
            <a:avLst/>
          </a:prstGeom>
          <a:ln>
            <a:solidFill>
              <a:schemeClr val="accent1"/>
            </a:solidFill>
          </a:ln>
        </p:spPr>
        <p:txBody>
          <a:bodyPr wrap="square">
            <a:spAutoFit/>
          </a:bodyPr>
          <a:lstStyle/>
          <a:p>
            <a:pPr lvl="1">
              <a:spcBef>
                <a:spcPct val="50000"/>
              </a:spcBef>
            </a:pPr>
            <a:r>
              <a:rPr lang="en-GB" altLang="en-US" sz="1800" dirty="0">
                <a:solidFill>
                  <a:srgbClr val="203664"/>
                </a:solidFill>
              </a:rPr>
              <a:t>3 survey </a:t>
            </a:r>
            <a:r>
              <a:rPr lang="en-GB" altLang="en-US" sz="1800" dirty="0" smtClean="0">
                <a:solidFill>
                  <a:srgbClr val="203664"/>
                </a:solidFill>
              </a:rPr>
              <a:t>craft: </a:t>
            </a:r>
            <a:r>
              <a:rPr lang="en-GB" altLang="en-US" sz="1800" dirty="0">
                <a:solidFill>
                  <a:srgbClr val="203664"/>
                </a:solidFill>
              </a:rPr>
              <a:t>‘Humber Ranger’, ‘Humber Charter’ </a:t>
            </a:r>
            <a:r>
              <a:rPr lang="en-GB" altLang="en-US" sz="1800" dirty="0" smtClean="0">
                <a:solidFill>
                  <a:srgbClr val="203664"/>
                </a:solidFill>
              </a:rPr>
              <a:t>‘</a:t>
            </a:r>
            <a:r>
              <a:rPr lang="en-GB" altLang="en-US" sz="1800" dirty="0">
                <a:solidFill>
                  <a:srgbClr val="203664"/>
                </a:solidFill>
              </a:rPr>
              <a:t>Humber Sounder’. </a:t>
            </a:r>
          </a:p>
        </p:txBody>
      </p:sp>
      <p:sp>
        <p:nvSpPr>
          <p:cNvPr id="4" name="TextBox 3"/>
          <p:cNvSpPr txBox="1"/>
          <p:nvPr/>
        </p:nvSpPr>
        <p:spPr>
          <a:xfrm>
            <a:off x="6300192" y="3356992"/>
            <a:ext cx="2299048" cy="2226122"/>
          </a:xfrm>
          <a:prstGeom prst="rect">
            <a:avLst/>
          </a:prstGeom>
          <a:noFill/>
          <a:ln>
            <a:solidFill>
              <a:schemeClr val="accent1"/>
            </a:solidFill>
          </a:ln>
          <a:scene3d>
            <a:camera prst="orthographicFront"/>
            <a:lightRig rig="threePt" dir="t"/>
          </a:scene3d>
          <a:sp3d>
            <a:bevelT w="165100" prst="coolSlant"/>
          </a:sp3d>
        </p:spPr>
        <p:txBody>
          <a:bodyPr wrap="square" rtlCol="0">
            <a:spAutoFit/>
          </a:bodyPr>
          <a:lstStyle/>
          <a:p>
            <a:pPr marL="0" lvl="1"/>
            <a:r>
              <a:rPr lang="en-GB" altLang="en-US" sz="1800" dirty="0"/>
              <a:t>At least 600 million soundings forming 800 individual surveys per annum resulting in 25 km of paper charts being produced.</a:t>
            </a:r>
          </a:p>
          <a:p>
            <a:endParaRPr lang="en-GB" dirty="0"/>
          </a:p>
        </p:txBody>
      </p:sp>
    </p:spTree>
    <p:extLst>
      <p:ext uri="{BB962C8B-B14F-4D97-AF65-F5344CB8AC3E}">
        <p14:creationId xmlns:p14="http://schemas.microsoft.com/office/powerpoint/2010/main" val="5203187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
          </p:nvPr>
        </p:nvSpPr>
        <p:spPr>
          <a:xfrm>
            <a:off x="395536" y="1340768"/>
            <a:ext cx="8432366" cy="1152128"/>
          </a:xfrm>
        </p:spPr>
        <p:txBody>
          <a:bodyPr/>
          <a:lstStyle/>
          <a:p>
            <a:pPr marL="285750" indent="-285750">
              <a:buFont typeface="Arial" panose="020B0604020202020204" pitchFamily="34" charset="0"/>
              <a:buChar char="•"/>
            </a:pPr>
            <a:r>
              <a:rPr lang="en-GB" sz="1800" b="0" dirty="0" smtClean="0"/>
              <a:t>Mariners on the Humber utilise more than 500 Aids to Navigation.  These can be lights or buoys .  Although we do not own them all, as the Local Lighthouse Authority, ABP has the responsibility to ensure that </a:t>
            </a:r>
            <a:r>
              <a:rPr lang="en-GB" sz="1800" b="0" u="sng" dirty="0" smtClean="0"/>
              <a:t>ALL</a:t>
            </a:r>
            <a:r>
              <a:rPr lang="en-GB" sz="1800" b="0" dirty="0" smtClean="0"/>
              <a:t> are monitored, maintained or replaced as efficiently as possible.   </a:t>
            </a:r>
          </a:p>
          <a:p>
            <a:pPr marL="285750" indent="-285750">
              <a:buFont typeface="Arial" panose="020B0604020202020204" pitchFamily="34" charset="0"/>
              <a:buChar char="•"/>
            </a:pPr>
            <a:endParaRPr lang="en-GB" sz="1800" b="0" dirty="0" smtClean="0"/>
          </a:p>
          <a:p>
            <a:pPr marL="285750" indent="-285750">
              <a:buFont typeface="Arial" panose="020B0604020202020204" pitchFamily="34" charset="0"/>
              <a:buChar char="•"/>
            </a:pPr>
            <a:r>
              <a:rPr lang="en-GB" sz="1800" b="0" dirty="0" smtClean="0"/>
              <a:t>HES relies on revenue raised by conservancy dues on vessels entering the Humber from sea to enable it to maintain a safe and environmentally-sustainable harbour for the benefit of all estuary users. </a:t>
            </a:r>
          </a:p>
          <a:p>
            <a:endParaRPr lang="en-GB" sz="1800" b="0" dirty="0" smtClean="0"/>
          </a:p>
          <a:p>
            <a:pPr marL="285750" indent="-285750">
              <a:buFont typeface="Arial" panose="020B0604020202020204" pitchFamily="34" charset="0"/>
              <a:buChar char="•"/>
            </a:pPr>
            <a:r>
              <a:rPr lang="en-GB" sz="1800" b="0" dirty="0" smtClean="0"/>
              <a:t>Maintenance and conservation of the Harbour Authority area through dredging, lighting, provision of buoys is funded by charging conservancy dues.</a:t>
            </a:r>
          </a:p>
          <a:p>
            <a:pPr marL="285750" indent="-285750">
              <a:buFont typeface="Arial" panose="020B0604020202020204" pitchFamily="34" charset="0"/>
              <a:buChar char="•"/>
            </a:pPr>
            <a:endParaRPr lang="en-GB" sz="1800" dirty="0"/>
          </a:p>
          <a:p>
            <a:endParaRPr lang="en-GB" sz="2000" dirty="0" smtClean="0"/>
          </a:p>
          <a:p>
            <a:endParaRPr lang="en-GB" sz="2000" dirty="0"/>
          </a:p>
        </p:txBody>
      </p:sp>
      <p:sp>
        <p:nvSpPr>
          <p:cNvPr id="4" name="Title 3"/>
          <p:cNvSpPr>
            <a:spLocks noGrp="1"/>
          </p:cNvSpPr>
          <p:nvPr>
            <p:ph type="title"/>
          </p:nvPr>
        </p:nvSpPr>
        <p:spPr>
          <a:xfrm>
            <a:off x="482571" y="476672"/>
            <a:ext cx="7647706" cy="506614"/>
          </a:xfrm>
        </p:spPr>
        <p:txBody>
          <a:bodyPr/>
          <a:lstStyle/>
          <a:p>
            <a:r>
              <a:rPr lang="en-GB" sz="2000" u="sng" dirty="0" smtClean="0"/>
              <a:t>Conservancy</a:t>
            </a:r>
            <a:endParaRPr lang="en-GB" sz="2000" u="sng" dirty="0"/>
          </a:p>
        </p:txBody>
      </p:sp>
      <p:pic>
        <p:nvPicPr>
          <p:cNvPr id="5" name="Picture 4" descr="Buoys Alb D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4005064"/>
            <a:ext cx="3190478" cy="23928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MSUpics2003_0416_103025A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5292080" y="4005063"/>
            <a:ext cx="3190478" cy="23928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958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a:bodyPr>
          <a:lstStyle/>
          <a:p>
            <a:pPr algn="ctr"/>
            <a:r>
              <a:rPr lang="en-GB" sz="2800" dirty="0" smtClean="0"/>
              <a:t>The Noble Art of Moving Mud</a:t>
            </a:r>
            <a:endParaRPr lang="en-GB" sz="3000" dirty="0" smtClean="0"/>
          </a:p>
          <a:p>
            <a:r>
              <a:rPr lang="en-GB" dirty="0" smtClean="0"/>
              <a:t>ABP has a duty </a:t>
            </a:r>
            <a:r>
              <a:rPr lang="en-GB" dirty="0"/>
              <a:t>to </a:t>
            </a:r>
            <a:r>
              <a:rPr lang="en-GB" dirty="0" smtClean="0"/>
              <a:t>maintain </a:t>
            </a:r>
            <a:r>
              <a:rPr lang="en-GB" dirty="0"/>
              <a:t>water depths in our ports </a:t>
            </a:r>
            <a:r>
              <a:rPr lang="en-GB" dirty="0" smtClean="0"/>
              <a:t>and on our jetties to ensure that vessels using the port have the required Under Keel Clearance for the duration of their visit.</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r>
              <a:rPr lang="en-GB" dirty="0" smtClean="0"/>
              <a:t>In order to meet this commitment we deploy a fleet of dredgers of varying size and capability to take up the challenge of keeping our berths clear, this is a 24 hour, 365 day operation that requires a lot of strategic planning and surveying and involves the movement of enormous quantities of river mud.</a:t>
            </a:r>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sp>
        <p:nvSpPr>
          <p:cNvPr id="3" name="Title 2"/>
          <p:cNvSpPr>
            <a:spLocks noGrp="1"/>
          </p:cNvSpPr>
          <p:nvPr>
            <p:ph type="title"/>
          </p:nvPr>
        </p:nvSpPr>
        <p:spPr>
          <a:xfrm>
            <a:off x="1043608" y="332656"/>
            <a:ext cx="6918751" cy="523220"/>
          </a:xfrm>
        </p:spPr>
        <p:txBody>
          <a:bodyPr/>
          <a:lstStyle/>
          <a:p>
            <a:pPr algn="ctr"/>
            <a:r>
              <a:rPr lang="en-GB" dirty="0" smtClean="0"/>
              <a:t>DREDGING ON THE HUMBER</a:t>
            </a:r>
            <a:endParaRPr lang="en-GB" dirty="0"/>
          </a:p>
        </p:txBody>
      </p:sp>
      <p:pic>
        <p:nvPicPr>
          <p:cNvPr id="7" name="Picture 2" descr="C:\Users\pchristy\Desktop\UKD_Bluef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628748"/>
            <a:ext cx="3240360" cy="18002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pchristy\Desktop\UKD_Seahorse_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620583"/>
            <a:ext cx="2946946"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6092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fontScale="92500" lnSpcReduction="10000"/>
          </a:bodyPr>
          <a:lstStyle/>
          <a:p>
            <a:pPr algn="ctr"/>
            <a:r>
              <a:rPr lang="en-GB" sz="1900" dirty="0" smtClean="0"/>
              <a:t>In </a:t>
            </a:r>
            <a:r>
              <a:rPr lang="en-GB" sz="1900" dirty="0"/>
              <a:t>2016 we dredged a total of </a:t>
            </a:r>
            <a:r>
              <a:rPr lang="en-GB" sz="1900" dirty="0" smtClean="0"/>
              <a:t>4,900,000 tonnes </a:t>
            </a:r>
            <a:r>
              <a:rPr lang="en-GB" sz="1900" dirty="0"/>
              <a:t>of </a:t>
            </a:r>
            <a:r>
              <a:rPr lang="en-GB" sz="1900" dirty="0" smtClean="0"/>
              <a:t>mud. </a:t>
            </a:r>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a:p>
          <a:p>
            <a:endParaRPr lang="en-GB" sz="1900" dirty="0" smtClean="0"/>
          </a:p>
          <a:p>
            <a:r>
              <a:rPr lang="en-GB" sz="1900" dirty="0" smtClean="0"/>
              <a:t>You </a:t>
            </a:r>
            <a:r>
              <a:rPr lang="en-GB" sz="1900" dirty="0"/>
              <a:t>may be surprised to hear that the mud we handle is not taken out of the river but is quite literally moved to specific areas within the river designated as </a:t>
            </a:r>
            <a:r>
              <a:rPr lang="en-GB" sz="1900" dirty="0" smtClean="0"/>
              <a:t>disposal sites </a:t>
            </a:r>
            <a:r>
              <a:rPr lang="en-GB" sz="1900" dirty="0"/>
              <a:t>and </a:t>
            </a:r>
            <a:r>
              <a:rPr lang="en-GB" sz="1900" dirty="0" smtClean="0"/>
              <a:t>allowed to return into suspension thus replenishing the estuary’s sediment budget. </a:t>
            </a:r>
          </a:p>
          <a:p>
            <a:endParaRPr lang="en-GB" sz="1900" dirty="0" smtClean="0"/>
          </a:p>
          <a:p>
            <a:r>
              <a:rPr lang="en-GB" sz="1900" dirty="0" smtClean="0"/>
              <a:t>This </a:t>
            </a:r>
            <a:r>
              <a:rPr lang="en-GB" sz="1900" dirty="0"/>
              <a:t>is due to the environmentally sensitive nature of the estuary which is monitored, licenced and regulated by the </a:t>
            </a:r>
            <a:r>
              <a:rPr lang="en-GB" sz="1900" dirty="0" smtClean="0"/>
              <a:t>Marine Management Organisation and </a:t>
            </a:r>
            <a:r>
              <a:rPr lang="en-GB" sz="1900" dirty="0"/>
              <a:t>the </a:t>
            </a:r>
            <a:r>
              <a:rPr lang="en-GB" sz="1900" dirty="0" smtClean="0"/>
              <a:t>Environment Agency.</a:t>
            </a:r>
            <a:endParaRPr lang="en-GB" sz="1900" dirty="0"/>
          </a:p>
        </p:txBody>
      </p:sp>
      <p:sp>
        <p:nvSpPr>
          <p:cNvPr id="3" name="Title 2"/>
          <p:cNvSpPr>
            <a:spLocks noGrp="1"/>
          </p:cNvSpPr>
          <p:nvPr>
            <p:ph type="title"/>
          </p:nvPr>
        </p:nvSpPr>
        <p:spPr>
          <a:xfrm>
            <a:off x="954460" y="332656"/>
            <a:ext cx="6918751" cy="523220"/>
          </a:xfrm>
        </p:spPr>
        <p:txBody>
          <a:bodyPr/>
          <a:lstStyle/>
          <a:p>
            <a:pPr algn="ctr"/>
            <a:r>
              <a:rPr lang="en-GB" dirty="0" smtClean="0"/>
              <a:t>DREDGING ON THE HUMBER</a:t>
            </a:r>
            <a:endParaRPr lang="en-GB" dirty="0"/>
          </a:p>
        </p:txBody>
      </p:sp>
      <p:pic>
        <p:nvPicPr>
          <p:cNvPr id="3074" name="Picture 2" descr="C:\Users\pchristy\Desktop\Cherry_Sand_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697" y="1772816"/>
            <a:ext cx="3168351" cy="200704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2031" y="1772816"/>
            <a:ext cx="3276104" cy="2007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83421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a:bodyPr>
          <a:lstStyle/>
          <a:p>
            <a:r>
              <a:rPr lang="en-GB" sz="2000" dirty="0" smtClean="0"/>
              <a:t>However in one innovative project involving working with the MMO, Environment Agency and the Crown Estate we were able to re-use the dredged material as infill for the Siemens Green Port Hull project</a:t>
            </a:r>
            <a:endParaRPr lang="en-GB" sz="2000" dirty="0"/>
          </a:p>
        </p:txBody>
      </p:sp>
      <p:sp>
        <p:nvSpPr>
          <p:cNvPr id="3" name="Title 2"/>
          <p:cNvSpPr>
            <a:spLocks noGrp="1"/>
          </p:cNvSpPr>
          <p:nvPr>
            <p:ph type="title"/>
          </p:nvPr>
        </p:nvSpPr>
        <p:spPr>
          <a:xfrm>
            <a:off x="1187624" y="332656"/>
            <a:ext cx="6918751" cy="509215"/>
          </a:xfrm>
        </p:spPr>
        <p:txBody>
          <a:bodyPr/>
          <a:lstStyle/>
          <a:p>
            <a:pPr algn="ctr"/>
            <a:r>
              <a:rPr lang="en-GB" dirty="0"/>
              <a:t>DREDGING ON THE HUMBER</a:t>
            </a:r>
          </a:p>
        </p:txBody>
      </p:sp>
      <p:pic>
        <p:nvPicPr>
          <p:cNvPr id="1026" name="Picture 2" descr="C:\Users\pchristy\Desktop\GP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204864"/>
            <a:ext cx="4655123" cy="40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846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7584" y="755993"/>
            <a:ext cx="5544616" cy="523220"/>
          </a:xfrm>
          <a:prstGeom prst="rect">
            <a:avLst/>
          </a:prstGeom>
          <a:noFill/>
        </p:spPr>
        <p:txBody>
          <a:bodyPr wrap="square" rtlCol="0">
            <a:spAutoFit/>
          </a:bodyPr>
          <a:lstStyle/>
          <a:p>
            <a:r>
              <a:rPr lang="en-GB" sz="2800" b="1" u="sng" dirty="0" smtClean="0"/>
              <a:t>Humber Estuary Services</a:t>
            </a:r>
            <a:endParaRPr lang="en-GB" sz="2800" b="1" u="sng" dirty="0"/>
          </a:p>
        </p:txBody>
      </p:sp>
      <p:sp>
        <p:nvSpPr>
          <p:cNvPr id="7" name="TextBox 6"/>
          <p:cNvSpPr txBox="1"/>
          <p:nvPr/>
        </p:nvSpPr>
        <p:spPr>
          <a:xfrm>
            <a:off x="827584" y="1556792"/>
            <a:ext cx="7632848" cy="4462760"/>
          </a:xfrm>
          <a:prstGeom prst="rect">
            <a:avLst/>
          </a:prstGeom>
          <a:noFill/>
        </p:spPr>
        <p:txBody>
          <a:bodyPr wrap="square" rtlCol="0">
            <a:spAutoFit/>
          </a:bodyPr>
          <a:lstStyle/>
          <a:p>
            <a:pPr marL="285750" indent="-285750">
              <a:buFont typeface="Arial" panose="020B0604020202020204" pitchFamily="34" charset="0"/>
              <a:buChar char="•"/>
            </a:pPr>
            <a:r>
              <a:rPr lang="en-GB" altLang="en-US" sz="1800" dirty="0"/>
              <a:t>ABP is both the Statutory Harbour </a:t>
            </a:r>
            <a:r>
              <a:rPr lang="en-GB" altLang="en-US" sz="1800" dirty="0" smtClean="0"/>
              <a:t>Authority (SHA) </a:t>
            </a:r>
            <a:r>
              <a:rPr lang="en-GB" altLang="en-US" sz="1800" dirty="0"/>
              <a:t>and Competent Harbour Authority (CHA) for the </a:t>
            </a:r>
            <a:r>
              <a:rPr lang="en-GB" altLang="en-US" sz="1800" dirty="0" smtClean="0"/>
              <a:t>Humber.</a:t>
            </a:r>
          </a:p>
          <a:p>
            <a:pPr marL="285750" indent="-285750">
              <a:buFont typeface="Arial" panose="020B0604020202020204" pitchFamily="34" charset="0"/>
              <a:buChar char="•"/>
            </a:pPr>
            <a:endParaRPr lang="en-GB" altLang="en-US" sz="1800" dirty="0" smtClean="0"/>
          </a:p>
          <a:p>
            <a:pPr marL="285750" indent="-285750">
              <a:buFont typeface="Arial" panose="020B0604020202020204" pitchFamily="34" charset="0"/>
              <a:buChar char="•"/>
            </a:pPr>
            <a:r>
              <a:rPr lang="en-GB" sz="1800" dirty="0" smtClean="0"/>
              <a:t>An </a:t>
            </a:r>
            <a:r>
              <a:rPr lang="en-GB" sz="1800" dirty="0"/>
              <a:t>SHA is a harbour authority, which has been given a range of statutory powers or duties for the purpose of improving, maintaining or managing a harbour. The statutory powers or duties are set out by Acts of Parliament that are specific to each authority in the form of local Acts, or in some cases harbour revision or empowerment orders made under the 1964 Act. </a:t>
            </a:r>
            <a:endParaRPr lang="en-GB" sz="1800" dirty="0" smtClean="0"/>
          </a:p>
          <a:p>
            <a:pPr marL="285750" indent="-285750">
              <a:buFont typeface="Arial" panose="020B0604020202020204" pitchFamily="34" charset="0"/>
              <a:buChar char="•"/>
            </a:pPr>
            <a:endParaRPr lang="en-GB" sz="1800" dirty="0" smtClean="0"/>
          </a:p>
          <a:p>
            <a:pPr marL="285750" indent="-285750">
              <a:buFont typeface="Arial" panose="020B0604020202020204" pitchFamily="34" charset="0"/>
              <a:buChar char="•"/>
            </a:pPr>
            <a:r>
              <a:rPr lang="en-GB" sz="1800" dirty="0" smtClean="0"/>
              <a:t>A CHA is an authority with statutory pilotage responsible for managing a pilotage service under the provisions of the Pilotage Act 1987</a:t>
            </a:r>
            <a:r>
              <a:rPr lang="en-GB" sz="1800" dirty="0"/>
              <a:t>. </a:t>
            </a:r>
            <a:endParaRPr lang="en-GB" sz="1800" dirty="0" smtClean="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smtClean="0"/>
              <a:t>Both </a:t>
            </a:r>
            <a:r>
              <a:rPr lang="en-GB" sz="1800" dirty="0"/>
              <a:t>of these powers are carried out under the guidance and compliance of the Port Marine Safety Code (PMSC).</a:t>
            </a:r>
          </a:p>
          <a:p>
            <a:pPr marL="285750" indent="-285750">
              <a:buFont typeface="Arial" panose="020B0604020202020204" pitchFamily="34" charset="0"/>
              <a:buChar char="•"/>
            </a:pPr>
            <a:endParaRPr lang="en-GB" sz="1400" dirty="0"/>
          </a:p>
        </p:txBody>
      </p:sp>
    </p:spTree>
    <p:extLst>
      <p:ext uri="{BB962C8B-B14F-4D97-AF65-F5344CB8AC3E}">
        <p14:creationId xmlns:p14="http://schemas.microsoft.com/office/powerpoint/2010/main" val="24820528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79818" y="3429000"/>
            <a:ext cx="7647706" cy="640816"/>
          </a:xfrm>
        </p:spPr>
        <p:txBody>
          <a:bodyPr/>
          <a:lstStyle/>
          <a:p>
            <a:r>
              <a:rPr lang="en-GB" sz="6600" dirty="0" smtClean="0"/>
              <a:t>Any Questions?</a:t>
            </a:r>
            <a:endParaRPr lang="en-GB" sz="6600" dirty="0"/>
          </a:p>
        </p:txBody>
      </p:sp>
    </p:spTree>
    <p:extLst>
      <p:ext uri="{BB962C8B-B14F-4D97-AF65-F5344CB8AC3E}">
        <p14:creationId xmlns:p14="http://schemas.microsoft.com/office/powerpoint/2010/main" val="15982953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56742" y="416464"/>
            <a:ext cx="7647706" cy="566822"/>
          </a:xfrm>
        </p:spPr>
        <p:txBody>
          <a:bodyPr/>
          <a:lstStyle/>
          <a:p>
            <a:r>
              <a:rPr lang="en-GB" u="sng" dirty="0" smtClean="0"/>
              <a:t>Pilotage</a:t>
            </a:r>
            <a:endParaRPr lang="en-GB" u="sng" dirty="0"/>
          </a:p>
        </p:txBody>
      </p:sp>
      <p:sp>
        <p:nvSpPr>
          <p:cNvPr id="7" name="TextBox 6"/>
          <p:cNvSpPr txBox="1"/>
          <p:nvPr/>
        </p:nvSpPr>
        <p:spPr>
          <a:xfrm>
            <a:off x="935267" y="1135618"/>
            <a:ext cx="4896544" cy="369332"/>
          </a:xfrm>
          <a:prstGeom prst="rect">
            <a:avLst/>
          </a:prstGeom>
          <a:noFill/>
        </p:spPr>
        <p:txBody>
          <a:bodyPr wrap="square" rtlCol="0">
            <a:spAutoFit/>
          </a:bodyPr>
          <a:lstStyle/>
          <a:p>
            <a:r>
              <a:rPr lang="en-GB" sz="1800" u="sng" dirty="0" smtClean="0"/>
              <a:t>The Harbour Limits – 145 m</a:t>
            </a:r>
            <a:r>
              <a:rPr lang="en-GB" sz="1800" u="sng" baseline="30000" dirty="0" smtClean="0"/>
              <a:t>2</a:t>
            </a:r>
            <a:endParaRPr lang="en-GB" sz="1800" u="sng" baseline="30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158" y="1504950"/>
            <a:ext cx="7221242" cy="466035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475352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H:\Desktop\immingha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592" y="270472"/>
            <a:ext cx="4090020" cy="272648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2" name="Picture 4" descr="H:\Desktop\Grimsb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260648"/>
            <a:ext cx="4104456" cy="273690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3" name="Picture 5" descr="H:\Desktop\Gool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9" y="3438370"/>
            <a:ext cx="4090019" cy="27269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4" name="Picture 6" descr="H:\Desktop\Hul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3428397"/>
            <a:ext cx="4104456" cy="273690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8592" y="24879"/>
            <a:ext cx="1973002" cy="276999"/>
          </a:xfrm>
          <a:prstGeom prst="rect">
            <a:avLst/>
          </a:prstGeom>
          <a:noFill/>
        </p:spPr>
        <p:txBody>
          <a:bodyPr wrap="square" rtlCol="0">
            <a:spAutoFit/>
          </a:bodyPr>
          <a:lstStyle/>
          <a:p>
            <a:r>
              <a:rPr lang="en-GB" sz="1200" b="1" dirty="0" smtClean="0">
                <a:solidFill>
                  <a:srgbClr val="FF0000"/>
                </a:solidFill>
              </a:rPr>
              <a:t>Immingham</a:t>
            </a:r>
            <a:endParaRPr lang="en-GB" sz="1200" b="1" dirty="0">
              <a:solidFill>
                <a:srgbClr val="FF0000"/>
              </a:solidFill>
            </a:endParaRPr>
          </a:p>
        </p:txBody>
      </p:sp>
      <p:sp>
        <p:nvSpPr>
          <p:cNvPr id="7" name="TextBox 6"/>
          <p:cNvSpPr txBox="1"/>
          <p:nvPr/>
        </p:nvSpPr>
        <p:spPr>
          <a:xfrm>
            <a:off x="4716016" y="24879"/>
            <a:ext cx="1973002" cy="276999"/>
          </a:xfrm>
          <a:prstGeom prst="rect">
            <a:avLst/>
          </a:prstGeom>
          <a:noFill/>
        </p:spPr>
        <p:txBody>
          <a:bodyPr wrap="square" rtlCol="0">
            <a:spAutoFit/>
          </a:bodyPr>
          <a:lstStyle/>
          <a:p>
            <a:r>
              <a:rPr lang="en-GB" sz="1200" b="1" dirty="0" smtClean="0">
                <a:solidFill>
                  <a:srgbClr val="FF0000"/>
                </a:solidFill>
              </a:rPr>
              <a:t>Grimsby</a:t>
            </a:r>
            <a:endParaRPr lang="en-GB" sz="1200" b="1" dirty="0">
              <a:solidFill>
                <a:srgbClr val="FF0000"/>
              </a:solidFill>
            </a:endParaRPr>
          </a:p>
        </p:txBody>
      </p:sp>
      <p:sp>
        <p:nvSpPr>
          <p:cNvPr id="8" name="TextBox 7"/>
          <p:cNvSpPr txBox="1"/>
          <p:nvPr/>
        </p:nvSpPr>
        <p:spPr>
          <a:xfrm>
            <a:off x="4716016" y="3196665"/>
            <a:ext cx="1973002" cy="276999"/>
          </a:xfrm>
          <a:prstGeom prst="rect">
            <a:avLst/>
          </a:prstGeom>
          <a:noFill/>
        </p:spPr>
        <p:txBody>
          <a:bodyPr wrap="square" rtlCol="0">
            <a:spAutoFit/>
          </a:bodyPr>
          <a:lstStyle/>
          <a:p>
            <a:r>
              <a:rPr lang="en-GB" sz="1200" b="1" dirty="0" smtClean="0">
                <a:solidFill>
                  <a:srgbClr val="FF0000"/>
                </a:solidFill>
              </a:rPr>
              <a:t>Hull</a:t>
            </a:r>
            <a:endParaRPr lang="en-GB" sz="1200" dirty="0"/>
          </a:p>
        </p:txBody>
      </p:sp>
      <p:sp>
        <p:nvSpPr>
          <p:cNvPr id="9" name="TextBox 8"/>
          <p:cNvSpPr txBox="1"/>
          <p:nvPr/>
        </p:nvSpPr>
        <p:spPr>
          <a:xfrm>
            <a:off x="318592" y="3196665"/>
            <a:ext cx="1973002" cy="276999"/>
          </a:xfrm>
          <a:prstGeom prst="rect">
            <a:avLst/>
          </a:prstGeom>
          <a:noFill/>
        </p:spPr>
        <p:txBody>
          <a:bodyPr wrap="square" rtlCol="0">
            <a:spAutoFit/>
          </a:bodyPr>
          <a:lstStyle/>
          <a:p>
            <a:r>
              <a:rPr lang="en-GB" sz="1200" b="1" dirty="0" smtClean="0">
                <a:solidFill>
                  <a:srgbClr val="FF0000"/>
                </a:solidFill>
              </a:rPr>
              <a:t>Goole</a:t>
            </a:r>
            <a:endParaRPr lang="en-GB" sz="1200" b="1" dirty="0">
              <a:solidFill>
                <a:srgbClr val="FF0000"/>
              </a:solidFill>
            </a:endParaRPr>
          </a:p>
        </p:txBody>
      </p:sp>
    </p:spTree>
    <p:extLst>
      <p:ext uri="{BB962C8B-B14F-4D97-AF65-F5344CB8AC3E}">
        <p14:creationId xmlns:p14="http://schemas.microsoft.com/office/powerpoint/2010/main" val="1017848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
          </p:nvPr>
        </p:nvSpPr>
        <p:spPr>
          <a:xfrm>
            <a:off x="683568" y="260648"/>
            <a:ext cx="7647707" cy="697453"/>
          </a:xfrm>
        </p:spPr>
        <p:txBody>
          <a:bodyPr/>
          <a:lstStyle/>
          <a:p>
            <a:r>
              <a:rPr lang="en-GB" sz="1600" dirty="0" smtClean="0"/>
              <a:t>			</a:t>
            </a:r>
            <a:r>
              <a:rPr lang="en-GB" sz="2000" u="sng" dirty="0" smtClean="0"/>
              <a:t>Pilotage</a:t>
            </a:r>
          </a:p>
          <a:p>
            <a:endParaRPr lang="en-GB" sz="2000" u="sng" dirty="0"/>
          </a:p>
          <a:p>
            <a:pPr marL="571500" indent="-571500">
              <a:buFont typeface="Arial" panose="020B0604020202020204" pitchFamily="34" charset="0"/>
              <a:buChar char="•"/>
            </a:pPr>
            <a:endParaRPr lang="en-GB" sz="1600" dirty="0" smtClean="0"/>
          </a:p>
          <a:p>
            <a:pPr marL="571500" indent="-571500">
              <a:buFont typeface="Arial" panose="020B0604020202020204" pitchFamily="34" charset="0"/>
              <a:buChar char="•"/>
            </a:pPr>
            <a:endParaRPr lang="en-GB" sz="1600" dirty="0"/>
          </a:p>
          <a:p>
            <a:pPr marL="571500" indent="-571500">
              <a:buFont typeface="Arial" panose="020B0604020202020204" pitchFamily="34" charset="0"/>
              <a:buChar char="•"/>
            </a:pPr>
            <a:endParaRPr lang="en-GB" sz="1600" dirty="0" smtClean="0"/>
          </a:p>
          <a:p>
            <a:pPr marL="571500" indent="-571500">
              <a:buFont typeface="Arial" panose="020B0604020202020204" pitchFamily="34" charset="0"/>
              <a:buChar char="•"/>
            </a:pPr>
            <a:endParaRPr lang="en-GB" sz="1600" dirty="0"/>
          </a:p>
          <a:p>
            <a:pPr marL="571500" indent="-571500">
              <a:buFont typeface="Arial" panose="020B0604020202020204" pitchFamily="34" charset="0"/>
              <a:buChar char="•"/>
            </a:pPr>
            <a:endParaRPr lang="en-GB" sz="1600" dirty="0" smtClean="0"/>
          </a:p>
          <a:p>
            <a:pPr marL="571500" indent="-571500">
              <a:buFont typeface="Arial" panose="020B0604020202020204" pitchFamily="34" charset="0"/>
              <a:buChar char="•"/>
            </a:pPr>
            <a:endParaRPr lang="en-GB" sz="1600" dirty="0"/>
          </a:p>
          <a:p>
            <a:pPr marL="571500" indent="-571500">
              <a:buFont typeface="Arial" panose="020B0604020202020204" pitchFamily="34" charset="0"/>
              <a:buChar char="•"/>
            </a:pPr>
            <a:endParaRPr lang="en-GB" sz="1600" dirty="0" smtClean="0"/>
          </a:p>
          <a:p>
            <a:pPr marL="571500" indent="-571500">
              <a:buFont typeface="Arial" panose="020B0604020202020204" pitchFamily="34" charset="0"/>
              <a:buChar char="•"/>
            </a:pPr>
            <a:endParaRPr lang="en-GB" sz="1600" dirty="0"/>
          </a:p>
          <a:p>
            <a:pPr marL="571500" indent="-571500">
              <a:buFont typeface="Arial" panose="020B0604020202020204" pitchFamily="34" charset="0"/>
              <a:buChar char="•"/>
            </a:pPr>
            <a:endParaRPr lang="en-GB" sz="1600" dirty="0" smtClean="0"/>
          </a:p>
          <a:p>
            <a:pPr marL="571500" indent="-571500">
              <a:buFont typeface="Arial" panose="020B0604020202020204" pitchFamily="34" charset="0"/>
              <a:buChar char="•"/>
            </a:pPr>
            <a:endParaRPr lang="en-GB" sz="1600" dirty="0"/>
          </a:p>
          <a:p>
            <a:pPr marL="571500" indent="-571500">
              <a:buFont typeface="Arial" panose="020B0604020202020204" pitchFamily="34" charset="0"/>
              <a:buChar char="•"/>
            </a:pPr>
            <a:endParaRPr lang="en-GB" sz="1600" dirty="0" smtClean="0"/>
          </a:p>
          <a:p>
            <a:pPr marL="571500" indent="-571500">
              <a:buFont typeface="Arial" panose="020B0604020202020204" pitchFamily="34" charset="0"/>
              <a:buChar char="•"/>
            </a:pPr>
            <a:endParaRPr lang="en-GB" sz="1600" dirty="0"/>
          </a:p>
          <a:p>
            <a:endParaRPr lang="en-GB" sz="1600" dirty="0"/>
          </a:p>
          <a:p>
            <a:pPr marL="571500" indent="-571500">
              <a:buFont typeface="Arial" panose="020B0604020202020204" pitchFamily="34" charset="0"/>
              <a:buChar char="•"/>
            </a:pPr>
            <a:r>
              <a:rPr lang="en-GB" sz="1600" dirty="0" smtClean="0"/>
              <a:t>HES operate a pilotage on demand service.</a:t>
            </a:r>
          </a:p>
          <a:p>
            <a:endParaRPr lang="en-GB" sz="1600" dirty="0" smtClean="0"/>
          </a:p>
          <a:p>
            <a:pPr marL="571500" indent="-571500">
              <a:buFont typeface="Arial" panose="020B0604020202020204" pitchFamily="34" charset="0"/>
              <a:buChar char="•"/>
            </a:pPr>
            <a:r>
              <a:rPr lang="en-GB" sz="1600" dirty="0" smtClean="0"/>
              <a:t>Any vessel over 60 metres in length requires a pilot unless it is covered by a valid Pilotage Exemption Certificate holder.</a:t>
            </a:r>
          </a:p>
          <a:p>
            <a:endParaRPr lang="en-GB" sz="1600" dirty="0" smtClean="0"/>
          </a:p>
          <a:p>
            <a:pPr marL="571500" indent="-571500">
              <a:buFont typeface="Arial" panose="020B0604020202020204" pitchFamily="34" charset="0"/>
              <a:buChar char="•"/>
            </a:pPr>
            <a:r>
              <a:rPr lang="en-GB" sz="1600" dirty="0" smtClean="0"/>
              <a:t>There are currently 108 authorised pilots and 11 trainees.</a:t>
            </a:r>
          </a:p>
          <a:p>
            <a:endParaRPr lang="en-GB" sz="1600" dirty="0" smtClean="0"/>
          </a:p>
          <a:p>
            <a:pPr marL="571500" indent="-571500">
              <a:buFont typeface="Arial" panose="020B0604020202020204" pitchFamily="34" charset="0"/>
              <a:buChar char="•"/>
            </a:pPr>
            <a:r>
              <a:rPr lang="en-GB" sz="1600" dirty="0" smtClean="0"/>
              <a:t>Of these, we have 21 dedicated VLS pilots who assist in the safe navigation of vessels in excess of 40,000 dwt or 11 metres in draft.</a:t>
            </a:r>
          </a:p>
          <a:p>
            <a:endParaRPr lang="en-GB" sz="1600" dirty="0" smtClean="0"/>
          </a:p>
          <a:p>
            <a:pPr marL="571500" indent="-571500">
              <a:buFont typeface="Arial" panose="020B0604020202020204" pitchFamily="34" charset="0"/>
              <a:buChar char="•"/>
            </a:pPr>
            <a:r>
              <a:rPr lang="en-GB" sz="1600" dirty="0" smtClean="0"/>
              <a:t>Currently have 170 authorised PEC holders.</a:t>
            </a:r>
          </a:p>
          <a:p>
            <a:pPr marL="571500" indent="-571500">
              <a:buFont typeface="Arial" panose="020B0604020202020204" pitchFamily="34" charset="0"/>
              <a:buChar char="•"/>
            </a:pPr>
            <a:endParaRPr lang="en-GB" sz="1600" dirty="0"/>
          </a:p>
          <a:p>
            <a:pPr marL="571500" indent="-571500">
              <a:buFont typeface="Arial" panose="020B0604020202020204" pitchFamily="34" charset="0"/>
              <a:buChar char="•"/>
            </a:pPr>
            <a:endParaRPr lang="en-GB" sz="1600" dirty="0" smtClean="0"/>
          </a:p>
          <a:p>
            <a:endParaRPr lang="en-GB" sz="1600" dirty="0" smtClean="0"/>
          </a:p>
          <a:p>
            <a:pPr marL="571500" indent="-571500">
              <a:buFont typeface="Arial" panose="020B0604020202020204" pitchFamily="34" charset="0"/>
              <a:buChar char="•"/>
            </a:pPr>
            <a:endParaRPr lang="en-GB" sz="1400" dirty="0"/>
          </a:p>
        </p:txBody>
      </p:sp>
      <p:pic>
        <p:nvPicPr>
          <p:cNvPr id="4" name="Picture 2" descr="H:\Desktop\Presentations\abports_3239683152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427" b="-2451"/>
          <a:stretch/>
        </p:blipFill>
        <p:spPr bwMode="auto">
          <a:xfrm>
            <a:off x="611560" y="748333"/>
            <a:ext cx="5112568" cy="26729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3250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11560" y="1556792"/>
            <a:ext cx="7920880" cy="4524315"/>
          </a:xfrm>
          <a:prstGeom prst="rect">
            <a:avLst/>
          </a:prstGeom>
        </p:spPr>
        <p:txBody>
          <a:bodyPr wrap="square">
            <a:spAutoFit/>
          </a:bodyPr>
          <a:lstStyle/>
          <a:p>
            <a:pPr algn="ctr"/>
            <a:r>
              <a:rPr lang="en-GB" sz="3600" b="1" dirty="0">
                <a:solidFill>
                  <a:schemeClr val="bg1"/>
                </a:solidFill>
              </a:rPr>
              <a:t>Pilotage </a:t>
            </a:r>
            <a:r>
              <a:rPr lang="en-GB" sz="3600" b="1" dirty="0" smtClean="0">
                <a:solidFill>
                  <a:schemeClr val="bg1"/>
                </a:solidFill>
              </a:rPr>
              <a:t>Figures</a:t>
            </a:r>
          </a:p>
          <a:p>
            <a:pPr algn="ctr"/>
            <a:endParaRPr lang="en-GB" sz="2000" dirty="0" smtClean="0">
              <a:solidFill>
                <a:schemeClr val="bg1"/>
              </a:solidFill>
            </a:endParaRPr>
          </a:p>
          <a:p>
            <a:endParaRPr lang="en-GB" sz="2000" dirty="0" smtClean="0">
              <a:solidFill>
                <a:schemeClr val="bg1"/>
              </a:solidFill>
            </a:endParaRPr>
          </a:p>
          <a:p>
            <a:endParaRPr lang="en-GB" sz="2000" dirty="0" smtClean="0">
              <a:solidFill>
                <a:schemeClr val="bg1"/>
              </a:solidFill>
            </a:endParaRPr>
          </a:p>
          <a:p>
            <a:endParaRPr lang="en-GB" sz="2000" dirty="0">
              <a:solidFill>
                <a:schemeClr val="bg1"/>
              </a:solidFill>
            </a:endParaRPr>
          </a:p>
          <a:p>
            <a:endParaRPr lang="en-GB" sz="2000" dirty="0" smtClean="0">
              <a:solidFill>
                <a:schemeClr val="bg1"/>
              </a:solidFill>
            </a:endParaRPr>
          </a:p>
          <a:p>
            <a:endParaRPr lang="en-GB" sz="2000" dirty="0">
              <a:solidFill>
                <a:schemeClr val="bg1"/>
              </a:solidFill>
            </a:endParaRPr>
          </a:p>
          <a:p>
            <a:endParaRPr lang="en-GB" sz="2000" dirty="0" smtClean="0">
              <a:solidFill>
                <a:schemeClr val="bg1"/>
              </a:solidFill>
            </a:endParaRPr>
          </a:p>
          <a:p>
            <a:pPr marL="342900" indent="-342900" algn="ctr">
              <a:buFont typeface="Arial" panose="020B0604020202020204" pitchFamily="34" charset="0"/>
              <a:buChar char="•"/>
            </a:pPr>
            <a:endParaRPr lang="en-GB" sz="2000" dirty="0" smtClean="0">
              <a:solidFill>
                <a:schemeClr val="bg1"/>
              </a:solidFill>
            </a:endParaRPr>
          </a:p>
          <a:p>
            <a:pPr marL="342900" indent="-342900" algn="ctr">
              <a:buFont typeface="Arial" panose="020B0604020202020204" pitchFamily="34" charset="0"/>
              <a:buChar char="•"/>
            </a:pPr>
            <a:r>
              <a:rPr lang="en-GB" sz="2400" b="1" dirty="0" smtClean="0">
                <a:solidFill>
                  <a:schemeClr val="bg1"/>
                </a:solidFill>
              </a:rPr>
              <a:t>Ship </a:t>
            </a:r>
            <a:r>
              <a:rPr lang="en-GB" sz="2400" b="1" dirty="0">
                <a:solidFill>
                  <a:schemeClr val="bg1"/>
                </a:solidFill>
              </a:rPr>
              <a:t>Moves - up by </a:t>
            </a:r>
            <a:r>
              <a:rPr lang="en-GB" sz="2400" b="1" dirty="0" smtClean="0">
                <a:solidFill>
                  <a:schemeClr val="bg1"/>
                </a:solidFill>
              </a:rPr>
              <a:t>809</a:t>
            </a:r>
            <a:endParaRPr lang="en-GB" sz="2400" b="1" dirty="0">
              <a:solidFill>
                <a:schemeClr val="bg1"/>
              </a:solidFill>
            </a:endParaRPr>
          </a:p>
          <a:p>
            <a:pPr marL="342900" indent="-342900" algn="ctr">
              <a:buFont typeface="Arial" panose="020B0604020202020204" pitchFamily="34" charset="0"/>
              <a:buChar char="•"/>
            </a:pPr>
            <a:r>
              <a:rPr lang="en-GB" sz="2400" b="1" dirty="0">
                <a:solidFill>
                  <a:schemeClr val="bg1"/>
                </a:solidFill>
              </a:rPr>
              <a:t>Pilot Moves - up by </a:t>
            </a:r>
            <a:r>
              <a:rPr lang="en-GB" sz="2400" b="1" dirty="0" smtClean="0">
                <a:solidFill>
                  <a:schemeClr val="bg1"/>
                </a:solidFill>
              </a:rPr>
              <a:t>1047</a:t>
            </a:r>
            <a:endParaRPr lang="en-GB" sz="2400" b="1" dirty="0">
              <a:solidFill>
                <a:schemeClr val="bg1"/>
              </a:solidFill>
            </a:endParaRPr>
          </a:p>
          <a:p>
            <a:pPr marL="342900" indent="-342900" algn="ctr">
              <a:buFont typeface="Arial" panose="020B0604020202020204" pitchFamily="34" charset="0"/>
              <a:buChar char="•"/>
            </a:pPr>
            <a:r>
              <a:rPr lang="en-GB" sz="2400" b="1" dirty="0">
                <a:solidFill>
                  <a:schemeClr val="bg1"/>
                </a:solidFill>
              </a:rPr>
              <a:t>PEC Moves - </a:t>
            </a:r>
            <a:r>
              <a:rPr lang="en-GB" sz="2400" b="1" dirty="0" smtClean="0">
                <a:solidFill>
                  <a:schemeClr val="bg1"/>
                </a:solidFill>
              </a:rPr>
              <a:t>down </a:t>
            </a:r>
            <a:r>
              <a:rPr lang="en-GB" sz="2400" b="1" dirty="0">
                <a:solidFill>
                  <a:schemeClr val="bg1"/>
                </a:solidFill>
              </a:rPr>
              <a:t>by </a:t>
            </a:r>
            <a:r>
              <a:rPr lang="en-GB" sz="2400" b="1" dirty="0" smtClean="0">
                <a:solidFill>
                  <a:schemeClr val="bg1"/>
                </a:solidFill>
              </a:rPr>
              <a:t>238 </a:t>
            </a:r>
            <a:r>
              <a:rPr lang="en-GB" sz="2400" b="1" dirty="0">
                <a:solidFill>
                  <a:schemeClr val="bg1"/>
                </a:solidFill>
              </a:rPr>
              <a:t>ships</a:t>
            </a:r>
          </a:p>
          <a:p>
            <a:pPr algn="ctr"/>
            <a:endParaRPr lang="en-GB" sz="2000" dirty="0">
              <a:solidFill>
                <a:schemeClr val="bg1"/>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506239875"/>
              </p:ext>
            </p:extLst>
          </p:nvPr>
        </p:nvGraphicFramePr>
        <p:xfrm>
          <a:off x="1630712" y="2348880"/>
          <a:ext cx="5882575" cy="2042160"/>
        </p:xfrm>
        <a:graphic>
          <a:graphicData uri="http://schemas.openxmlformats.org/drawingml/2006/table">
            <a:tbl>
              <a:tblPr firstRow="1" bandRow="1">
                <a:tableStyleId>{93296810-A885-4BE3-A3E7-6D5BEEA58F35}</a:tableStyleId>
              </a:tblPr>
              <a:tblGrid>
                <a:gridCol w="1395055"/>
                <a:gridCol w="1395055"/>
                <a:gridCol w="1395055"/>
                <a:gridCol w="1697410"/>
              </a:tblGrid>
              <a:tr h="261647">
                <a:tc>
                  <a:txBody>
                    <a:bodyPr/>
                    <a:lstStyle/>
                    <a:p>
                      <a:endParaRPr lang="en-GB" sz="1400" dirty="0"/>
                    </a:p>
                  </a:txBody>
                  <a:tcPr/>
                </a:tc>
                <a:tc>
                  <a:txBody>
                    <a:bodyPr/>
                    <a:lstStyle/>
                    <a:p>
                      <a:pPr algn="ctr"/>
                      <a:r>
                        <a:rPr lang="en-GB" sz="1400" dirty="0" smtClean="0"/>
                        <a:t>2015-2016</a:t>
                      </a:r>
                      <a:endParaRPr lang="en-GB" sz="1400" dirty="0"/>
                    </a:p>
                  </a:txBody>
                  <a:tcPr/>
                </a:tc>
                <a:tc>
                  <a:txBody>
                    <a:bodyPr/>
                    <a:lstStyle/>
                    <a:p>
                      <a:pPr algn="ctr"/>
                      <a:r>
                        <a:rPr lang="en-GB" sz="1400" dirty="0" smtClean="0"/>
                        <a:t>2016-2017</a:t>
                      </a:r>
                      <a:endParaRPr lang="en-GB" sz="1400" dirty="0"/>
                    </a:p>
                  </a:txBody>
                  <a:tcPr/>
                </a:tc>
                <a:tc>
                  <a:txBody>
                    <a:bodyPr/>
                    <a:lstStyle/>
                    <a:p>
                      <a:pPr algn="ctr"/>
                      <a:r>
                        <a:rPr lang="en-GB" sz="1400" dirty="0" smtClean="0"/>
                        <a:t>Change</a:t>
                      </a:r>
                      <a:endParaRPr lang="en-GB" sz="1400" dirty="0"/>
                    </a:p>
                  </a:txBody>
                  <a:tcPr/>
                </a:tc>
              </a:tr>
              <a:tr h="261647">
                <a:tc>
                  <a:txBody>
                    <a:bodyPr/>
                    <a:lstStyle/>
                    <a:p>
                      <a:r>
                        <a:rPr lang="en-GB" sz="1400" dirty="0" smtClean="0"/>
                        <a:t>ABP Acts</a:t>
                      </a:r>
                      <a:endParaRPr lang="en-GB" sz="1400" dirty="0"/>
                    </a:p>
                  </a:txBody>
                  <a:tcPr/>
                </a:tc>
                <a:tc>
                  <a:txBody>
                    <a:bodyPr/>
                    <a:lstStyle/>
                    <a:p>
                      <a:pPr algn="ctr"/>
                      <a:r>
                        <a:rPr lang="en-GB" sz="1400" dirty="0" smtClean="0"/>
                        <a:t>15984</a:t>
                      </a:r>
                      <a:endParaRPr lang="en-GB" sz="1400" dirty="0"/>
                    </a:p>
                  </a:txBody>
                  <a:tcPr/>
                </a:tc>
                <a:tc>
                  <a:txBody>
                    <a:bodyPr/>
                    <a:lstStyle/>
                    <a:p>
                      <a:pPr algn="ctr"/>
                      <a:r>
                        <a:rPr lang="en-GB" sz="1400" dirty="0" smtClean="0"/>
                        <a:t>17031</a:t>
                      </a:r>
                    </a:p>
                  </a:txBody>
                  <a:tcPr/>
                </a:tc>
                <a:tc>
                  <a:txBody>
                    <a:bodyPr/>
                    <a:lstStyle/>
                    <a:p>
                      <a:pPr algn="ctr"/>
                      <a:r>
                        <a:rPr lang="en-GB" sz="1400" dirty="0" smtClean="0">
                          <a:solidFill>
                            <a:schemeClr val="accent4">
                              <a:lumMod val="75000"/>
                            </a:schemeClr>
                          </a:solidFill>
                        </a:rPr>
                        <a:t>  6.55 %</a:t>
                      </a:r>
                      <a:endParaRPr lang="en-GB" sz="1400" b="1" dirty="0">
                        <a:solidFill>
                          <a:schemeClr val="accent4">
                            <a:lumMod val="75000"/>
                          </a:schemeClr>
                        </a:solidFill>
                      </a:endParaRPr>
                    </a:p>
                  </a:txBody>
                  <a:tcPr/>
                </a:tc>
              </a:tr>
              <a:tr h="261647">
                <a:tc>
                  <a:txBody>
                    <a:bodyPr/>
                    <a:lstStyle/>
                    <a:p>
                      <a:r>
                        <a:rPr lang="en-GB" sz="1400" dirty="0" smtClean="0"/>
                        <a:t>VLS Moves</a:t>
                      </a:r>
                      <a:endParaRPr lang="en-GB" sz="1400" dirty="0"/>
                    </a:p>
                  </a:txBody>
                  <a:tcPr/>
                </a:tc>
                <a:tc>
                  <a:txBody>
                    <a:bodyPr/>
                    <a:lstStyle/>
                    <a:p>
                      <a:pPr algn="ctr"/>
                      <a:r>
                        <a:rPr lang="en-GB" sz="1400" dirty="0" smtClean="0"/>
                        <a:t>1020</a:t>
                      </a:r>
                      <a:endParaRPr lang="en-GB" sz="1400" dirty="0"/>
                    </a:p>
                  </a:txBody>
                  <a:tcPr/>
                </a:tc>
                <a:tc>
                  <a:txBody>
                    <a:bodyPr/>
                    <a:lstStyle/>
                    <a:p>
                      <a:pPr algn="ctr"/>
                      <a:r>
                        <a:rPr lang="en-GB" sz="1400" dirty="0" smtClean="0"/>
                        <a:t>994</a:t>
                      </a:r>
                      <a:endParaRPr lang="en-GB" sz="1400" dirty="0"/>
                    </a:p>
                  </a:txBody>
                  <a:tcPr/>
                </a:tc>
                <a:tc>
                  <a:txBody>
                    <a:bodyPr/>
                    <a:lstStyle/>
                    <a:p>
                      <a:pPr algn="ctr"/>
                      <a:r>
                        <a:rPr lang="en-GB" sz="1400" dirty="0" smtClean="0">
                          <a:solidFill>
                            <a:srgbClr val="FF0000"/>
                          </a:solidFill>
                        </a:rPr>
                        <a:t>- 2.62 %</a:t>
                      </a:r>
                      <a:endParaRPr lang="en-GB" sz="1400" b="1" dirty="0">
                        <a:solidFill>
                          <a:srgbClr val="FF0000"/>
                        </a:solidFill>
                      </a:endParaRPr>
                    </a:p>
                  </a:txBody>
                  <a:tcPr/>
                </a:tc>
              </a:tr>
              <a:tr h="451609">
                <a:tc>
                  <a:txBody>
                    <a:bodyPr/>
                    <a:lstStyle/>
                    <a:p>
                      <a:r>
                        <a:rPr lang="en-GB" sz="1400" dirty="0" smtClean="0"/>
                        <a:t>Non</a:t>
                      </a:r>
                      <a:r>
                        <a:rPr lang="en-GB" sz="1400" baseline="0" dirty="0" smtClean="0"/>
                        <a:t> VLS Moves</a:t>
                      </a:r>
                      <a:endParaRPr lang="en-GB" sz="1400" dirty="0"/>
                    </a:p>
                  </a:txBody>
                  <a:tcPr/>
                </a:tc>
                <a:tc>
                  <a:txBody>
                    <a:bodyPr/>
                    <a:lstStyle/>
                    <a:p>
                      <a:pPr algn="ctr"/>
                      <a:r>
                        <a:rPr lang="en-GB" sz="1400" dirty="0" smtClean="0"/>
                        <a:t>14964</a:t>
                      </a:r>
                      <a:endParaRPr lang="en-GB" sz="1400" dirty="0"/>
                    </a:p>
                  </a:txBody>
                  <a:tcPr/>
                </a:tc>
                <a:tc>
                  <a:txBody>
                    <a:bodyPr/>
                    <a:lstStyle/>
                    <a:p>
                      <a:pPr algn="ctr"/>
                      <a:r>
                        <a:rPr lang="en-GB" sz="1400" dirty="0" smtClean="0"/>
                        <a:t>16037</a:t>
                      </a:r>
                      <a:endParaRPr lang="en-GB" sz="1400" dirty="0"/>
                    </a:p>
                  </a:txBody>
                  <a:tcPr/>
                </a:tc>
                <a:tc>
                  <a:txBody>
                    <a:bodyPr/>
                    <a:lstStyle/>
                    <a:p>
                      <a:pPr algn="ctr"/>
                      <a:r>
                        <a:rPr lang="en-GB" sz="1400" dirty="0" smtClean="0">
                          <a:solidFill>
                            <a:schemeClr val="accent4">
                              <a:lumMod val="75000"/>
                            </a:schemeClr>
                          </a:solidFill>
                        </a:rPr>
                        <a:t>  7.17 %</a:t>
                      </a:r>
                      <a:endParaRPr lang="en-GB" sz="1400" b="1" dirty="0">
                        <a:solidFill>
                          <a:schemeClr val="accent4">
                            <a:lumMod val="75000"/>
                          </a:schemeClr>
                        </a:solidFill>
                      </a:endParaRPr>
                    </a:p>
                  </a:txBody>
                  <a:tcPr/>
                </a:tc>
              </a:tr>
              <a:tr h="261647">
                <a:tc>
                  <a:txBody>
                    <a:bodyPr/>
                    <a:lstStyle/>
                    <a:p>
                      <a:r>
                        <a:rPr lang="en-GB" sz="1400" dirty="0" smtClean="0"/>
                        <a:t>PEC Acts</a:t>
                      </a:r>
                      <a:endParaRPr lang="en-GB" sz="1400" dirty="0"/>
                    </a:p>
                  </a:txBody>
                  <a:tcPr/>
                </a:tc>
                <a:tc>
                  <a:txBody>
                    <a:bodyPr/>
                    <a:lstStyle/>
                    <a:p>
                      <a:pPr algn="ctr"/>
                      <a:r>
                        <a:rPr lang="en-GB" sz="1400" dirty="0" smtClean="0"/>
                        <a:t>8769</a:t>
                      </a:r>
                      <a:endParaRPr lang="en-GB" sz="1400" dirty="0"/>
                    </a:p>
                  </a:txBody>
                  <a:tcPr/>
                </a:tc>
                <a:tc>
                  <a:txBody>
                    <a:bodyPr/>
                    <a:lstStyle/>
                    <a:p>
                      <a:pPr algn="ctr"/>
                      <a:r>
                        <a:rPr lang="en-GB" sz="1400" dirty="0" smtClean="0"/>
                        <a:t>8531</a:t>
                      </a:r>
                      <a:endParaRPr lang="en-GB" sz="1400" dirty="0"/>
                    </a:p>
                  </a:txBody>
                  <a:tcPr/>
                </a:tc>
                <a:tc>
                  <a:txBody>
                    <a:bodyPr/>
                    <a:lstStyle/>
                    <a:p>
                      <a:pPr algn="ctr"/>
                      <a:r>
                        <a:rPr lang="en-GB" sz="1400" dirty="0" smtClean="0">
                          <a:solidFill>
                            <a:srgbClr val="FF0000"/>
                          </a:solidFill>
                        </a:rPr>
                        <a:t>- 2.79%</a:t>
                      </a:r>
                      <a:endParaRPr lang="en-GB" sz="1400" b="1" dirty="0">
                        <a:solidFill>
                          <a:srgbClr val="FF0000"/>
                        </a:solidFill>
                      </a:endParaRPr>
                    </a:p>
                  </a:txBody>
                  <a:tcPr/>
                </a:tc>
              </a:tr>
              <a:tr h="261647">
                <a:tc>
                  <a:txBody>
                    <a:bodyPr/>
                    <a:lstStyle/>
                    <a:p>
                      <a:r>
                        <a:rPr lang="en-GB" sz="1400" dirty="0" smtClean="0"/>
                        <a:t>Total Moves</a:t>
                      </a:r>
                      <a:endParaRPr lang="en-GB" sz="1400" dirty="0"/>
                    </a:p>
                  </a:txBody>
                  <a:tcPr/>
                </a:tc>
                <a:tc>
                  <a:txBody>
                    <a:bodyPr/>
                    <a:lstStyle/>
                    <a:p>
                      <a:pPr algn="ctr"/>
                      <a:r>
                        <a:rPr lang="en-GB" sz="1400" dirty="0" smtClean="0"/>
                        <a:t>24753</a:t>
                      </a:r>
                      <a:endParaRPr lang="en-GB" sz="1400" dirty="0"/>
                    </a:p>
                  </a:txBody>
                  <a:tcPr/>
                </a:tc>
                <a:tc>
                  <a:txBody>
                    <a:bodyPr/>
                    <a:lstStyle/>
                    <a:p>
                      <a:pPr algn="ctr"/>
                      <a:r>
                        <a:rPr lang="en-GB" sz="1400" dirty="0" smtClean="0"/>
                        <a:t>25562</a:t>
                      </a:r>
                      <a:endParaRPr lang="en-GB" sz="1400" dirty="0"/>
                    </a:p>
                  </a:txBody>
                  <a:tcPr/>
                </a:tc>
                <a:tc>
                  <a:txBody>
                    <a:bodyPr/>
                    <a:lstStyle/>
                    <a:p>
                      <a:pPr algn="ctr"/>
                      <a:r>
                        <a:rPr lang="en-GB" sz="1400" dirty="0" smtClean="0">
                          <a:solidFill>
                            <a:schemeClr val="accent4">
                              <a:lumMod val="75000"/>
                            </a:schemeClr>
                          </a:solidFill>
                        </a:rPr>
                        <a:t>   3.27</a:t>
                      </a:r>
                      <a:r>
                        <a:rPr lang="en-GB" sz="1400" baseline="0" dirty="0" smtClean="0">
                          <a:solidFill>
                            <a:schemeClr val="accent4">
                              <a:lumMod val="75000"/>
                            </a:schemeClr>
                          </a:solidFill>
                        </a:rPr>
                        <a:t> </a:t>
                      </a:r>
                      <a:r>
                        <a:rPr lang="en-GB" sz="1400" dirty="0" smtClean="0">
                          <a:solidFill>
                            <a:schemeClr val="accent4">
                              <a:lumMod val="75000"/>
                            </a:schemeClr>
                          </a:solidFill>
                        </a:rPr>
                        <a:t>%</a:t>
                      </a:r>
                      <a:endParaRPr lang="en-GB" sz="1400" b="1" dirty="0">
                        <a:solidFill>
                          <a:schemeClr val="accent4">
                            <a:lumMod val="75000"/>
                          </a:schemeClr>
                        </a:solidFill>
                      </a:endParaRPr>
                    </a:p>
                  </a:txBody>
                  <a:tcPr/>
                </a:tc>
              </a:tr>
            </a:tbl>
          </a:graphicData>
        </a:graphic>
      </p:graphicFrame>
    </p:spTree>
    <p:extLst>
      <p:ext uri="{BB962C8B-B14F-4D97-AF65-F5344CB8AC3E}">
        <p14:creationId xmlns:p14="http://schemas.microsoft.com/office/powerpoint/2010/main" val="275795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4"/>
          </p:nvPr>
        </p:nvSpPr>
        <p:spPr/>
        <p:txBody>
          <a:bodyPr/>
          <a:lstStyle/>
          <a:p>
            <a:endParaRPr lang="en-GB"/>
          </a:p>
        </p:txBody>
      </p:sp>
      <p:sp>
        <p:nvSpPr>
          <p:cNvPr id="4" name="Title 3"/>
          <p:cNvSpPr>
            <a:spLocks noGrp="1"/>
          </p:cNvSpPr>
          <p:nvPr>
            <p:ph type="title"/>
          </p:nvPr>
        </p:nvSpPr>
        <p:spPr/>
        <p:txBody>
          <a:bodyPr/>
          <a:lstStyle/>
          <a:p>
            <a:r>
              <a:rPr lang="en-GB" dirty="0" smtClean="0"/>
              <a:t>Humber Incidents</a:t>
            </a:r>
            <a:endParaRPr lang="en-GB" dirty="0"/>
          </a:p>
        </p:txBody>
      </p:sp>
      <p:sp>
        <p:nvSpPr>
          <p:cNvPr id="7" name="Rectangle 6"/>
          <p:cNvSpPr/>
          <p:nvPr/>
        </p:nvSpPr>
        <p:spPr>
          <a:xfrm>
            <a:off x="1239319" y="5661248"/>
            <a:ext cx="6665364" cy="307777"/>
          </a:xfrm>
          <a:prstGeom prst="rect">
            <a:avLst/>
          </a:prstGeom>
        </p:spPr>
        <p:txBody>
          <a:bodyPr wrap="square">
            <a:spAutoFit/>
          </a:bodyPr>
          <a:lstStyle/>
          <a:p>
            <a:pPr algn="ctr"/>
            <a:r>
              <a:rPr lang="en-GB" sz="1400" dirty="0">
                <a:solidFill>
                  <a:schemeClr val="bg1"/>
                </a:solidFill>
              </a:rPr>
              <a:t>Incident Statistics, 19 Pilot ladder,  40 Bow Thruster, 186 Reported to MCA. </a:t>
            </a:r>
          </a:p>
        </p:txBody>
      </p:sp>
      <p:graphicFrame>
        <p:nvGraphicFramePr>
          <p:cNvPr id="10" name="Table 9"/>
          <p:cNvGraphicFramePr>
            <a:graphicFrameLocks noGrp="1"/>
          </p:cNvGraphicFramePr>
          <p:nvPr>
            <p:extLst>
              <p:ext uri="{D42A27DB-BD31-4B8C-83A1-F6EECF244321}">
                <p14:modId xmlns:p14="http://schemas.microsoft.com/office/powerpoint/2010/main" val="1981556185"/>
              </p:ext>
            </p:extLst>
          </p:nvPr>
        </p:nvGraphicFramePr>
        <p:xfrm>
          <a:off x="611430" y="1748760"/>
          <a:ext cx="7921010" cy="3840480"/>
        </p:xfrm>
        <a:graphic>
          <a:graphicData uri="http://schemas.openxmlformats.org/drawingml/2006/table">
            <a:tbl>
              <a:tblPr firstRow="1" bandRow="1"/>
              <a:tblGrid>
                <a:gridCol w="3581978"/>
                <a:gridCol w="1156608"/>
                <a:gridCol w="1072491"/>
                <a:gridCol w="1156608"/>
                <a:gridCol w="953325"/>
              </a:tblGrid>
              <a:tr h="276031">
                <a:tc>
                  <a:txBody>
                    <a:bodyPr/>
                    <a:lstStyle>
                      <a:lvl1pPr marL="0" eaLnBrk="1" hangingPunct="1">
                        <a:defRPr b="1">
                          <a:solidFill>
                            <a:schemeClr val="lt1"/>
                          </a:solidFill>
                          <a:latin typeface="Calibri"/>
                        </a:defRPr>
                      </a:lvl1pPr>
                      <a:lvl2pPr marL="321424" eaLnBrk="1" hangingPunct="1">
                        <a:defRPr b="1">
                          <a:solidFill>
                            <a:schemeClr val="lt1"/>
                          </a:solidFill>
                          <a:latin typeface="Calibri"/>
                        </a:defRPr>
                      </a:lvl2pPr>
                      <a:lvl3pPr marL="642850" eaLnBrk="1" hangingPunct="1">
                        <a:defRPr b="1">
                          <a:solidFill>
                            <a:schemeClr val="lt1"/>
                          </a:solidFill>
                          <a:latin typeface="Calibri"/>
                        </a:defRPr>
                      </a:lvl3pPr>
                      <a:lvl4pPr marL="964275" eaLnBrk="1" hangingPunct="1">
                        <a:defRPr b="1">
                          <a:solidFill>
                            <a:schemeClr val="lt1"/>
                          </a:solidFill>
                          <a:latin typeface="Calibri"/>
                        </a:defRPr>
                      </a:lvl4pPr>
                      <a:lvl5pPr marL="1285699" eaLnBrk="1" hangingPunct="1">
                        <a:defRPr b="1">
                          <a:solidFill>
                            <a:schemeClr val="lt1"/>
                          </a:solidFill>
                          <a:latin typeface="Calibri"/>
                        </a:defRPr>
                      </a:lvl5pPr>
                      <a:lvl6pPr marL="1607126" eaLnBrk="1" hangingPunct="1">
                        <a:defRPr b="1">
                          <a:solidFill>
                            <a:schemeClr val="lt1"/>
                          </a:solidFill>
                          <a:latin typeface="Calibri"/>
                        </a:defRPr>
                      </a:lvl6pPr>
                      <a:lvl7pPr marL="1928549" eaLnBrk="1" hangingPunct="1">
                        <a:defRPr b="1">
                          <a:solidFill>
                            <a:schemeClr val="lt1"/>
                          </a:solidFill>
                          <a:latin typeface="Calibri"/>
                        </a:defRPr>
                      </a:lvl7pPr>
                      <a:lvl8pPr marL="2249974" eaLnBrk="1" hangingPunct="1">
                        <a:defRPr b="1">
                          <a:solidFill>
                            <a:schemeClr val="lt1"/>
                          </a:solidFill>
                          <a:latin typeface="Calibri"/>
                        </a:defRPr>
                      </a:lvl8pPr>
                      <a:lvl9pPr marL="2571399" eaLnBrk="1" hangingPunct="1">
                        <a:defRPr b="1">
                          <a:solidFill>
                            <a:schemeClr val="lt1"/>
                          </a:solidFill>
                          <a:latin typeface="Calibri"/>
                        </a:defRPr>
                      </a:lvl9pPr>
                    </a:lstStyle>
                    <a:p>
                      <a:pPr algn="ctr"/>
                      <a:endParaRPr lang="en-GB" sz="15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BACC6"/>
                    </a:solidFill>
                  </a:tcPr>
                </a:tc>
                <a:tc>
                  <a:txBody>
                    <a:bodyPr/>
                    <a:lstStyle>
                      <a:lvl1pPr marL="0" eaLnBrk="1" hangingPunct="1">
                        <a:defRPr b="1">
                          <a:solidFill>
                            <a:schemeClr val="lt1"/>
                          </a:solidFill>
                          <a:latin typeface="Calibri"/>
                        </a:defRPr>
                      </a:lvl1pPr>
                      <a:lvl2pPr marL="321424" eaLnBrk="1" hangingPunct="1">
                        <a:defRPr b="1">
                          <a:solidFill>
                            <a:schemeClr val="lt1"/>
                          </a:solidFill>
                          <a:latin typeface="Calibri"/>
                        </a:defRPr>
                      </a:lvl2pPr>
                      <a:lvl3pPr marL="642850" eaLnBrk="1" hangingPunct="1">
                        <a:defRPr b="1">
                          <a:solidFill>
                            <a:schemeClr val="lt1"/>
                          </a:solidFill>
                          <a:latin typeface="Calibri"/>
                        </a:defRPr>
                      </a:lvl3pPr>
                      <a:lvl4pPr marL="964275" eaLnBrk="1" hangingPunct="1">
                        <a:defRPr b="1">
                          <a:solidFill>
                            <a:schemeClr val="lt1"/>
                          </a:solidFill>
                          <a:latin typeface="Calibri"/>
                        </a:defRPr>
                      </a:lvl4pPr>
                      <a:lvl5pPr marL="1285699" eaLnBrk="1" hangingPunct="1">
                        <a:defRPr b="1">
                          <a:solidFill>
                            <a:schemeClr val="lt1"/>
                          </a:solidFill>
                          <a:latin typeface="Calibri"/>
                        </a:defRPr>
                      </a:lvl5pPr>
                      <a:lvl6pPr marL="1607126" eaLnBrk="1" hangingPunct="1">
                        <a:defRPr b="1">
                          <a:solidFill>
                            <a:schemeClr val="lt1"/>
                          </a:solidFill>
                          <a:latin typeface="Calibri"/>
                        </a:defRPr>
                      </a:lvl6pPr>
                      <a:lvl7pPr marL="1928549" eaLnBrk="1" hangingPunct="1">
                        <a:defRPr b="1">
                          <a:solidFill>
                            <a:schemeClr val="lt1"/>
                          </a:solidFill>
                          <a:latin typeface="Calibri"/>
                        </a:defRPr>
                      </a:lvl7pPr>
                      <a:lvl8pPr marL="2249974" eaLnBrk="1" hangingPunct="1">
                        <a:defRPr b="1">
                          <a:solidFill>
                            <a:schemeClr val="lt1"/>
                          </a:solidFill>
                          <a:latin typeface="Calibri"/>
                        </a:defRPr>
                      </a:lvl8pPr>
                      <a:lvl9pPr marL="2571399" eaLnBrk="1" hangingPunct="1">
                        <a:defRPr b="1">
                          <a:solidFill>
                            <a:schemeClr val="lt1"/>
                          </a:solidFill>
                          <a:latin typeface="Calibri"/>
                        </a:defRPr>
                      </a:lvl9pPr>
                    </a:lstStyle>
                    <a:p>
                      <a:pPr algn="ctr"/>
                      <a:r>
                        <a:rPr lang="en-GB" sz="1500" dirty="0" smtClean="0"/>
                        <a:t>2014</a:t>
                      </a:r>
                      <a:endParaRPr lang="en-GB" sz="15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BACC6"/>
                    </a:solidFill>
                  </a:tcPr>
                </a:tc>
                <a:tc>
                  <a:txBody>
                    <a:bodyPr/>
                    <a:lstStyle>
                      <a:lvl1pPr marL="0" eaLnBrk="1" hangingPunct="1">
                        <a:defRPr b="1">
                          <a:solidFill>
                            <a:schemeClr val="lt1"/>
                          </a:solidFill>
                          <a:latin typeface="Calibri"/>
                        </a:defRPr>
                      </a:lvl1pPr>
                      <a:lvl2pPr marL="321424" eaLnBrk="1" hangingPunct="1">
                        <a:defRPr b="1">
                          <a:solidFill>
                            <a:schemeClr val="lt1"/>
                          </a:solidFill>
                          <a:latin typeface="Calibri"/>
                        </a:defRPr>
                      </a:lvl2pPr>
                      <a:lvl3pPr marL="642850" eaLnBrk="1" hangingPunct="1">
                        <a:defRPr b="1">
                          <a:solidFill>
                            <a:schemeClr val="lt1"/>
                          </a:solidFill>
                          <a:latin typeface="Calibri"/>
                        </a:defRPr>
                      </a:lvl3pPr>
                      <a:lvl4pPr marL="964275" eaLnBrk="1" hangingPunct="1">
                        <a:defRPr b="1">
                          <a:solidFill>
                            <a:schemeClr val="lt1"/>
                          </a:solidFill>
                          <a:latin typeface="Calibri"/>
                        </a:defRPr>
                      </a:lvl4pPr>
                      <a:lvl5pPr marL="1285699" eaLnBrk="1" hangingPunct="1">
                        <a:defRPr b="1">
                          <a:solidFill>
                            <a:schemeClr val="lt1"/>
                          </a:solidFill>
                          <a:latin typeface="Calibri"/>
                        </a:defRPr>
                      </a:lvl5pPr>
                      <a:lvl6pPr marL="1607126" eaLnBrk="1" hangingPunct="1">
                        <a:defRPr b="1">
                          <a:solidFill>
                            <a:schemeClr val="lt1"/>
                          </a:solidFill>
                          <a:latin typeface="Calibri"/>
                        </a:defRPr>
                      </a:lvl6pPr>
                      <a:lvl7pPr marL="1928549" eaLnBrk="1" hangingPunct="1">
                        <a:defRPr b="1">
                          <a:solidFill>
                            <a:schemeClr val="lt1"/>
                          </a:solidFill>
                          <a:latin typeface="Calibri"/>
                        </a:defRPr>
                      </a:lvl7pPr>
                      <a:lvl8pPr marL="2249974" eaLnBrk="1" hangingPunct="1">
                        <a:defRPr b="1">
                          <a:solidFill>
                            <a:schemeClr val="lt1"/>
                          </a:solidFill>
                          <a:latin typeface="Calibri"/>
                        </a:defRPr>
                      </a:lvl8pPr>
                      <a:lvl9pPr marL="2571399" eaLnBrk="1" hangingPunct="1">
                        <a:defRPr b="1">
                          <a:solidFill>
                            <a:schemeClr val="lt1"/>
                          </a:solidFill>
                          <a:latin typeface="Calibri"/>
                        </a:defRPr>
                      </a:lvl9pPr>
                    </a:lstStyle>
                    <a:p>
                      <a:pPr algn="ctr"/>
                      <a:r>
                        <a:rPr lang="en-GB" sz="1500" dirty="0" smtClean="0"/>
                        <a:t>2015</a:t>
                      </a:r>
                      <a:endParaRPr lang="en-GB" sz="15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BACC6"/>
                    </a:solidFill>
                  </a:tcPr>
                </a:tc>
                <a:tc>
                  <a:txBody>
                    <a:bodyPr/>
                    <a:lstStyle>
                      <a:lvl1pPr marL="0" eaLnBrk="1" hangingPunct="1">
                        <a:defRPr b="1">
                          <a:solidFill>
                            <a:schemeClr val="lt1"/>
                          </a:solidFill>
                          <a:latin typeface="Calibri"/>
                        </a:defRPr>
                      </a:lvl1pPr>
                      <a:lvl2pPr marL="321424" eaLnBrk="1" hangingPunct="1">
                        <a:defRPr b="1">
                          <a:solidFill>
                            <a:schemeClr val="lt1"/>
                          </a:solidFill>
                          <a:latin typeface="Calibri"/>
                        </a:defRPr>
                      </a:lvl2pPr>
                      <a:lvl3pPr marL="642850" eaLnBrk="1" hangingPunct="1">
                        <a:defRPr b="1">
                          <a:solidFill>
                            <a:schemeClr val="lt1"/>
                          </a:solidFill>
                          <a:latin typeface="Calibri"/>
                        </a:defRPr>
                      </a:lvl3pPr>
                      <a:lvl4pPr marL="964275" eaLnBrk="1" hangingPunct="1">
                        <a:defRPr b="1">
                          <a:solidFill>
                            <a:schemeClr val="lt1"/>
                          </a:solidFill>
                          <a:latin typeface="Calibri"/>
                        </a:defRPr>
                      </a:lvl4pPr>
                      <a:lvl5pPr marL="1285699" eaLnBrk="1" hangingPunct="1">
                        <a:defRPr b="1">
                          <a:solidFill>
                            <a:schemeClr val="lt1"/>
                          </a:solidFill>
                          <a:latin typeface="Calibri"/>
                        </a:defRPr>
                      </a:lvl5pPr>
                      <a:lvl6pPr marL="1607126" eaLnBrk="1" hangingPunct="1">
                        <a:defRPr b="1">
                          <a:solidFill>
                            <a:schemeClr val="lt1"/>
                          </a:solidFill>
                          <a:latin typeface="Calibri"/>
                        </a:defRPr>
                      </a:lvl6pPr>
                      <a:lvl7pPr marL="1928549" eaLnBrk="1" hangingPunct="1">
                        <a:defRPr b="1">
                          <a:solidFill>
                            <a:schemeClr val="lt1"/>
                          </a:solidFill>
                          <a:latin typeface="Calibri"/>
                        </a:defRPr>
                      </a:lvl7pPr>
                      <a:lvl8pPr marL="2249974" eaLnBrk="1" hangingPunct="1">
                        <a:defRPr b="1">
                          <a:solidFill>
                            <a:schemeClr val="lt1"/>
                          </a:solidFill>
                          <a:latin typeface="Calibri"/>
                        </a:defRPr>
                      </a:lvl8pPr>
                      <a:lvl9pPr marL="2571399" eaLnBrk="1" hangingPunct="1">
                        <a:defRPr b="1">
                          <a:solidFill>
                            <a:schemeClr val="lt1"/>
                          </a:solidFill>
                          <a:latin typeface="Calibri"/>
                        </a:defRPr>
                      </a:lvl9pPr>
                    </a:lstStyle>
                    <a:p>
                      <a:pPr algn="ctr"/>
                      <a:r>
                        <a:rPr lang="en-GB" sz="1500" dirty="0" smtClean="0"/>
                        <a:t>2016</a:t>
                      </a:r>
                      <a:endParaRPr lang="en-GB" sz="15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BACC6"/>
                    </a:solidFill>
                  </a:tcPr>
                </a:tc>
                <a:tc>
                  <a:txBody>
                    <a:bodyPr/>
                    <a:lstStyle>
                      <a:lvl1pPr marL="0" eaLnBrk="1" hangingPunct="1">
                        <a:defRPr b="1">
                          <a:solidFill>
                            <a:schemeClr val="lt1"/>
                          </a:solidFill>
                          <a:latin typeface="Calibri"/>
                        </a:defRPr>
                      </a:lvl1pPr>
                      <a:lvl2pPr marL="321424" eaLnBrk="1" hangingPunct="1">
                        <a:defRPr b="1">
                          <a:solidFill>
                            <a:schemeClr val="lt1"/>
                          </a:solidFill>
                          <a:latin typeface="Calibri"/>
                        </a:defRPr>
                      </a:lvl2pPr>
                      <a:lvl3pPr marL="642850" eaLnBrk="1" hangingPunct="1">
                        <a:defRPr b="1">
                          <a:solidFill>
                            <a:schemeClr val="lt1"/>
                          </a:solidFill>
                          <a:latin typeface="Calibri"/>
                        </a:defRPr>
                      </a:lvl3pPr>
                      <a:lvl4pPr marL="964275" eaLnBrk="1" hangingPunct="1">
                        <a:defRPr b="1">
                          <a:solidFill>
                            <a:schemeClr val="lt1"/>
                          </a:solidFill>
                          <a:latin typeface="Calibri"/>
                        </a:defRPr>
                      </a:lvl4pPr>
                      <a:lvl5pPr marL="1285699" eaLnBrk="1" hangingPunct="1">
                        <a:defRPr b="1">
                          <a:solidFill>
                            <a:schemeClr val="lt1"/>
                          </a:solidFill>
                          <a:latin typeface="Calibri"/>
                        </a:defRPr>
                      </a:lvl5pPr>
                      <a:lvl6pPr marL="1607126" eaLnBrk="1" hangingPunct="1">
                        <a:defRPr b="1">
                          <a:solidFill>
                            <a:schemeClr val="lt1"/>
                          </a:solidFill>
                          <a:latin typeface="Calibri"/>
                        </a:defRPr>
                      </a:lvl6pPr>
                      <a:lvl7pPr marL="1928549" eaLnBrk="1" hangingPunct="1">
                        <a:defRPr b="1">
                          <a:solidFill>
                            <a:schemeClr val="lt1"/>
                          </a:solidFill>
                          <a:latin typeface="Calibri"/>
                        </a:defRPr>
                      </a:lvl7pPr>
                      <a:lvl8pPr marL="2249974" eaLnBrk="1" hangingPunct="1">
                        <a:defRPr b="1">
                          <a:solidFill>
                            <a:schemeClr val="lt1"/>
                          </a:solidFill>
                          <a:latin typeface="Calibri"/>
                        </a:defRPr>
                      </a:lvl8pPr>
                      <a:lvl9pPr marL="2571399" eaLnBrk="1" hangingPunct="1">
                        <a:defRPr b="1">
                          <a:solidFill>
                            <a:schemeClr val="lt1"/>
                          </a:solidFill>
                          <a:latin typeface="Calibri"/>
                        </a:defRPr>
                      </a:lvl9pPr>
                    </a:lstStyle>
                    <a:p>
                      <a:pPr algn="ctr"/>
                      <a:r>
                        <a:rPr lang="en-GB" sz="1500" dirty="0" smtClean="0"/>
                        <a:t>2017</a:t>
                      </a:r>
                      <a:endParaRPr lang="en-GB" sz="15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BACC6"/>
                    </a:solidFill>
                  </a:tcPr>
                </a:tc>
              </a:tr>
              <a:tr h="276031">
                <a:tc>
                  <a:txBody>
                    <a:bodyPr/>
                    <a:lstStyle>
                      <a:lvl1pPr marL="0" eaLnBrk="1" hangingPunct="1">
                        <a:defRPr>
                          <a:solidFill>
                            <a:schemeClr val="dk1"/>
                          </a:solidFill>
                          <a:latin typeface="Calibri"/>
                        </a:defRPr>
                      </a:lvl1pPr>
                      <a:lvl2pPr marL="321424" eaLnBrk="1" hangingPunct="1">
                        <a:defRPr>
                          <a:solidFill>
                            <a:schemeClr val="dk1"/>
                          </a:solidFill>
                          <a:latin typeface="Calibri"/>
                        </a:defRPr>
                      </a:lvl2pPr>
                      <a:lvl3pPr marL="642850" eaLnBrk="1" hangingPunct="1">
                        <a:defRPr>
                          <a:solidFill>
                            <a:schemeClr val="dk1"/>
                          </a:solidFill>
                          <a:latin typeface="Calibri"/>
                        </a:defRPr>
                      </a:lvl3pPr>
                      <a:lvl4pPr marL="964275" eaLnBrk="1" hangingPunct="1">
                        <a:defRPr>
                          <a:solidFill>
                            <a:schemeClr val="dk1"/>
                          </a:solidFill>
                          <a:latin typeface="Calibri"/>
                        </a:defRPr>
                      </a:lvl4pPr>
                      <a:lvl5pPr marL="1285699" eaLnBrk="1" hangingPunct="1">
                        <a:defRPr>
                          <a:solidFill>
                            <a:schemeClr val="dk1"/>
                          </a:solidFill>
                          <a:latin typeface="Calibri"/>
                        </a:defRPr>
                      </a:lvl5pPr>
                      <a:lvl6pPr marL="1607126" eaLnBrk="1" hangingPunct="1">
                        <a:defRPr>
                          <a:solidFill>
                            <a:schemeClr val="dk1"/>
                          </a:solidFill>
                          <a:latin typeface="Calibri"/>
                        </a:defRPr>
                      </a:lvl6pPr>
                      <a:lvl7pPr marL="1928549" eaLnBrk="1" hangingPunct="1">
                        <a:defRPr>
                          <a:solidFill>
                            <a:schemeClr val="dk1"/>
                          </a:solidFill>
                          <a:latin typeface="Calibri"/>
                        </a:defRPr>
                      </a:lvl7pPr>
                      <a:lvl8pPr marL="2249974" eaLnBrk="1" hangingPunct="1">
                        <a:defRPr>
                          <a:solidFill>
                            <a:schemeClr val="dk1"/>
                          </a:solidFill>
                          <a:latin typeface="Calibri"/>
                        </a:defRPr>
                      </a:lvl8pPr>
                      <a:lvl9pPr marL="2571399" eaLnBrk="1" hangingPunct="1">
                        <a:defRPr>
                          <a:solidFill>
                            <a:schemeClr val="dk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500" dirty="0" smtClean="0"/>
                        <a:t>Bridge Jumper</a:t>
                      </a:r>
                      <a:endParaRPr lang="en-GB" sz="15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eaLnBrk="1" hangingPunct="1">
                        <a:defRPr>
                          <a:solidFill>
                            <a:schemeClr val="dk1"/>
                          </a:solidFill>
                          <a:latin typeface="Calibri"/>
                        </a:defRPr>
                      </a:lvl1pPr>
                      <a:lvl2pPr marL="321424" eaLnBrk="1" hangingPunct="1">
                        <a:defRPr>
                          <a:solidFill>
                            <a:schemeClr val="dk1"/>
                          </a:solidFill>
                          <a:latin typeface="Calibri"/>
                        </a:defRPr>
                      </a:lvl2pPr>
                      <a:lvl3pPr marL="642850" eaLnBrk="1" hangingPunct="1">
                        <a:defRPr>
                          <a:solidFill>
                            <a:schemeClr val="dk1"/>
                          </a:solidFill>
                          <a:latin typeface="Calibri"/>
                        </a:defRPr>
                      </a:lvl3pPr>
                      <a:lvl4pPr marL="964275" eaLnBrk="1" hangingPunct="1">
                        <a:defRPr>
                          <a:solidFill>
                            <a:schemeClr val="dk1"/>
                          </a:solidFill>
                          <a:latin typeface="Calibri"/>
                        </a:defRPr>
                      </a:lvl4pPr>
                      <a:lvl5pPr marL="1285699" eaLnBrk="1" hangingPunct="1">
                        <a:defRPr>
                          <a:solidFill>
                            <a:schemeClr val="dk1"/>
                          </a:solidFill>
                          <a:latin typeface="Calibri"/>
                        </a:defRPr>
                      </a:lvl5pPr>
                      <a:lvl6pPr marL="1607126" eaLnBrk="1" hangingPunct="1">
                        <a:defRPr>
                          <a:solidFill>
                            <a:schemeClr val="dk1"/>
                          </a:solidFill>
                          <a:latin typeface="Calibri"/>
                        </a:defRPr>
                      </a:lvl6pPr>
                      <a:lvl7pPr marL="1928549" eaLnBrk="1" hangingPunct="1">
                        <a:defRPr>
                          <a:solidFill>
                            <a:schemeClr val="dk1"/>
                          </a:solidFill>
                          <a:latin typeface="Calibri"/>
                        </a:defRPr>
                      </a:lvl7pPr>
                      <a:lvl8pPr marL="2249974" eaLnBrk="1" hangingPunct="1">
                        <a:defRPr>
                          <a:solidFill>
                            <a:schemeClr val="dk1"/>
                          </a:solidFill>
                          <a:latin typeface="Calibri"/>
                        </a:defRPr>
                      </a:lvl8pPr>
                      <a:lvl9pPr marL="2571399" eaLnBrk="1" hangingPunct="1">
                        <a:defRPr>
                          <a:solidFill>
                            <a:schemeClr val="dk1"/>
                          </a:solidFill>
                          <a:latin typeface="Calibri"/>
                        </a:defRPr>
                      </a:lvl9pPr>
                    </a:lstStyle>
                    <a:p>
                      <a:pPr algn="ctr"/>
                      <a:r>
                        <a:rPr lang="en-GB" sz="1500" dirty="0" smtClean="0"/>
                        <a:t>13</a:t>
                      </a:r>
                      <a:endParaRPr lang="en-GB" sz="15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eaLnBrk="1" hangingPunct="1">
                        <a:defRPr>
                          <a:solidFill>
                            <a:schemeClr val="dk1"/>
                          </a:solidFill>
                          <a:latin typeface="Calibri"/>
                        </a:defRPr>
                      </a:lvl1pPr>
                      <a:lvl2pPr marL="321424" eaLnBrk="1" hangingPunct="1">
                        <a:defRPr>
                          <a:solidFill>
                            <a:schemeClr val="dk1"/>
                          </a:solidFill>
                          <a:latin typeface="Calibri"/>
                        </a:defRPr>
                      </a:lvl2pPr>
                      <a:lvl3pPr marL="642850" eaLnBrk="1" hangingPunct="1">
                        <a:defRPr>
                          <a:solidFill>
                            <a:schemeClr val="dk1"/>
                          </a:solidFill>
                          <a:latin typeface="Calibri"/>
                        </a:defRPr>
                      </a:lvl3pPr>
                      <a:lvl4pPr marL="964275" eaLnBrk="1" hangingPunct="1">
                        <a:defRPr>
                          <a:solidFill>
                            <a:schemeClr val="dk1"/>
                          </a:solidFill>
                          <a:latin typeface="Calibri"/>
                        </a:defRPr>
                      </a:lvl4pPr>
                      <a:lvl5pPr marL="1285699" eaLnBrk="1" hangingPunct="1">
                        <a:defRPr>
                          <a:solidFill>
                            <a:schemeClr val="dk1"/>
                          </a:solidFill>
                          <a:latin typeface="Calibri"/>
                        </a:defRPr>
                      </a:lvl5pPr>
                      <a:lvl6pPr marL="1607126" eaLnBrk="1" hangingPunct="1">
                        <a:defRPr>
                          <a:solidFill>
                            <a:schemeClr val="dk1"/>
                          </a:solidFill>
                          <a:latin typeface="Calibri"/>
                        </a:defRPr>
                      </a:lvl6pPr>
                      <a:lvl7pPr marL="1928549" eaLnBrk="1" hangingPunct="1">
                        <a:defRPr>
                          <a:solidFill>
                            <a:schemeClr val="dk1"/>
                          </a:solidFill>
                          <a:latin typeface="Calibri"/>
                        </a:defRPr>
                      </a:lvl7pPr>
                      <a:lvl8pPr marL="2249974" eaLnBrk="1" hangingPunct="1">
                        <a:defRPr>
                          <a:solidFill>
                            <a:schemeClr val="dk1"/>
                          </a:solidFill>
                          <a:latin typeface="Calibri"/>
                        </a:defRPr>
                      </a:lvl8pPr>
                      <a:lvl9pPr marL="2571399" eaLnBrk="1" hangingPunct="1">
                        <a:defRPr>
                          <a:solidFill>
                            <a:schemeClr val="dk1"/>
                          </a:solidFill>
                          <a:latin typeface="Calibri"/>
                        </a:defRPr>
                      </a:lvl9pPr>
                    </a:lstStyle>
                    <a:p>
                      <a:pPr algn="ctr"/>
                      <a:r>
                        <a:rPr lang="en-GB" sz="1500" dirty="0" smtClean="0"/>
                        <a:t>8</a:t>
                      </a:r>
                      <a:endParaRPr lang="en-GB" sz="15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eaLnBrk="1" hangingPunct="1">
                        <a:defRPr>
                          <a:solidFill>
                            <a:schemeClr val="dk1"/>
                          </a:solidFill>
                          <a:latin typeface="Calibri"/>
                        </a:defRPr>
                      </a:lvl1pPr>
                      <a:lvl2pPr marL="321424" eaLnBrk="1" hangingPunct="1">
                        <a:defRPr>
                          <a:solidFill>
                            <a:schemeClr val="dk1"/>
                          </a:solidFill>
                          <a:latin typeface="Calibri"/>
                        </a:defRPr>
                      </a:lvl2pPr>
                      <a:lvl3pPr marL="642850" eaLnBrk="1" hangingPunct="1">
                        <a:defRPr>
                          <a:solidFill>
                            <a:schemeClr val="dk1"/>
                          </a:solidFill>
                          <a:latin typeface="Calibri"/>
                        </a:defRPr>
                      </a:lvl3pPr>
                      <a:lvl4pPr marL="964275" eaLnBrk="1" hangingPunct="1">
                        <a:defRPr>
                          <a:solidFill>
                            <a:schemeClr val="dk1"/>
                          </a:solidFill>
                          <a:latin typeface="Calibri"/>
                        </a:defRPr>
                      </a:lvl4pPr>
                      <a:lvl5pPr marL="1285699" eaLnBrk="1" hangingPunct="1">
                        <a:defRPr>
                          <a:solidFill>
                            <a:schemeClr val="dk1"/>
                          </a:solidFill>
                          <a:latin typeface="Calibri"/>
                        </a:defRPr>
                      </a:lvl5pPr>
                      <a:lvl6pPr marL="1607126" eaLnBrk="1" hangingPunct="1">
                        <a:defRPr>
                          <a:solidFill>
                            <a:schemeClr val="dk1"/>
                          </a:solidFill>
                          <a:latin typeface="Calibri"/>
                        </a:defRPr>
                      </a:lvl6pPr>
                      <a:lvl7pPr marL="1928549" eaLnBrk="1" hangingPunct="1">
                        <a:defRPr>
                          <a:solidFill>
                            <a:schemeClr val="dk1"/>
                          </a:solidFill>
                          <a:latin typeface="Calibri"/>
                        </a:defRPr>
                      </a:lvl7pPr>
                      <a:lvl8pPr marL="2249974" eaLnBrk="1" hangingPunct="1">
                        <a:defRPr>
                          <a:solidFill>
                            <a:schemeClr val="dk1"/>
                          </a:solidFill>
                          <a:latin typeface="Calibri"/>
                        </a:defRPr>
                      </a:lvl8pPr>
                      <a:lvl9pPr marL="2571399" eaLnBrk="1" hangingPunct="1">
                        <a:defRPr>
                          <a:solidFill>
                            <a:schemeClr val="dk1"/>
                          </a:solidFill>
                          <a:latin typeface="Calibri"/>
                        </a:defRPr>
                      </a:lvl9pPr>
                    </a:lstStyle>
                    <a:p>
                      <a:pPr algn="ctr"/>
                      <a:r>
                        <a:rPr lang="en-GB" sz="1500" dirty="0" smtClean="0"/>
                        <a:t>4</a:t>
                      </a:r>
                      <a:endParaRPr lang="en-GB" sz="15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eaLnBrk="1" hangingPunct="1">
                        <a:defRPr>
                          <a:solidFill>
                            <a:schemeClr val="dk1"/>
                          </a:solidFill>
                          <a:latin typeface="Calibri"/>
                        </a:defRPr>
                      </a:lvl1pPr>
                      <a:lvl2pPr marL="321424" eaLnBrk="1" hangingPunct="1">
                        <a:defRPr>
                          <a:solidFill>
                            <a:schemeClr val="dk1"/>
                          </a:solidFill>
                          <a:latin typeface="Calibri"/>
                        </a:defRPr>
                      </a:lvl2pPr>
                      <a:lvl3pPr marL="642850" eaLnBrk="1" hangingPunct="1">
                        <a:defRPr>
                          <a:solidFill>
                            <a:schemeClr val="dk1"/>
                          </a:solidFill>
                          <a:latin typeface="Calibri"/>
                        </a:defRPr>
                      </a:lvl3pPr>
                      <a:lvl4pPr marL="964275" eaLnBrk="1" hangingPunct="1">
                        <a:defRPr>
                          <a:solidFill>
                            <a:schemeClr val="dk1"/>
                          </a:solidFill>
                          <a:latin typeface="Calibri"/>
                        </a:defRPr>
                      </a:lvl4pPr>
                      <a:lvl5pPr marL="1285699" eaLnBrk="1" hangingPunct="1">
                        <a:defRPr>
                          <a:solidFill>
                            <a:schemeClr val="dk1"/>
                          </a:solidFill>
                          <a:latin typeface="Calibri"/>
                        </a:defRPr>
                      </a:lvl5pPr>
                      <a:lvl6pPr marL="1607126" eaLnBrk="1" hangingPunct="1">
                        <a:defRPr>
                          <a:solidFill>
                            <a:schemeClr val="dk1"/>
                          </a:solidFill>
                          <a:latin typeface="Calibri"/>
                        </a:defRPr>
                      </a:lvl6pPr>
                      <a:lvl7pPr marL="1928549" eaLnBrk="1" hangingPunct="1">
                        <a:defRPr>
                          <a:solidFill>
                            <a:schemeClr val="dk1"/>
                          </a:solidFill>
                          <a:latin typeface="Calibri"/>
                        </a:defRPr>
                      </a:lvl7pPr>
                      <a:lvl8pPr marL="2249974" eaLnBrk="1" hangingPunct="1">
                        <a:defRPr>
                          <a:solidFill>
                            <a:schemeClr val="dk1"/>
                          </a:solidFill>
                          <a:latin typeface="Calibri"/>
                        </a:defRPr>
                      </a:lvl8pPr>
                      <a:lvl9pPr marL="2571399" eaLnBrk="1" hangingPunct="1">
                        <a:defRPr>
                          <a:solidFill>
                            <a:schemeClr val="dk1"/>
                          </a:solidFill>
                          <a:latin typeface="Calibri"/>
                        </a:defRPr>
                      </a:lvl9pPr>
                    </a:lstStyle>
                    <a:p>
                      <a:pPr algn="ctr"/>
                      <a:r>
                        <a:rPr lang="en-GB" sz="1500" dirty="0" smtClean="0"/>
                        <a:t>4</a:t>
                      </a:r>
                      <a:endParaRPr lang="en-GB" sz="15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r>
              <a:tr h="276031">
                <a:tc>
                  <a:txBody>
                    <a:bodyPr/>
                    <a:lstStyle>
                      <a:lvl1pPr marL="0" eaLnBrk="1" hangingPunct="1">
                        <a:defRPr>
                          <a:solidFill>
                            <a:schemeClr val="dk1"/>
                          </a:solidFill>
                          <a:latin typeface="Calibri"/>
                        </a:defRPr>
                      </a:lvl1pPr>
                      <a:lvl2pPr marL="321424" eaLnBrk="1" hangingPunct="1">
                        <a:defRPr>
                          <a:solidFill>
                            <a:schemeClr val="dk1"/>
                          </a:solidFill>
                          <a:latin typeface="Calibri"/>
                        </a:defRPr>
                      </a:lvl2pPr>
                      <a:lvl3pPr marL="642850" eaLnBrk="1" hangingPunct="1">
                        <a:defRPr>
                          <a:solidFill>
                            <a:schemeClr val="dk1"/>
                          </a:solidFill>
                          <a:latin typeface="Calibri"/>
                        </a:defRPr>
                      </a:lvl3pPr>
                      <a:lvl4pPr marL="964275" eaLnBrk="1" hangingPunct="1">
                        <a:defRPr>
                          <a:solidFill>
                            <a:schemeClr val="dk1"/>
                          </a:solidFill>
                          <a:latin typeface="Calibri"/>
                        </a:defRPr>
                      </a:lvl4pPr>
                      <a:lvl5pPr marL="1285699" eaLnBrk="1" hangingPunct="1">
                        <a:defRPr>
                          <a:solidFill>
                            <a:schemeClr val="dk1"/>
                          </a:solidFill>
                          <a:latin typeface="Calibri"/>
                        </a:defRPr>
                      </a:lvl5pPr>
                      <a:lvl6pPr marL="1607126" eaLnBrk="1" hangingPunct="1">
                        <a:defRPr>
                          <a:solidFill>
                            <a:schemeClr val="dk1"/>
                          </a:solidFill>
                          <a:latin typeface="Calibri"/>
                        </a:defRPr>
                      </a:lvl6pPr>
                      <a:lvl7pPr marL="1928549" eaLnBrk="1" hangingPunct="1">
                        <a:defRPr>
                          <a:solidFill>
                            <a:schemeClr val="dk1"/>
                          </a:solidFill>
                          <a:latin typeface="Calibri"/>
                        </a:defRPr>
                      </a:lvl7pPr>
                      <a:lvl8pPr marL="2249974" eaLnBrk="1" hangingPunct="1">
                        <a:defRPr>
                          <a:solidFill>
                            <a:schemeClr val="dk1"/>
                          </a:solidFill>
                          <a:latin typeface="Calibri"/>
                        </a:defRPr>
                      </a:lvl8pPr>
                      <a:lvl9pPr marL="2571399" eaLnBrk="1" hangingPunct="1">
                        <a:defRPr>
                          <a:solidFill>
                            <a:schemeClr val="dk1"/>
                          </a:solidFill>
                          <a:latin typeface="Calibri"/>
                        </a:defRPr>
                      </a:lvl9pPr>
                    </a:lstStyle>
                    <a:p>
                      <a:r>
                        <a:rPr lang="en-GB" sz="1500" dirty="0" smtClean="0"/>
                        <a:t>Man Overboard</a:t>
                      </a:r>
                      <a:endParaRPr lang="en-GB" sz="15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c>
                  <a:txBody>
                    <a:bodyPr/>
                    <a:lstStyle>
                      <a:lvl1pPr marL="0" eaLnBrk="1" hangingPunct="1">
                        <a:defRPr>
                          <a:solidFill>
                            <a:schemeClr val="dk1"/>
                          </a:solidFill>
                          <a:latin typeface="Calibri"/>
                        </a:defRPr>
                      </a:lvl1pPr>
                      <a:lvl2pPr marL="321424" eaLnBrk="1" hangingPunct="1">
                        <a:defRPr>
                          <a:solidFill>
                            <a:schemeClr val="dk1"/>
                          </a:solidFill>
                          <a:latin typeface="Calibri"/>
                        </a:defRPr>
                      </a:lvl2pPr>
                      <a:lvl3pPr marL="642850" eaLnBrk="1" hangingPunct="1">
                        <a:defRPr>
                          <a:solidFill>
                            <a:schemeClr val="dk1"/>
                          </a:solidFill>
                          <a:latin typeface="Calibri"/>
                        </a:defRPr>
                      </a:lvl3pPr>
                      <a:lvl4pPr marL="964275" eaLnBrk="1" hangingPunct="1">
                        <a:defRPr>
                          <a:solidFill>
                            <a:schemeClr val="dk1"/>
                          </a:solidFill>
                          <a:latin typeface="Calibri"/>
                        </a:defRPr>
                      </a:lvl4pPr>
                      <a:lvl5pPr marL="1285699" eaLnBrk="1" hangingPunct="1">
                        <a:defRPr>
                          <a:solidFill>
                            <a:schemeClr val="dk1"/>
                          </a:solidFill>
                          <a:latin typeface="Calibri"/>
                        </a:defRPr>
                      </a:lvl5pPr>
                      <a:lvl6pPr marL="1607126" eaLnBrk="1" hangingPunct="1">
                        <a:defRPr>
                          <a:solidFill>
                            <a:schemeClr val="dk1"/>
                          </a:solidFill>
                          <a:latin typeface="Calibri"/>
                        </a:defRPr>
                      </a:lvl6pPr>
                      <a:lvl7pPr marL="1928549" eaLnBrk="1" hangingPunct="1">
                        <a:defRPr>
                          <a:solidFill>
                            <a:schemeClr val="dk1"/>
                          </a:solidFill>
                          <a:latin typeface="Calibri"/>
                        </a:defRPr>
                      </a:lvl7pPr>
                      <a:lvl8pPr marL="2249974" eaLnBrk="1" hangingPunct="1">
                        <a:defRPr>
                          <a:solidFill>
                            <a:schemeClr val="dk1"/>
                          </a:solidFill>
                          <a:latin typeface="Calibri"/>
                        </a:defRPr>
                      </a:lvl8pPr>
                      <a:lvl9pPr marL="2571399" eaLnBrk="1" hangingPunct="1">
                        <a:defRPr>
                          <a:solidFill>
                            <a:schemeClr val="dk1"/>
                          </a:solidFill>
                          <a:latin typeface="Calibri"/>
                        </a:defRPr>
                      </a:lvl9pPr>
                    </a:lstStyle>
                    <a:p>
                      <a:pPr algn="ctr"/>
                      <a:r>
                        <a:rPr lang="en-GB" sz="1500" dirty="0" smtClean="0"/>
                        <a:t>4</a:t>
                      </a:r>
                      <a:endParaRPr lang="en-GB" sz="15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c>
                  <a:txBody>
                    <a:bodyPr/>
                    <a:lstStyle>
                      <a:lvl1pPr marL="0" eaLnBrk="1" hangingPunct="1">
                        <a:defRPr>
                          <a:solidFill>
                            <a:schemeClr val="dk1"/>
                          </a:solidFill>
                          <a:latin typeface="Calibri"/>
                        </a:defRPr>
                      </a:lvl1pPr>
                      <a:lvl2pPr marL="321424" eaLnBrk="1" hangingPunct="1">
                        <a:defRPr>
                          <a:solidFill>
                            <a:schemeClr val="dk1"/>
                          </a:solidFill>
                          <a:latin typeface="Calibri"/>
                        </a:defRPr>
                      </a:lvl2pPr>
                      <a:lvl3pPr marL="642850" eaLnBrk="1" hangingPunct="1">
                        <a:defRPr>
                          <a:solidFill>
                            <a:schemeClr val="dk1"/>
                          </a:solidFill>
                          <a:latin typeface="Calibri"/>
                        </a:defRPr>
                      </a:lvl3pPr>
                      <a:lvl4pPr marL="964275" eaLnBrk="1" hangingPunct="1">
                        <a:defRPr>
                          <a:solidFill>
                            <a:schemeClr val="dk1"/>
                          </a:solidFill>
                          <a:latin typeface="Calibri"/>
                        </a:defRPr>
                      </a:lvl4pPr>
                      <a:lvl5pPr marL="1285699" eaLnBrk="1" hangingPunct="1">
                        <a:defRPr>
                          <a:solidFill>
                            <a:schemeClr val="dk1"/>
                          </a:solidFill>
                          <a:latin typeface="Calibri"/>
                        </a:defRPr>
                      </a:lvl5pPr>
                      <a:lvl6pPr marL="1607126" eaLnBrk="1" hangingPunct="1">
                        <a:defRPr>
                          <a:solidFill>
                            <a:schemeClr val="dk1"/>
                          </a:solidFill>
                          <a:latin typeface="Calibri"/>
                        </a:defRPr>
                      </a:lvl6pPr>
                      <a:lvl7pPr marL="1928549" eaLnBrk="1" hangingPunct="1">
                        <a:defRPr>
                          <a:solidFill>
                            <a:schemeClr val="dk1"/>
                          </a:solidFill>
                          <a:latin typeface="Calibri"/>
                        </a:defRPr>
                      </a:lvl7pPr>
                      <a:lvl8pPr marL="2249974" eaLnBrk="1" hangingPunct="1">
                        <a:defRPr>
                          <a:solidFill>
                            <a:schemeClr val="dk1"/>
                          </a:solidFill>
                          <a:latin typeface="Calibri"/>
                        </a:defRPr>
                      </a:lvl8pPr>
                      <a:lvl9pPr marL="2571399" eaLnBrk="1" hangingPunct="1">
                        <a:defRPr>
                          <a:solidFill>
                            <a:schemeClr val="dk1"/>
                          </a:solidFill>
                          <a:latin typeface="Calibri"/>
                        </a:defRPr>
                      </a:lvl9pPr>
                    </a:lstStyle>
                    <a:p>
                      <a:pPr algn="ctr"/>
                      <a:r>
                        <a:rPr lang="en-GB" sz="1500" dirty="0" smtClean="0"/>
                        <a:t>0</a:t>
                      </a:r>
                      <a:endParaRPr lang="en-GB" sz="15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c>
                  <a:txBody>
                    <a:bodyPr/>
                    <a:lstStyle>
                      <a:lvl1pPr marL="0" eaLnBrk="1" hangingPunct="1">
                        <a:defRPr>
                          <a:solidFill>
                            <a:schemeClr val="dk1"/>
                          </a:solidFill>
                          <a:latin typeface="Calibri"/>
                        </a:defRPr>
                      </a:lvl1pPr>
                      <a:lvl2pPr marL="321424" eaLnBrk="1" hangingPunct="1">
                        <a:defRPr>
                          <a:solidFill>
                            <a:schemeClr val="dk1"/>
                          </a:solidFill>
                          <a:latin typeface="Calibri"/>
                        </a:defRPr>
                      </a:lvl2pPr>
                      <a:lvl3pPr marL="642850" eaLnBrk="1" hangingPunct="1">
                        <a:defRPr>
                          <a:solidFill>
                            <a:schemeClr val="dk1"/>
                          </a:solidFill>
                          <a:latin typeface="Calibri"/>
                        </a:defRPr>
                      </a:lvl3pPr>
                      <a:lvl4pPr marL="964275" eaLnBrk="1" hangingPunct="1">
                        <a:defRPr>
                          <a:solidFill>
                            <a:schemeClr val="dk1"/>
                          </a:solidFill>
                          <a:latin typeface="Calibri"/>
                        </a:defRPr>
                      </a:lvl4pPr>
                      <a:lvl5pPr marL="1285699" eaLnBrk="1" hangingPunct="1">
                        <a:defRPr>
                          <a:solidFill>
                            <a:schemeClr val="dk1"/>
                          </a:solidFill>
                          <a:latin typeface="Calibri"/>
                        </a:defRPr>
                      </a:lvl5pPr>
                      <a:lvl6pPr marL="1607126" eaLnBrk="1" hangingPunct="1">
                        <a:defRPr>
                          <a:solidFill>
                            <a:schemeClr val="dk1"/>
                          </a:solidFill>
                          <a:latin typeface="Calibri"/>
                        </a:defRPr>
                      </a:lvl6pPr>
                      <a:lvl7pPr marL="1928549" eaLnBrk="1" hangingPunct="1">
                        <a:defRPr>
                          <a:solidFill>
                            <a:schemeClr val="dk1"/>
                          </a:solidFill>
                          <a:latin typeface="Calibri"/>
                        </a:defRPr>
                      </a:lvl7pPr>
                      <a:lvl8pPr marL="2249974" eaLnBrk="1" hangingPunct="1">
                        <a:defRPr>
                          <a:solidFill>
                            <a:schemeClr val="dk1"/>
                          </a:solidFill>
                          <a:latin typeface="Calibri"/>
                        </a:defRPr>
                      </a:lvl8pPr>
                      <a:lvl9pPr marL="2571399" eaLnBrk="1" hangingPunct="1">
                        <a:defRPr>
                          <a:solidFill>
                            <a:schemeClr val="dk1"/>
                          </a:solidFill>
                          <a:latin typeface="Calibri"/>
                        </a:defRPr>
                      </a:lvl9pPr>
                    </a:lstStyle>
                    <a:p>
                      <a:pPr algn="ctr"/>
                      <a:r>
                        <a:rPr lang="en-GB" sz="1500" dirty="0" smtClean="0"/>
                        <a:t>1</a:t>
                      </a:r>
                      <a:endParaRPr lang="en-GB" sz="15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c>
                  <a:txBody>
                    <a:bodyPr/>
                    <a:lstStyle>
                      <a:lvl1pPr marL="0" eaLnBrk="1" hangingPunct="1">
                        <a:defRPr>
                          <a:solidFill>
                            <a:schemeClr val="dk1"/>
                          </a:solidFill>
                          <a:latin typeface="Calibri"/>
                        </a:defRPr>
                      </a:lvl1pPr>
                      <a:lvl2pPr marL="321424" eaLnBrk="1" hangingPunct="1">
                        <a:defRPr>
                          <a:solidFill>
                            <a:schemeClr val="dk1"/>
                          </a:solidFill>
                          <a:latin typeface="Calibri"/>
                        </a:defRPr>
                      </a:lvl2pPr>
                      <a:lvl3pPr marL="642850" eaLnBrk="1" hangingPunct="1">
                        <a:defRPr>
                          <a:solidFill>
                            <a:schemeClr val="dk1"/>
                          </a:solidFill>
                          <a:latin typeface="Calibri"/>
                        </a:defRPr>
                      </a:lvl3pPr>
                      <a:lvl4pPr marL="964275" eaLnBrk="1" hangingPunct="1">
                        <a:defRPr>
                          <a:solidFill>
                            <a:schemeClr val="dk1"/>
                          </a:solidFill>
                          <a:latin typeface="Calibri"/>
                        </a:defRPr>
                      </a:lvl4pPr>
                      <a:lvl5pPr marL="1285699" eaLnBrk="1" hangingPunct="1">
                        <a:defRPr>
                          <a:solidFill>
                            <a:schemeClr val="dk1"/>
                          </a:solidFill>
                          <a:latin typeface="Calibri"/>
                        </a:defRPr>
                      </a:lvl5pPr>
                      <a:lvl6pPr marL="1607126" eaLnBrk="1" hangingPunct="1">
                        <a:defRPr>
                          <a:solidFill>
                            <a:schemeClr val="dk1"/>
                          </a:solidFill>
                          <a:latin typeface="Calibri"/>
                        </a:defRPr>
                      </a:lvl6pPr>
                      <a:lvl7pPr marL="1928549" eaLnBrk="1" hangingPunct="1">
                        <a:defRPr>
                          <a:solidFill>
                            <a:schemeClr val="dk1"/>
                          </a:solidFill>
                          <a:latin typeface="Calibri"/>
                        </a:defRPr>
                      </a:lvl7pPr>
                      <a:lvl8pPr marL="2249974" eaLnBrk="1" hangingPunct="1">
                        <a:defRPr>
                          <a:solidFill>
                            <a:schemeClr val="dk1"/>
                          </a:solidFill>
                          <a:latin typeface="Calibri"/>
                        </a:defRPr>
                      </a:lvl8pPr>
                      <a:lvl9pPr marL="2571399" eaLnBrk="1" hangingPunct="1">
                        <a:defRPr>
                          <a:solidFill>
                            <a:schemeClr val="dk1"/>
                          </a:solidFill>
                          <a:latin typeface="Calibri"/>
                        </a:defRPr>
                      </a:lvl9pPr>
                    </a:lstStyle>
                    <a:p>
                      <a:pPr algn="ctr"/>
                      <a:r>
                        <a:rPr lang="en-GB" sz="1500" dirty="0" smtClean="0"/>
                        <a:t>2</a:t>
                      </a:r>
                      <a:endParaRPr lang="en-GB" sz="15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r>
              <a:tr h="276031">
                <a:tc>
                  <a:txBody>
                    <a:bodyPr/>
                    <a:lstStyle>
                      <a:lvl1pPr marL="0" eaLnBrk="1" hangingPunct="1">
                        <a:defRPr>
                          <a:solidFill>
                            <a:schemeClr val="dk1"/>
                          </a:solidFill>
                          <a:latin typeface="Calibri"/>
                        </a:defRPr>
                      </a:lvl1pPr>
                      <a:lvl2pPr marL="321424" eaLnBrk="1" hangingPunct="1">
                        <a:defRPr>
                          <a:solidFill>
                            <a:schemeClr val="dk1"/>
                          </a:solidFill>
                          <a:latin typeface="Calibri"/>
                        </a:defRPr>
                      </a:lvl2pPr>
                      <a:lvl3pPr marL="642850" eaLnBrk="1" hangingPunct="1">
                        <a:defRPr>
                          <a:solidFill>
                            <a:schemeClr val="dk1"/>
                          </a:solidFill>
                          <a:latin typeface="Calibri"/>
                        </a:defRPr>
                      </a:lvl3pPr>
                      <a:lvl4pPr marL="964275" eaLnBrk="1" hangingPunct="1">
                        <a:defRPr>
                          <a:solidFill>
                            <a:schemeClr val="dk1"/>
                          </a:solidFill>
                          <a:latin typeface="Calibri"/>
                        </a:defRPr>
                      </a:lvl4pPr>
                      <a:lvl5pPr marL="1285699" eaLnBrk="1" hangingPunct="1">
                        <a:defRPr>
                          <a:solidFill>
                            <a:schemeClr val="dk1"/>
                          </a:solidFill>
                          <a:latin typeface="Calibri"/>
                        </a:defRPr>
                      </a:lvl5pPr>
                      <a:lvl6pPr marL="1607126" eaLnBrk="1" hangingPunct="1">
                        <a:defRPr>
                          <a:solidFill>
                            <a:schemeClr val="dk1"/>
                          </a:solidFill>
                          <a:latin typeface="Calibri"/>
                        </a:defRPr>
                      </a:lvl6pPr>
                      <a:lvl7pPr marL="1928549" eaLnBrk="1" hangingPunct="1">
                        <a:defRPr>
                          <a:solidFill>
                            <a:schemeClr val="dk1"/>
                          </a:solidFill>
                          <a:latin typeface="Calibri"/>
                        </a:defRPr>
                      </a:lvl7pPr>
                      <a:lvl8pPr marL="2249974" eaLnBrk="1" hangingPunct="1">
                        <a:defRPr>
                          <a:solidFill>
                            <a:schemeClr val="dk1"/>
                          </a:solidFill>
                          <a:latin typeface="Calibri"/>
                        </a:defRPr>
                      </a:lvl8pPr>
                      <a:lvl9pPr marL="2571399" eaLnBrk="1" hangingPunct="1">
                        <a:defRPr>
                          <a:solidFill>
                            <a:schemeClr val="dk1"/>
                          </a:solidFill>
                          <a:latin typeface="Calibri"/>
                        </a:defRPr>
                      </a:lvl9pPr>
                    </a:lstStyle>
                    <a:p>
                      <a:r>
                        <a:rPr lang="en-GB" sz="1500" dirty="0" smtClean="0"/>
                        <a:t>Close Quarters (Near Miss)</a:t>
                      </a:r>
                      <a:endParaRPr lang="en-GB" sz="15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eaLnBrk="1" hangingPunct="1">
                        <a:defRPr>
                          <a:solidFill>
                            <a:schemeClr val="dk1"/>
                          </a:solidFill>
                          <a:latin typeface="Calibri"/>
                        </a:defRPr>
                      </a:lvl1pPr>
                      <a:lvl2pPr marL="321424" eaLnBrk="1" hangingPunct="1">
                        <a:defRPr>
                          <a:solidFill>
                            <a:schemeClr val="dk1"/>
                          </a:solidFill>
                          <a:latin typeface="Calibri"/>
                        </a:defRPr>
                      </a:lvl2pPr>
                      <a:lvl3pPr marL="642850" eaLnBrk="1" hangingPunct="1">
                        <a:defRPr>
                          <a:solidFill>
                            <a:schemeClr val="dk1"/>
                          </a:solidFill>
                          <a:latin typeface="Calibri"/>
                        </a:defRPr>
                      </a:lvl3pPr>
                      <a:lvl4pPr marL="964275" eaLnBrk="1" hangingPunct="1">
                        <a:defRPr>
                          <a:solidFill>
                            <a:schemeClr val="dk1"/>
                          </a:solidFill>
                          <a:latin typeface="Calibri"/>
                        </a:defRPr>
                      </a:lvl4pPr>
                      <a:lvl5pPr marL="1285699" eaLnBrk="1" hangingPunct="1">
                        <a:defRPr>
                          <a:solidFill>
                            <a:schemeClr val="dk1"/>
                          </a:solidFill>
                          <a:latin typeface="Calibri"/>
                        </a:defRPr>
                      </a:lvl5pPr>
                      <a:lvl6pPr marL="1607126" eaLnBrk="1" hangingPunct="1">
                        <a:defRPr>
                          <a:solidFill>
                            <a:schemeClr val="dk1"/>
                          </a:solidFill>
                          <a:latin typeface="Calibri"/>
                        </a:defRPr>
                      </a:lvl6pPr>
                      <a:lvl7pPr marL="1928549" eaLnBrk="1" hangingPunct="1">
                        <a:defRPr>
                          <a:solidFill>
                            <a:schemeClr val="dk1"/>
                          </a:solidFill>
                          <a:latin typeface="Calibri"/>
                        </a:defRPr>
                      </a:lvl7pPr>
                      <a:lvl8pPr marL="2249974" eaLnBrk="1" hangingPunct="1">
                        <a:defRPr>
                          <a:solidFill>
                            <a:schemeClr val="dk1"/>
                          </a:solidFill>
                          <a:latin typeface="Calibri"/>
                        </a:defRPr>
                      </a:lvl8pPr>
                      <a:lvl9pPr marL="2571399" eaLnBrk="1" hangingPunct="1">
                        <a:defRPr>
                          <a:solidFill>
                            <a:schemeClr val="dk1"/>
                          </a:solidFill>
                          <a:latin typeface="Calibri"/>
                        </a:defRPr>
                      </a:lvl9pPr>
                    </a:lstStyle>
                    <a:p>
                      <a:pPr algn="ctr"/>
                      <a:r>
                        <a:rPr lang="en-GB" sz="1500" dirty="0" smtClean="0"/>
                        <a:t>10</a:t>
                      </a:r>
                      <a:endParaRPr lang="en-GB" sz="15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eaLnBrk="1" hangingPunct="1">
                        <a:defRPr>
                          <a:solidFill>
                            <a:schemeClr val="dk1"/>
                          </a:solidFill>
                          <a:latin typeface="Calibri"/>
                        </a:defRPr>
                      </a:lvl1pPr>
                      <a:lvl2pPr marL="321424" eaLnBrk="1" hangingPunct="1">
                        <a:defRPr>
                          <a:solidFill>
                            <a:schemeClr val="dk1"/>
                          </a:solidFill>
                          <a:latin typeface="Calibri"/>
                        </a:defRPr>
                      </a:lvl2pPr>
                      <a:lvl3pPr marL="642850" eaLnBrk="1" hangingPunct="1">
                        <a:defRPr>
                          <a:solidFill>
                            <a:schemeClr val="dk1"/>
                          </a:solidFill>
                          <a:latin typeface="Calibri"/>
                        </a:defRPr>
                      </a:lvl3pPr>
                      <a:lvl4pPr marL="964275" eaLnBrk="1" hangingPunct="1">
                        <a:defRPr>
                          <a:solidFill>
                            <a:schemeClr val="dk1"/>
                          </a:solidFill>
                          <a:latin typeface="Calibri"/>
                        </a:defRPr>
                      </a:lvl4pPr>
                      <a:lvl5pPr marL="1285699" eaLnBrk="1" hangingPunct="1">
                        <a:defRPr>
                          <a:solidFill>
                            <a:schemeClr val="dk1"/>
                          </a:solidFill>
                          <a:latin typeface="Calibri"/>
                        </a:defRPr>
                      </a:lvl5pPr>
                      <a:lvl6pPr marL="1607126" eaLnBrk="1" hangingPunct="1">
                        <a:defRPr>
                          <a:solidFill>
                            <a:schemeClr val="dk1"/>
                          </a:solidFill>
                          <a:latin typeface="Calibri"/>
                        </a:defRPr>
                      </a:lvl6pPr>
                      <a:lvl7pPr marL="1928549" eaLnBrk="1" hangingPunct="1">
                        <a:defRPr>
                          <a:solidFill>
                            <a:schemeClr val="dk1"/>
                          </a:solidFill>
                          <a:latin typeface="Calibri"/>
                        </a:defRPr>
                      </a:lvl7pPr>
                      <a:lvl8pPr marL="2249974" eaLnBrk="1" hangingPunct="1">
                        <a:defRPr>
                          <a:solidFill>
                            <a:schemeClr val="dk1"/>
                          </a:solidFill>
                          <a:latin typeface="Calibri"/>
                        </a:defRPr>
                      </a:lvl8pPr>
                      <a:lvl9pPr marL="2571399" eaLnBrk="1" hangingPunct="1">
                        <a:defRPr>
                          <a:solidFill>
                            <a:schemeClr val="dk1"/>
                          </a:solidFill>
                          <a:latin typeface="Calibri"/>
                        </a:defRPr>
                      </a:lvl9pPr>
                    </a:lstStyle>
                    <a:p>
                      <a:pPr algn="ctr"/>
                      <a:r>
                        <a:rPr lang="en-GB" sz="1500" dirty="0" smtClean="0"/>
                        <a:t>10</a:t>
                      </a:r>
                      <a:endParaRPr lang="en-GB" sz="15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eaLnBrk="1" hangingPunct="1">
                        <a:defRPr>
                          <a:solidFill>
                            <a:schemeClr val="dk1"/>
                          </a:solidFill>
                          <a:latin typeface="Calibri"/>
                        </a:defRPr>
                      </a:lvl1pPr>
                      <a:lvl2pPr marL="321424" eaLnBrk="1" hangingPunct="1">
                        <a:defRPr>
                          <a:solidFill>
                            <a:schemeClr val="dk1"/>
                          </a:solidFill>
                          <a:latin typeface="Calibri"/>
                        </a:defRPr>
                      </a:lvl2pPr>
                      <a:lvl3pPr marL="642850" eaLnBrk="1" hangingPunct="1">
                        <a:defRPr>
                          <a:solidFill>
                            <a:schemeClr val="dk1"/>
                          </a:solidFill>
                          <a:latin typeface="Calibri"/>
                        </a:defRPr>
                      </a:lvl3pPr>
                      <a:lvl4pPr marL="964275" eaLnBrk="1" hangingPunct="1">
                        <a:defRPr>
                          <a:solidFill>
                            <a:schemeClr val="dk1"/>
                          </a:solidFill>
                          <a:latin typeface="Calibri"/>
                        </a:defRPr>
                      </a:lvl4pPr>
                      <a:lvl5pPr marL="1285699" eaLnBrk="1" hangingPunct="1">
                        <a:defRPr>
                          <a:solidFill>
                            <a:schemeClr val="dk1"/>
                          </a:solidFill>
                          <a:latin typeface="Calibri"/>
                        </a:defRPr>
                      </a:lvl5pPr>
                      <a:lvl6pPr marL="1607126" eaLnBrk="1" hangingPunct="1">
                        <a:defRPr>
                          <a:solidFill>
                            <a:schemeClr val="dk1"/>
                          </a:solidFill>
                          <a:latin typeface="Calibri"/>
                        </a:defRPr>
                      </a:lvl6pPr>
                      <a:lvl7pPr marL="1928549" eaLnBrk="1" hangingPunct="1">
                        <a:defRPr>
                          <a:solidFill>
                            <a:schemeClr val="dk1"/>
                          </a:solidFill>
                          <a:latin typeface="Calibri"/>
                        </a:defRPr>
                      </a:lvl7pPr>
                      <a:lvl8pPr marL="2249974" eaLnBrk="1" hangingPunct="1">
                        <a:defRPr>
                          <a:solidFill>
                            <a:schemeClr val="dk1"/>
                          </a:solidFill>
                          <a:latin typeface="Calibri"/>
                        </a:defRPr>
                      </a:lvl8pPr>
                      <a:lvl9pPr marL="2571399" eaLnBrk="1" hangingPunct="1">
                        <a:defRPr>
                          <a:solidFill>
                            <a:schemeClr val="dk1"/>
                          </a:solidFill>
                          <a:latin typeface="Calibri"/>
                        </a:defRPr>
                      </a:lvl9pPr>
                    </a:lstStyle>
                    <a:p>
                      <a:pPr algn="ctr"/>
                      <a:r>
                        <a:rPr lang="en-GB" sz="1500" dirty="0" smtClean="0"/>
                        <a:t>8</a:t>
                      </a:r>
                      <a:endParaRPr lang="en-GB" sz="15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eaLnBrk="1" hangingPunct="1">
                        <a:defRPr>
                          <a:solidFill>
                            <a:schemeClr val="dk1"/>
                          </a:solidFill>
                          <a:latin typeface="Calibri"/>
                        </a:defRPr>
                      </a:lvl1pPr>
                      <a:lvl2pPr marL="321424" eaLnBrk="1" hangingPunct="1">
                        <a:defRPr>
                          <a:solidFill>
                            <a:schemeClr val="dk1"/>
                          </a:solidFill>
                          <a:latin typeface="Calibri"/>
                        </a:defRPr>
                      </a:lvl2pPr>
                      <a:lvl3pPr marL="642850" eaLnBrk="1" hangingPunct="1">
                        <a:defRPr>
                          <a:solidFill>
                            <a:schemeClr val="dk1"/>
                          </a:solidFill>
                          <a:latin typeface="Calibri"/>
                        </a:defRPr>
                      </a:lvl3pPr>
                      <a:lvl4pPr marL="964275" eaLnBrk="1" hangingPunct="1">
                        <a:defRPr>
                          <a:solidFill>
                            <a:schemeClr val="dk1"/>
                          </a:solidFill>
                          <a:latin typeface="Calibri"/>
                        </a:defRPr>
                      </a:lvl4pPr>
                      <a:lvl5pPr marL="1285699" eaLnBrk="1" hangingPunct="1">
                        <a:defRPr>
                          <a:solidFill>
                            <a:schemeClr val="dk1"/>
                          </a:solidFill>
                          <a:latin typeface="Calibri"/>
                        </a:defRPr>
                      </a:lvl5pPr>
                      <a:lvl6pPr marL="1607126" eaLnBrk="1" hangingPunct="1">
                        <a:defRPr>
                          <a:solidFill>
                            <a:schemeClr val="dk1"/>
                          </a:solidFill>
                          <a:latin typeface="Calibri"/>
                        </a:defRPr>
                      </a:lvl6pPr>
                      <a:lvl7pPr marL="1928549" eaLnBrk="1" hangingPunct="1">
                        <a:defRPr>
                          <a:solidFill>
                            <a:schemeClr val="dk1"/>
                          </a:solidFill>
                          <a:latin typeface="Calibri"/>
                        </a:defRPr>
                      </a:lvl7pPr>
                      <a:lvl8pPr marL="2249974" eaLnBrk="1" hangingPunct="1">
                        <a:defRPr>
                          <a:solidFill>
                            <a:schemeClr val="dk1"/>
                          </a:solidFill>
                          <a:latin typeface="Calibri"/>
                        </a:defRPr>
                      </a:lvl8pPr>
                      <a:lvl9pPr marL="2571399" eaLnBrk="1" hangingPunct="1">
                        <a:defRPr>
                          <a:solidFill>
                            <a:schemeClr val="dk1"/>
                          </a:solidFill>
                          <a:latin typeface="Calibri"/>
                        </a:defRPr>
                      </a:lvl9pPr>
                    </a:lstStyle>
                    <a:p>
                      <a:pPr algn="ctr"/>
                      <a:r>
                        <a:rPr lang="en-GB" sz="1500" dirty="0" smtClean="0"/>
                        <a:t>5</a:t>
                      </a:r>
                      <a:endParaRPr lang="en-GB" sz="15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r>
              <a:tr h="276031">
                <a:tc>
                  <a:txBody>
                    <a:bodyPr/>
                    <a:lstStyle>
                      <a:lvl1pPr marL="0" eaLnBrk="1" hangingPunct="1">
                        <a:defRPr>
                          <a:solidFill>
                            <a:schemeClr val="dk1"/>
                          </a:solidFill>
                          <a:latin typeface="Calibri"/>
                        </a:defRPr>
                      </a:lvl1pPr>
                      <a:lvl2pPr marL="321424" eaLnBrk="1" hangingPunct="1">
                        <a:defRPr>
                          <a:solidFill>
                            <a:schemeClr val="dk1"/>
                          </a:solidFill>
                          <a:latin typeface="Calibri"/>
                        </a:defRPr>
                      </a:lvl2pPr>
                      <a:lvl3pPr marL="642850" eaLnBrk="1" hangingPunct="1">
                        <a:defRPr>
                          <a:solidFill>
                            <a:schemeClr val="dk1"/>
                          </a:solidFill>
                          <a:latin typeface="Calibri"/>
                        </a:defRPr>
                      </a:lvl3pPr>
                      <a:lvl4pPr marL="964275" eaLnBrk="1" hangingPunct="1">
                        <a:defRPr>
                          <a:solidFill>
                            <a:schemeClr val="dk1"/>
                          </a:solidFill>
                          <a:latin typeface="Calibri"/>
                        </a:defRPr>
                      </a:lvl4pPr>
                      <a:lvl5pPr marL="1285699" eaLnBrk="1" hangingPunct="1">
                        <a:defRPr>
                          <a:solidFill>
                            <a:schemeClr val="dk1"/>
                          </a:solidFill>
                          <a:latin typeface="Calibri"/>
                        </a:defRPr>
                      </a:lvl5pPr>
                      <a:lvl6pPr marL="1607126" eaLnBrk="1" hangingPunct="1">
                        <a:defRPr>
                          <a:solidFill>
                            <a:schemeClr val="dk1"/>
                          </a:solidFill>
                          <a:latin typeface="Calibri"/>
                        </a:defRPr>
                      </a:lvl6pPr>
                      <a:lvl7pPr marL="1928549" eaLnBrk="1" hangingPunct="1">
                        <a:defRPr>
                          <a:solidFill>
                            <a:schemeClr val="dk1"/>
                          </a:solidFill>
                          <a:latin typeface="Calibri"/>
                        </a:defRPr>
                      </a:lvl7pPr>
                      <a:lvl8pPr marL="2249974" eaLnBrk="1" hangingPunct="1">
                        <a:defRPr>
                          <a:solidFill>
                            <a:schemeClr val="dk1"/>
                          </a:solidFill>
                          <a:latin typeface="Calibri"/>
                        </a:defRPr>
                      </a:lvl8pPr>
                      <a:lvl9pPr marL="2571399" eaLnBrk="1" hangingPunct="1">
                        <a:defRPr>
                          <a:solidFill>
                            <a:schemeClr val="dk1"/>
                          </a:solidFill>
                          <a:latin typeface="Calibri"/>
                        </a:defRPr>
                      </a:lvl9pPr>
                    </a:lstStyle>
                    <a:p>
                      <a:r>
                        <a:rPr lang="en-GB" sz="1500" dirty="0" smtClean="0"/>
                        <a:t>Contact with Floating Mark</a:t>
                      </a:r>
                      <a:endParaRPr lang="en-GB" sz="15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c>
                  <a:txBody>
                    <a:bodyPr/>
                    <a:lstStyle>
                      <a:lvl1pPr marL="0" eaLnBrk="1" hangingPunct="1">
                        <a:defRPr>
                          <a:solidFill>
                            <a:schemeClr val="dk1"/>
                          </a:solidFill>
                          <a:latin typeface="Calibri"/>
                        </a:defRPr>
                      </a:lvl1pPr>
                      <a:lvl2pPr marL="321424" eaLnBrk="1" hangingPunct="1">
                        <a:defRPr>
                          <a:solidFill>
                            <a:schemeClr val="dk1"/>
                          </a:solidFill>
                          <a:latin typeface="Calibri"/>
                        </a:defRPr>
                      </a:lvl2pPr>
                      <a:lvl3pPr marL="642850" eaLnBrk="1" hangingPunct="1">
                        <a:defRPr>
                          <a:solidFill>
                            <a:schemeClr val="dk1"/>
                          </a:solidFill>
                          <a:latin typeface="Calibri"/>
                        </a:defRPr>
                      </a:lvl3pPr>
                      <a:lvl4pPr marL="964275" eaLnBrk="1" hangingPunct="1">
                        <a:defRPr>
                          <a:solidFill>
                            <a:schemeClr val="dk1"/>
                          </a:solidFill>
                          <a:latin typeface="Calibri"/>
                        </a:defRPr>
                      </a:lvl4pPr>
                      <a:lvl5pPr marL="1285699" eaLnBrk="1" hangingPunct="1">
                        <a:defRPr>
                          <a:solidFill>
                            <a:schemeClr val="dk1"/>
                          </a:solidFill>
                          <a:latin typeface="Calibri"/>
                        </a:defRPr>
                      </a:lvl5pPr>
                      <a:lvl6pPr marL="1607126" eaLnBrk="1" hangingPunct="1">
                        <a:defRPr>
                          <a:solidFill>
                            <a:schemeClr val="dk1"/>
                          </a:solidFill>
                          <a:latin typeface="Calibri"/>
                        </a:defRPr>
                      </a:lvl6pPr>
                      <a:lvl7pPr marL="1928549" eaLnBrk="1" hangingPunct="1">
                        <a:defRPr>
                          <a:solidFill>
                            <a:schemeClr val="dk1"/>
                          </a:solidFill>
                          <a:latin typeface="Calibri"/>
                        </a:defRPr>
                      </a:lvl7pPr>
                      <a:lvl8pPr marL="2249974" eaLnBrk="1" hangingPunct="1">
                        <a:defRPr>
                          <a:solidFill>
                            <a:schemeClr val="dk1"/>
                          </a:solidFill>
                          <a:latin typeface="Calibri"/>
                        </a:defRPr>
                      </a:lvl8pPr>
                      <a:lvl9pPr marL="2571399" eaLnBrk="1" hangingPunct="1">
                        <a:defRPr>
                          <a:solidFill>
                            <a:schemeClr val="dk1"/>
                          </a:solidFill>
                          <a:latin typeface="Calibri"/>
                        </a:defRPr>
                      </a:lvl9pPr>
                    </a:lstStyle>
                    <a:p>
                      <a:pPr algn="ctr"/>
                      <a:r>
                        <a:rPr lang="en-GB" sz="1500" dirty="0" smtClean="0"/>
                        <a:t>5</a:t>
                      </a:r>
                      <a:endParaRPr lang="en-GB" sz="15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c>
                  <a:txBody>
                    <a:bodyPr/>
                    <a:lstStyle>
                      <a:lvl1pPr marL="0" eaLnBrk="1" hangingPunct="1">
                        <a:defRPr>
                          <a:solidFill>
                            <a:schemeClr val="dk1"/>
                          </a:solidFill>
                          <a:latin typeface="Calibri"/>
                        </a:defRPr>
                      </a:lvl1pPr>
                      <a:lvl2pPr marL="321424" eaLnBrk="1" hangingPunct="1">
                        <a:defRPr>
                          <a:solidFill>
                            <a:schemeClr val="dk1"/>
                          </a:solidFill>
                          <a:latin typeface="Calibri"/>
                        </a:defRPr>
                      </a:lvl2pPr>
                      <a:lvl3pPr marL="642850" eaLnBrk="1" hangingPunct="1">
                        <a:defRPr>
                          <a:solidFill>
                            <a:schemeClr val="dk1"/>
                          </a:solidFill>
                          <a:latin typeface="Calibri"/>
                        </a:defRPr>
                      </a:lvl3pPr>
                      <a:lvl4pPr marL="964275" eaLnBrk="1" hangingPunct="1">
                        <a:defRPr>
                          <a:solidFill>
                            <a:schemeClr val="dk1"/>
                          </a:solidFill>
                          <a:latin typeface="Calibri"/>
                        </a:defRPr>
                      </a:lvl4pPr>
                      <a:lvl5pPr marL="1285699" eaLnBrk="1" hangingPunct="1">
                        <a:defRPr>
                          <a:solidFill>
                            <a:schemeClr val="dk1"/>
                          </a:solidFill>
                          <a:latin typeface="Calibri"/>
                        </a:defRPr>
                      </a:lvl5pPr>
                      <a:lvl6pPr marL="1607126" eaLnBrk="1" hangingPunct="1">
                        <a:defRPr>
                          <a:solidFill>
                            <a:schemeClr val="dk1"/>
                          </a:solidFill>
                          <a:latin typeface="Calibri"/>
                        </a:defRPr>
                      </a:lvl6pPr>
                      <a:lvl7pPr marL="1928549" eaLnBrk="1" hangingPunct="1">
                        <a:defRPr>
                          <a:solidFill>
                            <a:schemeClr val="dk1"/>
                          </a:solidFill>
                          <a:latin typeface="Calibri"/>
                        </a:defRPr>
                      </a:lvl7pPr>
                      <a:lvl8pPr marL="2249974" eaLnBrk="1" hangingPunct="1">
                        <a:defRPr>
                          <a:solidFill>
                            <a:schemeClr val="dk1"/>
                          </a:solidFill>
                          <a:latin typeface="Calibri"/>
                        </a:defRPr>
                      </a:lvl8pPr>
                      <a:lvl9pPr marL="2571399" eaLnBrk="1" hangingPunct="1">
                        <a:defRPr>
                          <a:solidFill>
                            <a:schemeClr val="dk1"/>
                          </a:solidFill>
                          <a:latin typeface="Calibri"/>
                        </a:defRPr>
                      </a:lvl9pPr>
                    </a:lstStyle>
                    <a:p>
                      <a:pPr algn="ctr"/>
                      <a:r>
                        <a:rPr lang="en-GB" sz="1500" dirty="0" smtClean="0"/>
                        <a:t>4</a:t>
                      </a:r>
                      <a:endParaRPr lang="en-GB" sz="15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c>
                  <a:txBody>
                    <a:bodyPr/>
                    <a:lstStyle>
                      <a:lvl1pPr marL="0" eaLnBrk="1" hangingPunct="1">
                        <a:defRPr>
                          <a:solidFill>
                            <a:schemeClr val="dk1"/>
                          </a:solidFill>
                          <a:latin typeface="Calibri"/>
                        </a:defRPr>
                      </a:lvl1pPr>
                      <a:lvl2pPr marL="321424" eaLnBrk="1" hangingPunct="1">
                        <a:defRPr>
                          <a:solidFill>
                            <a:schemeClr val="dk1"/>
                          </a:solidFill>
                          <a:latin typeface="Calibri"/>
                        </a:defRPr>
                      </a:lvl2pPr>
                      <a:lvl3pPr marL="642850" eaLnBrk="1" hangingPunct="1">
                        <a:defRPr>
                          <a:solidFill>
                            <a:schemeClr val="dk1"/>
                          </a:solidFill>
                          <a:latin typeface="Calibri"/>
                        </a:defRPr>
                      </a:lvl3pPr>
                      <a:lvl4pPr marL="964275" eaLnBrk="1" hangingPunct="1">
                        <a:defRPr>
                          <a:solidFill>
                            <a:schemeClr val="dk1"/>
                          </a:solidFill>
                          <a:latin typeface="Calibri"/>
                        </a:defRPr>
                      </a:lvl4pPr>
                      <a:lvl5pPr marL="1285699" eaLnBrk="1" hangingPunct="1">
                        <a:defRPr>
                          <a:solidFill>
                            <a:schemeClr val="dk1"/>
                          </a:solidFill>
                          <a:latin typeface="Calibri"/>
                        </a:defRPr>
                      </a:lvl5pPr>
                      <a:lvl6pPr marL="1607126" eaLnBrk="1" hangingPunct="1">
                        <a:defRPr>
                          <a:solidFill>
                            <a:schemeClr val="dk1"/>
                          </a:solidFill>
                          <a:latin typeface="Calibri"/>
                        </a:defRPr>
                      </a:lvl6pPr>
                      <a:lvl7pPr marL="1928549" eaLnBrk="1" hangingPunct="1">
                        <a:defRPr>
                          <a:solidFill>
                            <a:schemeClr val="dk1"/>
                          </a:solidFill>
                          <a:latin typeface="Calibri"/>
                        </a:defRPr>
                      </a:lvl7pPr>
                      <a:lvl8pPr marL="2249974" eaLnBrk="1" hangingPunct="1">
                        <a:defRPr>
                          <a:solidFill>
                            <a:schemeClr val="dk1"/>
                          </a:solidFill>
                          <a:latin typeface="Calibri"/>
                        </a:defRPr>
                      </a:lvl8pPr>
                      <a:lvl9pPr marL="2571399" eaLnBrk="1" hangingPunct="1">
                        <a:defRPr>
                          <a:solidFill>
                            <a:schemeClr val="dk1"/>
                          </a:solidFill>
                          <a:latin typeface="Calibri"/>
                        </a:defRPr>
                      </a:lvl9pPr>
                    </a:lstStyle>
                    <a:p>
                      <a:pPr algn="ctr"/>
                      <a:r>
                        <a:rPr lang="en-GB" sz="1500" dirty="0" smtClean="0"/>
                        <a:t>10</a:t>
                      </a:r>
                      <a:endParaRPr lang="en-GB" sz="15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c>
                  <a:txBody>
                    <a:bodyPr/>
                    <a:lstStyle>
                      <a:lvl1pPr marL="0" eaLnBrk="1" hangingPunct="1">
                        <a:defRPr>
                          <a:solidFill>
                            <a:schemeClr val="dk1"/>
                          </a:solidFill>
                          <a:latin typeface="Calibri"/>
                        </a:defRPr>
                      </a:lvl1pPr>
                      <a:lvl2pPr marL="321424" eaLnBrk="1" hangingPunct="1">
                        <a:defRPr>
                          <a:solidFill>
                            <a:schemeClr val="dk1"/>
                          </a:solidFill>
                          <a:latin typeface="Calibri"/>
                        </a:defRPr>
                      </a:lvl2pPr>
                      <a:lvl3pPr marL="642850" eaLnBrk="1" hangingPunct="1">
                        <a:defRPr>
                          <a:solidFill>
                            <a:schemeClr val="dk1"/>
                          </a:solidFill>
                          <a:latin typeface="Calibri"/>
                        </a:defRPr>
                      </a:lvl3pPr>
                      <a:lvl4pPr marL="964275" eaLnBrk="1" hangingPunct="1">
                        <a:defRPr>
                          <a:solidFill>
                            <a:schemeClr val="dk1"/>
                          </a:solidFill>
                          <a:latin typeface="Calibri"/>
                        </a:defRPr>
                      </a:lvl4pPr>
                      <a:lvl5pPr marL="1285699" eaLnBrk="1" hangingPunct="1">
                        <a:defRPr>
                          <a:solidFill>
                            <a:schemeClr val="dk1"/>
                          </a:solidFill>
                          <a:latin typeface="Calibri"/>
                        </a:defRPr>
                      </a:lvl5pPr>
                      <a:lvl6pPr marL="1607126" eaLnBrk="1" hangingPunct="1">
                        <a:defRPr>
                          <a:solidFill>
                            <a:schemeClr val="dk1"/>
                          </a:solidFill>
                          <a:latin typeface="Calibri"/>
                        </a:defRPr>
                      </a:lvl6pPr>
                      <a:lvl7pPr marL="1928549" eaLnBrk="1" hangingPunct="1">
                        <a:defRPr>
                          <a:solidFill>
                            <a:schemeClr val="dk1"/>
                          </a:solidFill>
                          <a:latin typeface="Calibri"/>
                        </a:defRPr>
                      </a:lvl7pPr>
                      <a:lvl8pPr marL="2249974" eaLnBrk="1" hangingPunct="1">
                        <a:defRPr>
                          <a:solidFill>
                            <a:schemeClr val="dk1"/>
                          </a:solidFill>
                          <a:latin typeface="Calibri"/>
                        </a:defRPr>
                      </a:lvl8pPr>
                      <a:lvl9pPr marL="2571399" eaLnBrk="1" hangingPunct="1">
                        <a:defRPr>
                          <a:solidFill>
                            <a:schemeClr val="dk1"/>
                          </a:solidFill>
                          <a:latin typeface="Calibri"/>
                        </a:defRPr>
                      </a:lvl9pPr>
                    </a:lstStyle>
                    <a:p>
                      <a:pPr algn="ctr"/>
                      <a:r>
                        <a:rPr lang="en-GB" sz="1500" dirty="0" smtClean="0"/>
                        <a:t>1</a:t>
                      </a:r>
                      <a:endParaRPr lang="en-GB" sz="15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r>
              <a:tr h="276031">
                <a:tc>
                  <a:txBody>
                    <a:bodyPr/>
                    <a:lstStyle>
                      <a:lvl1pPr marL="0" eaLnBrk="1" hangingPunct="1">
                        <a:defRPr>
                          <a:solidFill>
                            <a:schemeClr val="dk1"/>
                          </a:solidFill>
                          <a:latin typeface="Calibri"/>
                        </a:defRPr>
                      </a:lvl1pPr>
                      <a:lvl2pPr marL="321424" eaLnBrk="1" hangingPunct="1">
                        <a:defRPr>
                          <a:solidFill>
                            <a:schemeClr val="dk1"/>
                          </a:solidFill>
                          <a:latin typeface="Calibri"/>
                        </a:defRPr>
                      </a:lvl2pPr>
                      <a:lvl3pPr marL="642850" eaLnBrk="1" hangingPunct="1">
                        <a:defRPr>
                          <a:solidFill>
                            <a:schemeClr val="dk1"/>
                          </a:solidFill>
                          <a:latin typeface="Calibri"/>
                        </a:defRPr>
                      </a:lvl3pPr>
                      <a:lvl4pPr marL="964275" eaLnBrk="1" hangingPunct="1">
                        <a:defRPr>
                          <a:solidFill>
                            <a:schemeClr val="dk1"/>
                          </a:solidFill>
                          <a:latin typeface="Calibri"/>
                        </a:defRPr>
                      </a:lvl4pPr>
                      <a:lvl5pPr marL="1285699" eaLnBrk="1" hangingPunct="1">
                        <a:defRPr>
                          <a:solidFill>
                            <a:schemeClr val="dk1"/>
                          </a:solidFill>
                          <a:latin typeface="Calibri"/>
                        </a:defRPr>
                      </a:lvl5pPr>
                      <a:lvl6pPr marL="1607126" eaLnBrk="1" hangingPunct="1">
                        <a:defRPr>
                          <a:solidFill>
                            <a:schemeClr val="dk1"/>
                          </a:solidFill>
                          <a:latin typeface="Calibri"/>
                        </a:defRPr>
                      </a:lvl6pPr>
                      <a:lvl7pPr marL="1928549" eaLnBrk="1" hangingPunct="1">
                        <a:defRPr>
                          <a:solidFill>
                            <a:schemeClr val="dk1"/>
                          </a:solidFill>
                          <a:latin typeface="Calibri"/>
                        </a:defRPr>
                      </a:lvl7pPr>
                      <a:lvl8pPr marL="2249974" eaLnBrk="1" hangingPunct="1">
                        <a:defRPr>
                          <a:solidFill>
                            <a:schemeClr val="dk1"/>
                          </a:solidFill>
                          <a:latin typeface="Calibri"/>
                        </a:defRPr>
                      </a:lvl8pPr>
                      <a:lvl9pPr marL="2571399" eaLnBrk="1" hangingPunct="1">
                        <a:defRPr>
                          <a:solidFill>
                            <a:schemeClr val="dk1"/>
                          </a:solidFill>
                          <a:latin typeface="Calibri"/>
                        </a:defRPr>
                      </a:lvl9pPr>
                    </a:lstStyle>
                    <a:p>
                      <a:r>
                        <a:rPr lang="en-GB" sz="1500" dirty="0" smtClean="0"/>
                        <a:t>Contact with Structure</a:t>
                      </a:r>
                      <a:endParaRPr lang="en-GB" sz="15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eaLnBrk="1" hangingPunct="1">
                        <a:defRPr>
                          <a:solidFill>
                            <a:schemeClr val="dk1"/>
                          </a:solidFill>
                          <a:latin typeface="Calibri"/>
                        </a:defRPr>
                      </a:lvl1pPr>
                      <a:lvl2pPr marL="321424" eaLnBrk="1" hangingPunct="1">
                        <a:defRPr>
                          <a:solidFill>
                            <a:schemeClr val="dk1"/>
                          </a:solidFill>
                          <a:latin typeface="Calibri"/>
                        </a:defRPr>
                      </a:lvl2pPr>
                      <a:lvl3pPr marL="642850" eaLnBrk="1" hangingPunct="1">
                        <a:defRPr>
                          <a:solidFill>
                            <a:schemeClr val="dk1"/>
                          </a:solidFill>
                          <a:latin typeface="Calibri"/>
                        </a:defRPr>
                      </a:lvl3pPr>
                      <a:lvl4pPr marL="964275" eaLnBrk="1" hangingPunct="1">
                        <a:defRPr>
                          <a:solidFill>
                            <a:schemeClr val="dk1"/>
                          </a:solidFill>
                          <a:latin typeface="Calibri"/>
                        </a:defRPr>
                      </a:lvl4pPr>
                      <a:lvl5pPr marL="1285699" eaLnBrk="1" hangingPunct="1">
                        <a:defRPr>
                          <a:solidFill>
                            <a:schemeClr val="dk1"/>
                          </a:solidFill>
                          <a:latin typeface="Calibri"/>
                        </a:defRPr>
                      </a:lvl5pPr>
                      <a:lvl6pPr marL="1607126" eaLnBrk="1" hangingPunct="1">
                        <a:defRPr>
                          <a:solidFill>
                            <a:schemeClr val="dk1"/>
                          </a:solidFill>
                          <a:latin typeface="Calibri"/>
                        </a:defRPr>
                      </a:lvl6pPr>
                      <a:lvl7pPr marL="1928549" eaLnBrk="1" hangingPunct="1">
                        <a:defRPr>
                          <a:solidFill>
                            <a:schemeClr val="dk1"/>
                          </a:solidFill>
                          <a:latin typeface="Calibri"/>
                        </a:defRPr>
                      </a:lvl7pPr>
                      <a:lvl8pPr marL="2249974" eaLnBrk="1" hangingPunct="1">
                        <a:defRPr>
                          <a:solidFill>
                            <a:schemeClr val="dk1"/>
                          </a:solidFill>
                          <a:latin typeface="Calibri"/>
                        </a:defRPr>
                      </a:lvl8pPr>
                      <a:lvl9pPr marL="2571399" eaLnBrk="1" hangingPunct="1">
                        <a:defRPr>
                          <a:solidFill>
                            <a:schemeClr val="dk1"/>
                          </a:solidFill>
                          <a:latin typeface="Calibri"/>
                        </a:defRPr>
                      </a:lvl9pPr>
                    </a:lstStyle>
                    <a:p>
                      <a:pPr algn="ctr"/>
                      <a:r>
                        <a:rPr lang="en-GB" sz="1500" dirty="0" smtClean="0"/>
                        <a:t>76</a:t>
                      </a:r>
                      <a:endParaRPr lang="en-GB" sz="15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eaLnBrk="1" hangingPunct="1">
                        <a:defRPr>
                          <a:solidFill>
                            <a:schemeClr val="dk1"/>
                          </a:solidFill>
                          <a:latin typeface="Calibri"/>
                        </a:defRPr>
                      </a:lvl1pPr>
                      <a:lvl2pPr marL="321424" eaLnBrk="1" hangingPunct="1">
                        <a:defRPr>
                          <a:solidFill>
                            <a:schemeClr val="dk1"/>
                          </a:solidFill>
                          <a:latin typeface="Calibri"/>
                        </a:defRPr>
                      </a:lvl2pPr>
                      <a:lvl3pPr marL="642850" eaLnBrk="1" hangingPunct="1">
                        <a:defRPr>
                          <a:solidFill>
                            <a:schemeClr val="dk1"/>
                          </a:solidFill>
                          <a:latin typeface="Calibri"/>
                        </a:defRPr>
                      </a:lvl3pPr>
                      <a:lvl4pPr marL="964275" eaLnBrk="1" hangingPunct="1">
                        <a:defRPr>
                          <a:solidFill>
                            <a:schemeClr val="dk1"/>
                          </a:solidFill>
                          <a:latin typeface="Calibri"/>
                        </a:defRPr>
                      </a:lvl4pPr>
                      <a:lvl5pPr marL="1285699" eaLnBrk="1" hangingPunct="1">
                        <a:defRPr>
                          <a:solidFill>
                            <a:schemeClr val="dk1"/>
                          </a:solidFill>
                          <a:latin typeface="Calibri"/>
                        </a:defRPr>
                      </a:lvl5pPr>
                      <a:lvl6pPr marL="1607126" eaLnBrk="1" hangingPunct="1">
                        <a:defRPr>
                          <a:solidFill>
                            <a:schemeClr val="dk1"/>
                          </a:solidFill>
                          <a:latin typeface="Calibri"/>
                        </a:defRPr>
                      </a:lvl6pPr>
                      <a:lvl7pPr marL="1928549" eaLnBrk="1" hangingPunct="1">
                        <a:defRPr>
                          <a:solidFill>
                            <a:schemeClr val="dk1"/>
                          </a:solidFill>
                          <a:latin typeface="Calibri"/>
                        </a:defRPr>
                      </a:lvl7pPr>
                      <a:lvl8pPr marL="2249974" eaLnBrk="1" hangingPunct="1">
                        <a:defRPr>
                          <a:solidFill>
                            <a:schemeClr val="dk1"/>
                          </a:solidFill>
                          <a:latin typeface="Calibri"/>
                        </a:defRPr>
                      </a:lvl8pPr>
                      <a:lvl9pPr marL="2571399" eaLnBrk="1" hangingPunct="1">
                        <a:defRPr>
                          <a:solidFill>
                            <a:schemeClr val="dk1"/>
                          </a:solidFill>
                          <a:latin typeface="Calibri"/>
                        </a:defRPr>
                      </a:lvl9pPr>
                    </a:lstStyle>
                    <a:p>
                      <a:pPr algn="ctr"/>
                      <a:r>
                        <a:rPr lang="en-GB" sz="1500" dirty="0" smtClean="0"/>
                        <a:t>63</a:t>
                      </a:r>
                      <a:endParaRPr lang="en-GB" sz="15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eaLnBrk="1" hangingPunct="1">
                        <a:defRPr>
                          <a:solidFill>
                            <a:schemeClr val="dk1"/>
                          </a:solidFill>
                          <a:latin typeface="Calibri"/>
                        </a:defRPr>
                      </a:lvl1pPr>
                      <a:lvl2pPr marL="321424" eaLnBrk="1" hangingPunct="1">
                        <a:defRPr>
                          <a:solidFill>
                            <a:schemeClr val="dk1"/>
                          </a:solidFill>
                          <a:latin typeface="Calibri"/>
                        </a:defRPr>
                      </a:lvl2pPr>
                      <a:lvl3pPr marL="642850" eaLnBrk="1" hangingPunct="1">
                        <a:defRPr>
                          <a:solidFill>
                            <a:schemeClr val="dk1"/>
                          </a:solidFill>
                          <a:latin typeface="Calibri"/>
                        </a:defRPr>
                      </a:lvl3pPr>
                      <a:lvl4pPr marL="964275" eaLnBrk="1" hangingPunct="1">
                        <a:defRPr>
                          <a:solidFill>
                            <a:schemeClr val="dk1"/>
                          </a:solidFill>
                          <a:latin typeface="Calibri"/>
                        </a:defRPr>
                      </a:lvl4pPr>
                      <a:lvl5pPr marL="1285699" eaLnBrk="1" hangingPunct="1">
                        <a:defRPr>
                          <a:solidFill>
                            <a:schemeClr val="dk1"/>
                          </a:solidFill>
                          <a:latin typeface="Calibri"/>
                        </a:defRPr>
                      </a:lvl5pPr>
                      <a:lvl6pPr marL="1607126" eaLnBrk="1" hangingPunct="1">
                        <a:defRPr>
                          <a:solidFill>
                            <a:schemeClr val="dk1"/>
                          </a:solidFill>
                          <a:latin typeface="Calibri"/>
                        </a:defRPr>
                      </a:lvl6pPr>
                      <a:lvl7pPr marL="1928549" eaLnBrk="1" hangingPunct="1">
                        <a:defRPr>
                          <a:solidFill>
                            <a:schemeClr val="dk1"/>
                          </a:solidFill>
                          <a:latin typeface="Calibri"/>
                        </a:defRPr>
                      </a:lvl7pPr>
                      <a:lvl8pPr marL="2249974" eaLnBrk="1" hangingPunct="1">
                        <a:defRPr>
                          <a:solidFill>
                            <a:schemeClr val="dk1"/>
                          </a:solidFill>
                          <a:latin typeface="Calibri"/>
                        </a:defRPr>
                      </a:lvl8pPr>
                      <a:lvl9pPr marL="2571399" eaLnBrk="1" hangingPunct="1">
                        <a:defRPr>
                          <a:solidFill>
                            <a:schemeClr val="dk1"/>
                          </a:solidFill>
                          <a:latin typeface="Calibri"/>
                        </a:defRPr>
                      </a:lvl9pPr>
                    </a:lstStyle>
                    <a:p>
                      <a:pPr algn="ctr"/>
                      <a:r>
                        <a:rPr lang="en-GB" sz="1500" dirty="0" smtClean="0"/>
                        <a:t>35</a:t>
                      </a:r>
                      <a:endParaRPr lang="en-GB" sz="15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eaLnBrk="1" hangingPunct="1">
                        <a:defRPr>
                          <a:solidFill>
                            <a:schemeClr val="dk1"/>
                          </a:solidFill>
                          <a:latin typeface="Calibri"/>
                        </a:defRPr>
                      </a:lvl1pPr>
                      <a:lvl2pPr marL="321424" eaLnBrk="1" hangingPunct="1">
                        <a:defRPr>
                          <a:solidFill>
                            <a:schemeClr val="dk1"/>
                          </a:solidFill>
                          <a:latin typeface="Calibri"/>
                        </a:defRPr>
                      </a:lvl2pPr>
                      <a:lvl3pPr marL="642850" eaLnBrk="1" hangingPunct="1">
                        <a:defRPr>
                          <a:solidFill>
                            <a:schemeClr val="dk1"/>
                          </a:solidFill>
                          <a:latin typeface="Calibri"/>
                        </a:defRPr>
                      </a:lvl3pPr>
                      <a:lvl4pPr marL="964275" eaLnBrk="1" hangingPunct="1">
                        <a:defRPr>
                          <a:solidFill>
                            <a:schemeClr val="dk1"/>
                          </a:solidFill>
                          <a:latin typeface="Calibri"/>
                        </a:defRPr>
                      </a:lvl4pPr>
                      <a:lvl5pPr marL="1285699" eaLnBrk="1" hangingPunct="1">
                        <a:defRPr>
                          <a:solidFill>
                            <a:schemeClr val="dk1"/>
                          </a:solidFill>
                          <a:latin typeface="Calibri"/>
                        </a:defRPr>
                      </a:lvl5pPr>
                      <a:lvl6pPr marL="1607126" eaLnBrk="1" hangingPunct="1">
                        <a:defRPr>
                          <a:solidFill>
                            <a:schemeClr val="dk1"/>
                          </a:solidFill>
                          <a:latin typeface="Calibri"/>
                        </a:defRPr>
                      </a:lvl6pPr>
                      <a:lvl7pPr marL="1928549" eaLnBrk="1" hangingPunct="1">
                        <a:defRPr>
                          <a:solidFill>
                            <a:schemeClr val="dk1"/>
                          </a:solidFill>
                          <a:latin typeface="Calibri"/>
                        </a:defRPr>
                      </a:lvl7pPr>
                      <a:lvl8pPr marL="2249974" eaLnBrk="1" hangingPunct="1">
                        <a:defRPr>
                          <a:solidFill>
                            <a:schemeClr val="dk1"/>
                          </a:solidFill>
                          <a:latin typeface="Calibri"/>
                        </a:defRPr>
                      </a:lvl8pPr>
                      <a:lvl9pPr marL="2571399" eaLnBrk="1" hangingPunct="1">
                        <a:defRPr>
                          <a:solidFill>
                            <a:schemeClr val="dk1"/>
                          </a:solidFill>
                          <a:latin typeface="Calibri"/>
                        </a:defRPr>
                      </a:lvl9pPr>
                    </a:lstStyle>
                    <a:p>
                      <a:pPr algn="ctr"/>
                      <a:r>
                        <a:rPr lang="en-GB" sz="1500" dirty="0" smtClean="0"/>
                        <a:t>59</a:t>
                      </a:r>
                      <a:endParaRPr lang="en-GB" sz="15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r>
              <a:tr h="276031">
                <a:tc>
                  <a:txBody>
                    <a:bodyPr/>
                    <a:lstStyle>
                      <a:lvl1pPr marL="0" eaLnBrk="1" hangingPunct="1">
                        <a:defRPr>
                          <a:solidFill>
                            <a:schemeClr val="dk1"/>
                          </a:solidFill>
                          <a:latin typeface="Calibri"/>
                        </a:defRPr>
                      </a:lvl1pPr>
                      <a:lvl2pPr marL="321424" eaLnBrk="1" hangingPunct="1">
                        <a:defRPr>
                          <a:solidFill>
                            <a:schemeClr val="dk1"/>
                          </a:solidFill>
                          <a:latin typeface="Calibri"/>
                        </a:defRPr>
                      </a:lvl2pPr>
                      <a:lvl3pPr marL="642850" eaLnBrk="1" hangingPunct="1">
                        <a:defRPr>
                          <a:solidFill>
                            <a:schemeClr val="dk1"/>
                          </a:solidFill>
                          <a:latin typeface="Calibri"/>
                        </a:defRPr>
                      </a:lvl3pPr>
                      <a:lvl4pPr marL="964275" eaLnBrk="1" hangingPunct="1">
                        <a:defRPr>
                          <a:solidFill>
                            <a:schemeClr val="dk1"/>
                          </a:solidFill>
                          <a:latin typeface="Calibri"/>
                        </a:defRPr>
                      </a:lvl4pPr>
                      <a:lvl5pPr marL="1285699" eaLnBrk="1" hangingPunct="1">
                        <a:defRPr>
                          <a:solidFill>
                            <a:schemeClr val="dk1"/>
                          </a:solidFill>
                          <a:latin typeface="Calibri"/>
                        </a:defRPr>
                      </a:lvl5pPr>
                      <a:lvl6pPr marL="1607126" eaLnBrk="1" hangingPunct="1">
                        <a:defRPr>
                          <a:solidFill>
                            <a:schemeClr val="dk1"/>
                          </a:solidFill>
                          <a:latin typeface="Calibri"/>
                        </a:defRPr>
                      </a:lvl6pPr>
                      <a:lvl7pPr marL="1928549" eaLnBrk="1" hangingPunct="1">
                        <a:defRPr>
                          <a:solidFill>
                            <a:schemeClr val="dk1"/>
                          </a:solidFill>
                          <a:latin typeface="Calibri"/>
                        </a:defRPr>
                      </a:lvl7pPr>
                      <a:lvl8pPr marL="2249974" eaLnBrk="1" hangingPunct="1">
                        <a:defRPr>
                          <a:solidFill>
                            <a:schemeClr val="dk1"/>
                          </a:solidFill>
                          <a:latin typeface="Calibri"/>
                        </a:defRPr>
                      </a:lvl8pPr>
                      <a:lvl9pPr marL="2571399" eaLnBrk="1" hangingPunct="1">
                        <a:defRPr>
                          <a:solidFill>
                            <a:schemeClr val="dk1"/>
                          </a:solidFill>
                          <a:latin typeface="Calibri"/>
                        </a:defRPr>
                      </a:lvl9pPr>
                    </a:lstStyle>
                    <a:p>
                      <a:r>
                        <a:rPr lang="en-GB" sz="1500" dirty="0" smtClean="0"/>
                        <a:t>Failure to report to VTS</a:t>
                      </a:r>
                      <a:endParaRPr lang="en-GB" sz="15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c>
                  <a:txBody>
                    <a:bodyPr/>
                    <a:lstStyle>
                      <a:lvl1pPr marL="0" eaLnBrk="1" hangingPunct="1">
                        <a:defRPr>
                          <a:solidFill>
                            <a:schemeClr val="dk1"/>
                          </a:solidFill>
                          <a:latin typeface="Calibri"/>
                        </a:defRPr>
                      </a:lvl1pPr>
                      <a:lvl2pPr marL="321424" eaLnBrk="1" hangingPunct="1">
                        <a:defRPr>
                          <a:solidFill>
                            <a:schemeClr val="dk1"/>
                          </a:solidFill>
                          <a:latin typeface="Calibri"/>
                        </a:defRPr>
                      </a:lvl2pPr>
                      <a:lvl3pPr marL="642850" eaLnBrk="1" hangingPunct="1">
                        <a:defRPr>
                          <a:solidFill>
                            <a:schemeClr val="dk1"/>
                          </a:solidFill>
                          <a:latin typeface="Calibri"/>
                        </a:defRPr>
                      </a:lvl3pPr>
                      <a:lvl4pPr marL="964275" eaLnBrk="1" hangingPunct="1">
                        <a:defRPr>
                          <a:solidFill>
                            <a:schemeClr val="dk1"/>
                          </a:solidFill>
                          <a:latin typeface="Calibri"/>
                        </a:defRPr>
                      </a:lvl4pPr>
                      <a:lvl5pPr marL="1285699" eaLnBrk="1" hangingPunct="1">
                        <a:defRPr>
                          <a:solidFill>
                            <a:schemeClr val="dk1"/>
                          </a:solidFill>
                          <a:latin typeface="Calibri"/>
                        </a:defRPr>
                      </a:lvl5pPr>
                      <a:lvl6pPr marL="1607126" eaLnBrk="1" hangingPunct="1">
                        <a:defRPr>
                          <a:solidFill>
                            <a:schemeClr val="dk1"/>
                          </a:solidFill>
                          <a:latin typeface="Calibri"/>
                        </a:defRPr>
                      </a:lvl6pPr>
                      <a:lvl7pPr marL="1928549" eaLnBrk="1" hangingPunct="1">
                        <a:defRPr>
                          <a:solidFill>
                            <a:schemeClr val="dk1"/>
                          </a:solidFill>
                          <a:latin typeface="Calibri"/>
                        </a:defRPr>
                      </a:lvl7pPr>
                      <a:lvl8pPr marL="2249974" eaLnBrk="1" hangingPunct="1">
                        <a:defRPr>
                          <a:solidFill>
                            <a:schemeClr val="dk1"/>
                          </a:solidFill>
                          <a:latin typeface="Calibri"/>
                        </a:defRPr>
                      </a:lvl8pPr>
                      <a:lvl9pPr marL="2571399" eaLnBrk="1" hangingPunct="1">
                        <a:defRPr>
                          <a:solidFill>
                            <a:schemeClr val="dk1"/>
                          </a:solidFill>
                          <a:latin typeface="Calibri"/>
                        </a:defRPr>
                      </a:lvl9pPr>
                    </a:lstStyle>
                    <a:p>
                      <a:pPr algn="ctr"/>
                      <a:r>
                        <a:rPr lang="en-GB" sz="1500" dirty="0" smtClean="0"/>
                        <a:t>1</a:t>
                      </a:r>
                      <a:endParaRPr lang="en-GB" sz="15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c>
                  <a:txBody>
                    <a:bodyPr/>
                    <a:lstStyle>
                      <a:lvl1pPr marL="0" eaLnBrk="1" hangingPunct="1">
                        <a:defRPr>
                          <a:solidFill>
                            <a:schemeClr val="dk1"/>
                          </a:solidFill>
                          <a:latin typeface="Calibri"/>
                        </a:defRPr>
                      </a:lvl1pPr>
                      <a:lvl2pPr marL="321424" eaLnBrk="1" hangingPunct="1">
                        <a:defRPr>
                          <a:solidFill>
                            <a:schemeClr val="dk1"/>
                          </a:solidFill>
                          <a:latin typeface="Calibri"/>
                        </a:defRPr>
                      </a:lvl2pPr>
                      <a:lvl3pPr marL="642850" eaLnBrk="1" hangingPunct="1">
                        <a:defRPr>
                          <a:solidFill>
                            <a:schemeClr val="dk1"/>
                          </a:solidFill>
                          <a:latin typeface="Calibri"/>
                        </a:defRPr>
                      </a:lvl3pPr>
                      <a:lvl4pPr marL="964275" eaLnBrk="1" hangingPunct="1">
                        <a:defRPr>
                          <a:solidFill>
                            <a:schemeClr val="dk1"/>
                          </a:solidFill>
                          <a:latin typeface="Calibri"/>
                        </a:defRPr>
                      </a:lvl4pPr>
                      <a:lvl5pPr marL="1285699" eaLnBrk="1" hangingPunct="1">
                        <a:defRPr>
                          <a:solidFill>
                            <a:schemeClr val="dk1"/>
                          </a:solidFill>
                          <a:latin typeface="Calibri"/>
                        </a:defRPr>
                      </a:lvl5pPr>
                      <a:lvl6pPr marL="1607126" eaLnBrk="1" hangingPunct="1">
                        <a:defRPr>
                          <a:solidFill>
                            <a:schemeClr val="dk1"/>
                          </a:solidFill>
                          <a:latin typeface="Calibri"/>
                        </a:defRPr>
                      </a:lvl6pPr>
                      <a:lvl7pPr marL="1928549" eaLnBrk="1" hangingPunct="1">
                        <a:defRPr>
                          <a:solidFill>
                            <a:schemeClr val="dk1"/>
                          </a:solidFill>
                          <a:latin typeface="Calibri"/>
                        </a:defRPr>
                      </a:lvl7pPr>
                      <a:lvl8pPr marL="2249974" eaLnBrk="1" hangingPunct="1">
                        <a:defRPr>
                          <a:solidFill>
                            <a:schemeClr val="dk1"/>
                          </a:solidFill>
                          <a:latin typeface="Calibri"/>
                        </a:defRPr>
                      </a:lvl8pPr>
                      <a:lvl9pPr marL="2571399" eaLnBrk="1" hangingPunct="1">
                        <a:defRPr>
                          <a:solidFill>
                            <a:schemeClr val="dk1"/>
                          </a:solidFill>
                          <a:latin typeface="Calibri"/>
                        </a:defRPr>
                      </a:lvl9pPr>
                    </a:lstStyle>
                    <a:p>
                      <a:pPr algn="ctr"/>
                      <a:r>
                        <a:rPr lang="en-GB" sz="1500" dirty="0" smtClean="0"/>
                        <a:t>0</a:t>
                      </a:r>
                      <a:endParaRPr lang="en-GB" sz="15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c>
                  <a:txBody>
                    <a:bodyPr/>
                    <a:lstStyle>
                      <a:lvl1pPr marL="0" eaLnBrk="1" hangingPunct="1">
                        <a:defRPr>
                          <a:solidFill>
                            <a:schemeClr val="dk1"/>
                          </a:solidFill>
                          <a:latin typeface="Calibri"/>
                        </a:defRPr>
                      </a:lvl1pPr>
                      <a:lvl2pPr marL="321424" eaLnBrk="1" hangingPunct="1">
                        <a:defRPr>
                          <a:solidFill>
                            <a:schemeClr val="dk1"/>
                          </a:solidFill>
                          <a:latin typeface="Calibri"/>
                        </a:defRPr>
                      </a:lvl2pPr>
                      <a:lvl3pPr marL="642850" eaLnBrk="1" hangingPunct="1">
                        <a:defRPr>
                          <a:solidFill>
                            <a:schemeClr val="dk1"/>
                          </a:solidFill>
                          <a:latin typeface="Calibri"/>
                        </a:defRPr>
                      </a:lvl3pPr>
                      <a:lvl4pPr marL="964275" eaLnBrk="1" hangingPunct="1">
                        <a:defRPr>
                          <a:solidFill>
                            <a:schemeClr val="dk1"/>
                          </a:solidFill>
                          <a:latin typeface="Calibri"/>
                        </a:defRPr>
                      </a:lvl4pPr>
                      <a:lvl5pPr marL="1285699" eaLnBrk="1" hangingPunct="1">
                        <a:defRPr>
                          <a:solidFill>
                            <a:schemeClr val="dk1"/>
                          </a:solidFill>
                          <a:latin typeface="Calibri"/>
                        </a:defRPr>
                      </a:lvl5pPr>
                      <a:lvl6pPr marL="1607126" eaLnBrk="1" hangingPunct="1">
                        <a:defRPr>
                          <a:solidFill>
                            <a:schemeClr val="dk1"/>
                          </a:solidFill>
                          <a:latin typeface="Calibri"/>
                        </a:defRPr>
                      </a:lvl6pPr>
                      <a:lvl7pPr marL="1928549" eaLnBrk="1" hangingPunct="1">
                        <a:defRPr>
                          <a:solidFill>
                            <a:schemeClr val="dk1"/>
                          </a:solidFill>
                          <a:latin typeface="Calibri"/>
                        </a:defRPr>
                      </a:lvl7pPr>
                      <a:lvl8pPr marL="2249974" eaLnBrk="1" hangingPunct="1">
                        <a:defRPr>
                          <a:solidFill>
                            <a:schemeClr val="dk1"/>
                          </a:solidFill>
                          <a:latin typeface="Calibri"/>
                        </a:defRPr>
                      </a:lvl8pPr>
                      <a:lvl9pPr marL="2571399" eaLnBrk="1" hangingPunct="1">
                        <a:defRPr>
                          <a:solidFill>
                            <a:schemeClr val="dk1"/>
                          </a:solidFill>
                          <a:latin typeface="Calibri"/>
                        </a:defRPr>
                      </a:lvl9pPr>
                    </a:lstStyle>
                    <a:p>
                      <a:pPr algn="ctr"/>
                      <a:r>
                        <a:rPr lang="en-GB" sz="1500" dirty="0" smtClean="0"/>
                        <a:t>2</a:t>
                      </a:r>
                      <a:endParaRPr lang="en-GB" sz="15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c>
                  <a:txBody>
                    <a:bodyPr/>
                    <a:lstStyle>
                      <a:lvl1pPr marL="0" eaLnBrk="1" hangingPunct="1">
                        <a:defRPr>
                          <a:solidFill>
                            <a:schemeClr val="dk1"/>
                          </a:solidFill>
                          <a:latin typeface="Calibri"/>
                        </a:defRPr>
                      </a:lvl1pPr>
                      <a:lvl2pPr marL="321424" eaLnBrk="1" hangingPunct="1">
                        <a:defRPr>
                          <a:solidFill>
                            <a:schemeClr val="dk1"/>
                          </a:solidFill>
                          <a:latin typeface="Calibri"/>
                        </a:defRPr>
                      </a:lvl2pPr>
                      <a:lvl3pPr marL="642850" eaLnBrk="1" hangingPunct="1">
                        <a:defRPr>
                          <a:solidFill>
                            <a:schemeClr val="dk1"/>
                          </a:solidFill>
                          <a:latin typeface="Calibri"/>
                        </a:defRPr>
                      </a:lvl3pPr>
                      <a:lvl4pPr marL="964275" eaLnBrk="1" hangingPunct="1">
                        <a:defRPr>
                          <a:solidFill>
                            <a:schemeClr val="dk1"/>
                          </a:solidFill>
                          <a:latin typeface="Calibri"/>
                        </a:defRPr>
                      </a:lvl4pPr>
                      <a:lvl5pPr marL="1285699" eaLnBrk="1" hangingPunct="1">
                        <a:defRPr>
                          <a:solidFill>
                            <a:schemeClr val="dk1"/>
                          </a:solidFill>
                          <a:latin typeface="Calibri"/>
                        </a:defRPr>
                      </a:lvl5pPr>
                      <a:lvl6pPr marL="1607126" eaLnBrk="1" hangingPunct="1">
                        <a:defRPr>
                          <a:solidFill>
                            <a:schemeClr val="dk1"/>
                          </a:solidFill>
                          <a:latin typeface="Calibri"/>
                        </a:defRPr>
                      </a:lvl6pPr>
                      <a:lvl7pPr marL="1928549" eaLnBrk="1" hangingPunct="1">
                        <a:defRPr>
                          <a:solidFill>
                            <a:schemeClr val="dk1"/>
                          </a:solidFill>
                          <a:latin typeface="Calibri"/>
                        </a:defRPr>
                      </a:lvl7pPr>
                      <a:lvl8pPr marL="2249974" eaLnBrk="1" hangingPunct="1">
                        <a:defRPr>
                          <a:solidFill>
                            <a:schemeClr val="dk1"/>
                          </a:solidFill>
                          <a:latin typeface="Calibri"/>
                        </a:defRPr>
                      </a:lvl8pPr>
                      <a:lvl9pPr marL="2571399" eaLnBrk="1" hangingPunct="1">
                        <a:defRPr>
                          <a:solidFill>
                            <a:schemeClr val="dk1"/>
                          </a:solidFill>
                          <a:latin typeface="Calibri"/>
                        </a:defRPr>
                      </a:lvl9pPr>
                    </a:lstStyle>
                    <a:p>
                      <a:pPr algn="ctr"/>
                      <a:r>
                        <a:rPr lang="en-GB" sz="1500" dirty="0" smtClean="0"/>
                        <a:t>2</a:t>
                      </a:r>
                      <a:endParaRPr lang="en-GB" sz="15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r>
              <a:tr h="276031">
                <a:tc>
                  <a:txBody>
                    <a:bodyPr/>
                    <a:lstStyle>
                      <a:lvl1pPr marL="0" eaLnBrk="1" hangingPunct="1">
                        <a:defRPr>
                          <a:solidFill>
                            <a:schemeClr val="dk1"/>
                          </a:solidFill>
                          <a:latin typeface="Calibri"/>
                        </a:defRPr>
                      </a:lvl1pPr>
                      <a:lvl2pPr marL="321424" eaLnBrk="1" hangingPunct="1">
                        <a:defRPr>
                          <a:solidFill>
                            <a:schemeClr val="dk1"/>
                          </a:solidFill>
                          <a:latin typeface="Calibri"/>
                        </a:defRPr>
                      </a:lvl2pPr>
                      <a:lvl3pPr marL="642850" eaLnBrk="1" hangingPunct="1">
                        <a:defRPr>
                          <a:solidFill>
                            <a:schemeClr val="dk1"/>
                          </a:solidFill>
                          <a:latin typeface="Calibri"/>
                        </a:defRPr>
                      </a:lvl3pPr>
                      <a:lvl4pPr marL="964275" eaLnBrk="1" hangingPunct="1">
                        <a:defRPr>
                          <a:solidFill>
                            <a:schemeClr val="dk1"/>
                          </a:solidFill>
                          <a:latin typeface="Calibri"/>
                        </a:defRPr>
                      </a:lvl4pPr>
                      <a:lvl5pPr marL="1285699" eaLnBrk="1" hangingPunct="1">
                        <a:defRPr>
                          <a:solidFill>
                            <a:schemeClr val="dk1"/>
                          </a:solidFill>
                          <a:latin typeface="Calibri"/>
                        </a:defRPr>
                      </a:lvl5pPr>
                      <a:lvl6pPr marL="1607126" eaLnBrk="1" hangingPunct="1">
                        <a:defRPr>
                          <a:solidFill>
                            <a:schemeClr val="dk1"/>
                          </a:solidFill>
                          <a:latin typeface="Calibri"/>
                        </a:defRPr>
                      </a:lvl6pPr>
                      <a:lvl7pPr marL="1928549" eaLnBrk="1" hangingPunct="1">
                        <a:defRPr>
                          <a:solidFill>
                            <a:schemeClr val="dk1"/>
                          </a:solidFill>
                          <a:latin typeface="Calibri"/>
                        </a:defRPr>
                      </a:lvl7pPr>
                      <a:lvl8pPr marL="2249974" eaLnBrk="1" hangingPunct="1">
                        <a:defRPr>
                          <a:solidFill>
                            <a:schemeClr val="dk1"/>
                          </a:solidFill>
                          <a:latin typeface="Calibri"/>
                        </a:defRPr>
                      </a:lvl8pPr>
                      <a:lvl9pPr marL="2571399" eaLnBrk="1" hangingPunct="1">
                        <a:defRPr>
                          <a:solidFill>
                            <a:schemeClr val="dk1"/>
                          </a:solidFill>
                          <a:latin typeface="Calibri"/>
                        </a:defRPr>
                      </a:lvl9pPr>
                    </a:lstStyle>
                    <a:p>
                      <a:r>
                        <a:rPr lang="en-GB" sz="1500" dirty="0" smtClean="0"/>
                        <a:t>Grounding (Fail to complete)</a:t>
                      </a:r>
                      <a:endParaRPr lang="en-GB" sz="15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eaLnBrk="1" hangingPunct="1">
                        <a:defRPr>
                          <a:solidFill>
                            <a:schemeClr val="dk1"/>
                          </a:solidFill>
                          <a:latin typeface="Calibri"/>
                        </a:defRPr>
                      </a:lvl1pPr>
                      <a:lvl2pPr marL="321424" eaLnBrk="1" hangingPunct="1">
                        <a:defRPr>
                          <a:solidFill>
                            <a:schemeClr val="dk1"/>
                          </a:solidFill>
                          <a:latin typeface="Calibri"/>
                        </a:defRPr>
                      </a:lvl2pPr>
                      <a:lvl3pPr marL="642850" eaLnBrk="1" hangingPunct="1">
                        <a:defRPr>
                          <a:solidFill>
                            <a:schemeClr val="dk1"/>
                          </a:solidFill>
                          <a:latin typeface="Calibri"/>
                        </a:defRPr>
                      </a:lvl3pPr>
                      <a:lvl4pPr marL="964275" eaLnBrk="1" hangingPunct="1">
                        <a:defRPr>
                          <a:solidFill>
                            <a:schemeClr val="dk1"/>
                          </a:solidFill>
                          <a:latin typeface="Calibri"/>
                        </a:defRPr>
                      </a:lvl4pPr>
                      <a:lvl5pPr marL="1285699" eaLnBrk="1" hangingPunct="1">
                        <a:defRPr>
                          <a:solidFill>
                            <a:schemeClr val="dk1"/>
                          </a:solidFill>
                          <a:latin typeface="Calibri"/>
                        </a:defRPr>
                      </a:lvl5pPr>
                      <a:lvl6pPr marL="1607126" eaLnBrk="1" hangingPunct="1">
                        <a:defRPr>
                          <a:solidFill>
                            <a:schemeClr val="dk1"/>
                          </a:solidFill>
                          <a:latin typeface="Calibri"/>
                        </a:defRPr>
                      </a:lvl6pPr>
                      <a:lvl7pPr marL="1928549" eaLnBrk="1" hangingPunct="1">
                        <a:defRPr>
                          <a:solidFill>
                            <a:schemeClr val="dk1"/>
                          </a:solidFill>
                          <a:latin typeface="Calibri"/>
                        </a:defRPr>
                      </a:lvl7pPr>
                      <a:lvl8pPr marL="2249974" eaLnBrk="1" hangingPunct="1">
                        <a:defRPr>
                          <a:solidFill>
                            <a:schemeClr val="dk1"/>
                          </a:solidFill>
                          <a:latin typeface="Calibri"/>
                        </a:defRPr>
                      </a:lvl8pPr>
                      <a:lvl9pPr marL="2571399" eaLnBrk="1" hangingPunct="1">
                        <a:defRPr>
                          <a:solidFill>
                            <a:schemeClr val="dk1"/>
                          </a:solidFill>
                          <a:latin typeface="Calibri"/>
                        </a:defRPr>
                      </a:lvl9pPr>
                    </a:lstStyle>
                    <a:p>
                      <a:pPr algn="ctr"/>
                      <a:r>
                        <a:rPr lang="en-GB" sz="1500" dirty="0" smtClean="0"/>
                        <a:t>10</a:t>
                      </a:r>
                      <a:endParaRPr lang="en-GB" sz="15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eaLnBrk="1" hangingPunct="1">
                        <a:defRPr>
                          <a:solidFill>
                            <a:schemeClr val="dk1"/>
                          </a:solidFill>
                          <a:latin typeface="Calibri"/>
                        </a:defRPr>
                      </a:lvl1pPr>
                      <a:lvl2pPr marL="321424" eaLnBrk="1" hangingPunct="1">
                        <a:defRPr>
                          <a:solidFill>
                            <a:schemeClr val="dk1"/>
                          </a:solidFill>
                          <a:latin typeface="Calibri"/>
                        </a:defRPr>
                      </a:lvl2pPr>
                      <a:lvl3pPr marL="642850" eaLnBrk="1" hangingPunct="1">
                        <a:defRPr>
                          <a:solidFill>
                            <a:schemeClr val="dk1"/>
                          </a:solidFill>
                          <a:latin typeface="Calibri"/>
                        </a:defRPr>
                      </a:lvl3pPr>
                      <a:lvl4pPr marL="964275" eaLnBrk="1" hangingPunct="1">
                        <a:defRPr>
                          <a:solidFill>
                            <a:schemeClr val="dk1"/>
                          </a:solidFill>
                          <a:latin typeface="Calibri"/>
                        </a:defRPr>
                      </a:lvl4pPr>
                      <a:lvl5pPr marL="1285699" eaLnBrk="1" hangingPunct="1">
                        <a:defRPr>
                          <a:solidFill>
                            <a:schemeClr val="dk1"/>
                          </a:solidFill>
                          <a:latin typeface="Calibri"/>
                        </a:defRPr>
                      </a:lvl5pPr>
                      <a:lvl6pPr marL="1607126" eaLnBrk="1" hangingPunct="1">
                        <a:defRPr>
                          <a:solidFill>
                            <a:schemeClr val="dk1"/>
                          </a:solidFill>
                          <a:latin typeface="Calibri"/>
                        </a:defRPr>
                      </a:lvl6pPr>
                      <a:lvl7pPr marL="1928549" eaLnBrk="1" hangingPunct="1">
                        <a:defRPr>
                          <a:solidFill>
                            <a:schemeClr val="dk1"/>
                          </a:solidFill>
                          <a:latin typeface="Calibri"/>
                        </a:defRPr>
                      </a:lvl7pPr>
                      <a:lvl8pPr marL="2249974" eaLnBrk="1" hangingPunct="1">
                        <a:defRPr>
                          <a:solidFill>
                            <a:schemeClr val="dk1"/>
                          </a:solidFill>
                          <a:latin typeface="Calibri"/>
                        </a:defRPr>
                      </a:lvl8pPr>
                      <a:lvl9pPr marL="2571399" eaLnBrk="1" hangingPunct="1">
                        <a:defRPr>
                          <a:solidFill>
                            <a:schemeClr val="dk1"/>
                          </a:solidFill>
                          <a:latin typeface="Calibri"/>
                        </a:defRPr>
                      </a:lvl9pPr>
                    </a:lstStyle>
                    <a:p>
                      <a:pPr algn="ctr"/>
                      <a:r>
                        <a:rPr lang="en-GB" sz="1500" dirty="0" smtClean="0"/>
                        <a:t>10</a:t>
                      </a:r>
                      <a:endParaRPr lang="en-GB" sz="15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eaLnBrk="1" hangingPunct="1">
                        <a:defRPr>
                          <a:solidFill>
                            <a:schemeClr val="dk1"/>
                          </a:solidFill>
                          <a:latin typeface="Calibri"/>
                        </a:defRPr>
                      </a:lvl1pPr>
                      <a:lvl2pPr marL="321424" eaLnBrk="1" hangingPunct="1">
                        <a:defRPr>
                          <a:solidFill>
                            <a:schemeClr val="dk1"/>
                          </a:solidFill>
                          <a:latin typeface="Calibri"/>
                        </a:defRPr>
                      </a:lvl2pPr>
                      <a:lvl3pPr marL="642850" eaLnBrk="1" hangingPunct="1">
                        <a:defRPr>
                          <a:solidFill>
                            <a:schemeClr val="dk1"/>
                          </a:solidFill>
                          <a:latin typeface="Calibri"/>
                        </a:defRPr>
                      </a:lvl3pPr>
                      <a:lvl4pPr marL="964275" eaLnBrk="1" hangingPunct="1">
                        <a:defRPr>
                          <a:solidFill>
                            <a:schemeClr val="dk1"/>
                          </a:solidFill>
                          <a:latin typeface="Calibri"/>
                        </a:defRPr>
                      </a:lvl4pPr>
                      <a:lvl5pPr marL="1285699" eaLnBrk="1" hangingPunct="1">
                        <a:defRPr>
                          <a:solidFill>
                            <a:schemeClr val="dk1"/>
                          </a:solidFill>
                          <a:latin typeface="Calibri"/>
                        </a:defRPr>
                      </a:lvl5pPr>
                      <a:lvl6pPr marL="1607126" eaLnBrk="1" hangingPunct="1">
                        <a:defRPr>
                          <a:solidFill>
                            <a:schemeClr val="dk1"/>
                          </a:solidFill>
                          <a:latin typeface="Calibri"/>
                        </a:defRPr>
                      </a:lvl6pPr>
                      <a:lvl7pPr marL="1928549" eaLnBrk="1" hangingPunct="1">
                        <a:defRPr>
                          <a:solidFill>
                            <a:schemeClr val="dk1"/>
                          </a:solidFill>
                          <a:latin typeface="Calibri"/>
                        </a:defRPr>
                      </a:lvl7pPr>
                      <a:lvl8pPr marL="2249974" eaLnBrk="1" hangingPunct="1">
                        <a:defRPr>
                          <a:solidFill>
                            <a:schemeClr val="dk1"/>
                          </a:solidFill>
                          <a:latin typeface="Calibri"/>
                        </a:defRPr>
                      </a:lvl8pPr>
                      <a:lvl9pPr marL="2571399" eaLnBrk="1" hangingPunct="1">
                        <a:defRPr>
                          <a:solidFill>
                            <a:schemeClr val="dk1"/>
                          </a:solidFill>
                          <a:latin typeface="Calibri"/>
                        </a:defRPr>
                      </a:lvl9pPr>
                    </a:lstStyle>
                    <a:p>
                      <a:pPr algn="ctr"/>
                      <a:r>
                        <a:rPr lang="en-GB" sz="1500" dirty="0" smtClean="0"/>
                        <a:t>7</a:t>
                      </a:r>
                      <a:endParaRPr lang="en-GB" sz="15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eaLnBrk="1" hangingPunct="1">
                        <a:defRPr>
                          <a:solidFill>
                            <a:schemeClr val="dk1"/>
                          </a:solidFill>
                          <a:latin typeface="Calibri"/>
                        </a:defRPr>
                      </a:lvl1pPr>
                      <a:lvl2pPr marL="321424" eaLnBrk="1" hangingPunct="1">
                        <a:defRPr>
                          <a:solidFill>
                            <a:schemeClr val="dk1"/>
                          </a:solidFill>
                          <a:latin typeface="Calibri"/>
                        </a:defRPr>
                      </a:lvl2pPr>
                      <a:lvl3pPr marL="642850" eaLnBrk="1" hangingPunct="1">
                        <a:defRPr>
                          <a:solidFill>
                            <a:schemeClr val="dk1"/>
                          </a:solidFill>
                          <a:latin typeface="Calibri"/>
                        </a:defRPr>
                      </a:lvl3pPr>
                      <a:lvl4pPr marL="964275" eaLnBrk="1" hangingPunct="1">
                        <a:defRPr>
                          <a:solidFill>
                            <a:schemeClr val="dk1"/>
                          </a:solidFill>
                          <a:latin typeface="Calibri"/>
                        </a:defRPr>
                      </a:lvl4pPr>
                      <a:lvl5pPr marL="1285699" eaLnBrk="1" hangingPunct="1">
                        <a:defRPr>
                          <a:solidFill>
                            <a:schemeClr val="dk1"/>
                          </a:solidFill>
                          <a:latin typeface="Calibri"/>
                        </a:defRPr>
                      </a:lvl5pPr>
                      <a:lvl6pPr marL="1607126" eaLnBrk="1" hangingPunct="1">
                        <a:defRPr>
                          <a:solidFill>
                            <a:schemeClr val="dk1"/>
                          </a:solidFill>
                          <a:latin typeface="Calibri"/>
                        </a:defRPr>
                      </a:lvl6pPr>
                      <a:lvl7pPr marL="1928549" eaLnBrk="1" hangingPunct="1">
                        <a:defRPr>
                          <a:solidFill>
                            <a:schemeClr val="dk1"/>
                          </a:solidFill>
                          <a:latin typeface="Calibri"/>
                        </a:defRPr>
                      </a:lvl7pPr>
                      <a:lvl8pPr marL="2249974" eaLnBrk="1" hangingPunct="1">
                        <a:defRPr>
                          <a:solidFill>
                            <a:schemeClr val="dk1"/>
                          </a:solidFill>
                          <a:latin typeface="Calibri"/>
                        </a:defRPr>
                      </a:lvl8pPr>
                      <a:lvl9pPr marL="2571399" eaLnBrk="1" hangingPunct="1">
                        <a:defRPr>
                          <a:solidFill>
                            <a:schemeClr val="dk1"/>
                          </a:solidFill>
                          <a:latin typeface="Calibri"/>
                        </a:defRPr>
                      </a:lvl9pPr>
                    </a:lstStyle>
                    <a:p>
                      <a:pPr algn="ctr"/>
                      <a:r>
                        <a:rPr lang="en-GB" sz="1500" dirty="0" smtClean="0"/>
                        <a:t>7</a:t>
                      </a:r>
                      <a:endParaRPr lang="en-GB" sz="15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r>
              <a:tr h="276031">
                <a:tc>
                  <a:txBody>
                    <a:bodyPr/>
                    <a:lstStyle>
                      <a:lvl1pPr marL="0" eaLnBrk="1" hangingPunct="1">
                        <a:defRPr>
                          <a:solidFill>
                            <a:schemeClr val="dk1"/>
                          </a:solidFill>
                          <a:latin typeface="Calibri"/>
                        </a:defRPr>
                      </a:lvl1pPr>
                      <a:lvl2pPr marL="321424" eaLnBrk="1" hangingPunct="1">
                        <a:defRPr>
                          <a:solidFill>
                            <a:schemeClr val="dk1"/>
                          </a:solidFill>
                          <a:latin typeface="Calibri"/>
                        </a:defRPr>
                      </a:lvl2pPr>
                      <a:lvl3pPr marL="642850" eaLnBrk="1" hangingPunct="1">
                        <a:defRPr>
                          <a:solidFill>
                            <a:schemeClr val="dk1"/>
                          </a:solidFill>
                          <a:latin typeface="Calibri"/>
                        </a:defRPr>
                      </a:lvl3pPr>
                      <a:lvl4pPr marL="964275" eaLnBrk="1" hangingPunct="1">
                        <a:defRPr>
                          <a:solidFill>
                            <a:schemeClr val="dk1"/>
                          </a:solidFill>
                          <a:latin typeface="Calibri"/>
                        </a:defRPr>
                      </a:lvl4pPr>
                      <a:lvl5pPr marL="1285699" eaLnBrk="1" hangingPunct="1">
                        <a:defRPr>
                          <a:solidFill>
                            <a:schemeClr val="dk1"/>
                          </a:solidFill>
                          <a:latin typeface="Calibri"/>
                        </a:defRPr>
                      </a:lvl5pPr>
                      <a:lvl6pPr marL="1607126" eaLnBrk="1" hangingPunct="1">
                        <a:defRPr>
                          <a:solidFill>
                            <a:schemeClr val="dk1"/>
                          </a:solidFill>
                          <a:latin typeface="Calibri"/>
                        </a:defRPr>
                      </a:lvl6pPr>
                      <a:lvl7pPr marL="1928549" eaLnBrk="1" hangingPunct="1">
                        <a:defRPr>
                          <a:solidFill>
                            <a:schemeClr val="dk1"/>
                          </a:solidFill>
                          <a:latin typeface="Calibri"/>
                        </a:defRPr>
                      </a:lvl7pPr>
                      <a:lvl8pPr marL="2249974" eaLnBrk="1" hangingPunct="1">
                        <a:defRPr>
                          <a:solidFill>
                            <a:schemeClr val="dk1"/>
                          </a:solidFill>
                          <a:latin typeface="Calibri"/>
                        </a:defRPr>
                      </a:lvl8pPr>
                      <a:lvl9pPr marL="2571399" eaLnBrk="1" hangingPunct="1">
                        <a:defRPr>
                          <a:solidFill>
                            <a:schemeClr val="dk1"/>
                          </a:solidFill>
                          <a:latin typeface="Calibri"/>
                        </a:defRPr>
                      </a:lvl9pPr>
                    </a:lstStyle>
                    <a:p>
                      <a:r>
                        <a:rPr lang="en-GB" sz="1500" dirty="0" smtClean="0"/>
                        <a:t>Grounding (Off</a:t>
                      </a:r>
                      <a:r>
                        <a:rPr lang="en-GB" sz="1500" baseline="0" dirty="0" smtClean="0"/>
                        <a:t> in same tide)</a:t>
                      </a:r>
                      <a:endParaRPr lang="en-GB" sz="15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c>
                  <a:txBody>
                    <a:bodyPr/>
                    <a:lstStyle>
                      <a:lvl1pPr marL="0" eaLnBrk="1" hangingPunct="1">
                        <a:defRPr>
                          <a:solidFill>
                            <a:schemeClr val="dk1"/>
                          </a:solidFill>
                          <a:latin typeface="Calibri"/>
                        </a:defRPr>
                      </a:lvl1pPr>
                      <a:lvl2pPr marL="321424" eaLnBrk="1" hangingPunct="1">
                        <a:defRPr>
                          <a:solidFill>
                            <a:schemeClr val="dk1"/>
                          </a:solidFill>
                          <a:latin typeface="Calibri"/>
                        </a:defRPr>
                      </a:lvl2pPr>
                      <a:lvl3pPr marL="642850" eaLnBrk="1" hangingPunct="1">
                        <a:defRPr>
                          <a:solidFill>
                            <a:schemeClr val="dk1"/>
                          </a:solidFill>
                          <a:latin typeface="Calibri"/>
                        </a:defRPr>
                      </a:lvl3pPr>
                      <a:lvl4pPr marL="964275" eaLnBrk="1" hangingPunct="1">
                        <a:defRPr>
                          <a:solidFill>
                            <a:schemeClr val="dk1"/>
                          </a:solidFill>
                          <a:latin typeface="Calibri"/>
                        </a:defRPr>
                      </a:lvl4pPr>
                      <a:lvl5pPr marL="1285699" eaLnBrk="1" hangingPunct="1">
                        <a:defRPr>
                          <a:solidFill>
                            <a:schemeClr val="dk1"/>
                          </a:solidFill>
                          <a:latin typeface="Calibri"/>
                        </a:defRPr>
                      </a:lvl5pPr>
                      <a:lvl6pPr marL="1607126" eaLnBrk="1" hangingPunct="1">
                        <a:defRPr>
                          <a:solidFill>
                            <a:schemeClr val="dk1"/>
                          </a:solidFill>
                          <a:latin typeface="Calibri"/>
                        </a:defRPr>
                      </a:lvl6pPr>
                      <a:lvl7pPr marL="1928549" eaLnBrk="1" hangingPunct="1">
                        <a:defRPr>
                          <a:solidFill>
                            <a:schemeClr val="dk1"/>
                          </a:solidFill>
                          <a:latin typeface="Calibri"/>
                        </a:defRPr>
                      </a:lvl7pPr>
                      <a:lvl8pPr marL="2249974" eaLnBrk="1" hangingPunct="1">
                        <a:defRPr>
                          <a:solidFill>
                            <a:schemeClr val="dk1"/>
                          </a:solidFill>
                          <a:latin typeface="Calibri"/>
                        </a:defRPr>
                      </a:lvl8pPr>
                      <a:lvl9pPr marL="2571399" eaLnBrk="1" hangingPunct="1">
                        <a:defRPr>
                          <a:solidFill>
                            <a:schemeClr val="dk1"/>
                          </a:solidFill>
                          <a:latin typeface="Calibri"/>
                        </a:defRPr>
                      </a:lvl9pPr>
                    </a:lstStyle>
                    <a:p>
                      <a:pPr algn="ctr"/>
                      <a:r>
                        <a:rPr lang="en-GB" sz="1500" dirty="0" smtClean="0"/>
                        <a:t>49</a:t>
                      </a:r>
                      <a:endParaRPr lang="en-GB" sz="15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c>
                  <a:txBody>
                    <a:bodyPr/>
                    <a:lstStyle>
                      <a:lvl1pPr marL="0" eaLnBrk="1" hangingPunct="1">
                        <a:defRPr>
                          <a:solidFill>
                            <a:schemeClr val="dk1"/>
                          </a:solidFill>
                          <a:latin typeface="Calibri"/>
                        </a:defRPr>
                      </a:lvl1pPr>
                      <a:lvl2pPr marL="321424" eaLnBrk="1" hangingPunct="1">
                        <a:defRPr>
                          <a:solidFill>
                            <a:schemeClr val="dk1"/>
                          </a:solidFill>
                          <a:latin typeface="Calibri"/>
                        </a:defRPr>
                      </a:lvl2pPr>
                      <a:lvl3pPr marL="642850" eaLnBrk="1" hangingPunct="1">
                        <a:defRPr>
                          <a:solidFill>
                            <a:schemeClr val="dk1"/>
                          </a:solidFill>
                          <a:latin typeface="Calibri"/>
                        </a:defRPr>
                      </a:lvl3pPr>
                      <a:lvl4pPr marL="964275" eaLnBrk="1" hangingPunct="1">
                        <a:defRPr>
                          <a:solidFill>
                            <a:schemeClr val="dk1"/>
                          </a:solidFill>
                          <a:latin typeface="Calibri"/>
                        </a:defRPr>
                      </a:lvl4pPr>
                      <a:lvl5pPr marL="1285699" eaLnBrk="1" hangingPunct="1">
                        <a:defRPr>
                          <a:solidFill>
                            <a:schemeClr val="dk1"/>
                          </a:solidFill>
                          <a:latin typeface="Calibri"/>
                        </a:defRPr>
                      </a:lvl5pPr>
                      <a:lvl6pPr marL="1607126" eaLnBrk="1" hangingPunct="1">
                        <a:defRPr>
                          <a:solidFill>
                            <a:schemeClr val="dk1"/>
                          </a:solidFill>
                          <a:latin typeface="Calibri"/>
                        </a:defRPr>
                      </a:lvl6pPr>
                      <a:lvl7pPr marL="1928549" eaLnBrk="1" hangingPunct="1">
                        <a:defRPr>
                          <a:solidFill>
                            <a:schemeClr val="dk1"/>
                          </a:solidFill>
                          <a:latin typeface="Calibri"/>
                        </a:defRPr>
                      </a:lvl7pPr>
                      <a:lvl8pPr marL="2249974" eaLnBrk="1" hangingPunct="1">
                        <a:defRPr>
                          <a:solidFill>
                            <a:schemeClr val="dk1"/>
                          </a:solidFill>
                          <a:latin typeface="Calibri"/>
                        </a:defRPr>
                      </a:lvl8pPr>
                      <a:lvl9pPr marL="2571399" eaLnBrk="1" hangingPunct="1">
                        <a:defRPr>
                          <a:solidFill>
                            <a:schemeClr val="dk1"/>
                          </a:solidFill>
                          <a:latin typeface="Calibri"/>
                        </a:defRPr>
                      </a:lvl9pPr>
                    </a:lstStyle>
                    <a:p>
                      <a:pPr algn="ctr"/>
                      <a:r>
                        <a:rPr lang="en-GB" sz="1500" dirty="0" smtClean="0"/>
                        <a:t>43</a:t>
                      </a:r>
                      <a:endParaRPr lang="en-GB" sz="15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c>
                  <a:txBody>
                    <a:bodyPr/>
                    <a:lstStyle>
                      <a:lvl1pPr marL="0" eaLnBrk="1" hangingPunct="1">
                        <a:defRPr>
                          <a:solidFill>
                            <a:schemeClr val="dk1"/>
                          </a:solidFill>
                          <a:latin typeface="Calibri"/>
                        </a:defRPr>
                      </a:lvl1pPr>
                      <a:lvl2pPr marL="321424" eaLnBrk="1" hangingPunct="1">
                        <a:defRPr>
                          <a:solidFill>
                            <a:schemeClr val="dk1"/>
                          </a:solidFill>
                          <a:latin typeface="Calibri"/>
                        </a:defRPr>
                      </a:lvl2pPr>
                      <a:lvl3pPr marL="642850" eaLnBrk="1" hangingPunct="1">
                        <a:defRPr>
                          <a:solidFill>
                            <a:schemeClr val="dk1"/>
                          </a:solidFill>
                          <a:latin typeface="Calibri"/>
                        </a:defRPr>
                      </a:lvl3pPr>
                      <a:lvl4pPr marL="964275" eaLnBrk="1" hangingPunct="1">
                        <a:defRPr>
                          <a:solidFill>
                            <a:schemeClr val="dk1"/>
                          </a:solidFill>
                          <a:latin typeface="Calibri"/>
                        </a:defRPr>
                      </a:lvl4pPr>
                      <a:lvl5pPr marL="1285699" eaLnBrk="1" hangingPunct="1">
                        <a:defRPr>
                          <a:solidFill>
                            <a:schemeClr val="dk1"/>
                          </a:solidFill>
                          <a:latin typeface="Calibri"/>
                        </a:defRPr>
                      </a:lvl5pPr>
                      <a:lvl6pPr marL="1607126" eaLnBrk="1" hangingPunct="1">
                        <a:defRPr>
                          <a:solidFill>
                            <a:schemeClr val="dk1"/>
                          </a:solidFill>
                          <a:latin typeface="Calibri"/>
                        </a:defRPr>
                      </a:lvl6pPr>
                      <a:lvl7pPr marL="1928549" eaLnBrk="1" hangingPunct="1">
                        <a:defRPr>
                          <a:solidFill>
                            <a:schemeClr val="dk1"/>
                          </a:solidFill>
                          <a:latin typeface="Calibri"/>
                        </a:defRPr>
                      </a:lvl7pPr>
                      <a:lvl8pPr marL="2249974" eaLnBrk="1" hangingPunct="1">
                        <a:defRPr>
                          <a:solidFill>
                            <a:schemeClr val="dk1"/>
                          </a:solidFill>
                          <a:latin typeface="Calibri"/>
                        </a:defRPr>
                      </a:lvl8pPr>
                      <a:lvl9pPr marL="2571399" eaLnBrk="1" hangingPunct="1">
                        <a:defRPr>
                          <a:solidFill>
                            <a:schemeClr val="dk1"/>
                          </a:solidFill>
                          <a:latin typeface="Calibri"/>
                        </a:defRPr>
                      </a:lvl9pPr>
                    </a:lstStyle>
                    <a:p>
                      <a:pPr algn="ctr"/>
                      <a:r>
                        <a:rPr lang="en-GB" sz="1500" dirty="0" smtClean="0"/>
                        <a:t>11</a:t>
                      </a:r>
                      <a:endParaRPr lang="en-GB" sz="15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c>
                  <a:txBody>
                    <a:bodyPr/>
                    <a:lstStyle>
                      <a:lvl1pPr marL="0" eaLnBrk="1" hangingPunct="1">
                        <a:defRPr>
                          <a:solidFill>
                            <a:schemeClr val="dk1"/>
                          </a:solidFill>
                          <a:latin typeface="Calibri"/>
                        </a:defRPr>
                      </a:lvl1pPr>
                      <a:lvl2pPr marL="321424" eaLnBrk="1" hangingPunct="1">
                        <a:defRPr>
                          <a:solidFill>
                            <a:schemeClr val="dk1"/>
                          </a:solidFill>
                          <a:latin typeface="Calibri"/>
                        </a:defRPr>
                      </a:lvl2pPr>
                      <a:lvl3pPr marL="642850" eaLnBrk="1" hangingPunct="1">
                        <a:defRPr>
                          <a:solidFill>
                            <a:schemeClr val="dk1"/>
                          </a:solidFill>
                          <a:latin typeface="Calibri"/>
                        </a:defRPr>
                      </a:lvl3pPr>
                      <a:lvl4pPr marL="964275" eaLnBrk="1" hangingPunct="1">
                        <a:defRPr>
                          <a:solidFill>
                            <a:schemeClr val="dk1"/>
                          </a:solidFill>
                          <a:latin typeface="Calibri"/>
                        </a:defRPr>
                      </a:lvl4pPr>
                      <a:lvl5pPr marL="1285699" eaLnBrk="1" hangingPunct="1">
                        <a:defRPr>
                          <a:solidFill>
                            <a:schemeClr val="dk1"/>
                          </a:solidFill>
                          <a:latin typeface="Calibri"/>
                        </a:defRPr>
                      </a:lvl5pPr>
                      <a:lvl6pPr marL="1607126" eaLnBrk="1" hangingPunct="1">
                        <a:defRPr>
                          <a:solidFill>
                            <a:schemeClr val="dk1"/>
                          </a:solidFill>
                          <a:latin typeface="Calibri"/>
                        </a:defRPr>
                      </a:lvl6pPr>
                      <a:lvl7pPr marL="1928549" eaLnBrk="1" hangingPunct="1">
                        <a:defRPr>
                          <a:solidFill>
                            <a:schemeClr val="dk1"/>
                          </a:solidFill>
                          <a:latin typeface="Calibri"/>
                        </a:defRPr>
                      </a:lvl7pPr>
                      <a:lvl8pPr marL="2249974" eaLnBrk="1" hangingPunct="1">
                        <a:defRPr>
                          <a:solidFill>
                            <a:schemeClr val="dk1"/>
                          </a:solidFill>
                          <a:latin typeface="Calibri"/>
                        </a:defRPr>
                      </a:lvl8pPr>
                      <a:lvl9pPr marL="2571399" eaLnBrk="1" hangingPunct="1">
                        <a:defRPr>
                          <a:solidFill>
                            <a:schemeClr val="dk1"/>
                          </a:solidFill>
                          <a:latin typeface="Calibri"/>
                        </a:defRPr>
                      </a:lvl9pPr>
                    </a:lstStyle>
                    <a:p>
                      <a:pPr algn="ctr"/>
                      <a:r>
                        <a:rPr lang="en-GB" sz="1500" dirty="0" smtClean="0"/>
                        <a:t>17</a:t>
                      </a:r>
                      <a:endParaRPr lang="en-GB" sz="15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r>
              <a:tr h="276031">
                <a:tc>
                  <a:txBody>
                    <a:bodyPr/>
                    <a:lstStyle>
                      <a:lvl1pPr marL="0" eaLnBrk="1" hangingPunct="1">
                        <a:defRPr>
                          <a:solidFill>
                            <a:schemeClr val="dk1"/>
                          </a:solidFill>
                          <a:latin typeface="Calibri"/>
                        </a:defRPr>
                      </a:lvl1pPr>
                      <a:lvl2pPr marL="321424" eaLnBrk="1" hangingPunct="1">
                        <a:defRPr>
                          <a:solidFill>
                            <a:schemeClr val="dk1"/>
                          </a:solidFill>
                          <a:latin typeface="Calibri"/>
                        </a:defRPr>
                      </a:lvl2pPr>
                      <a:lvl3pPr marL="642850" eaLnBrk="1" hangingPunct="1">
                        <a:defRPr>
                          <a:solidFill>
                            <a:schemeClr val="dk1"/>
                          </a:solidFill>
                          <a:latin typeface="Calibri"/>
                        </a:defRPr>
                      </a:lvl3pPr>
                      <a:lvl4pPr marL="964275" eaLnBrk="1" hangingPunct="1">
                        <a:defRPr>
                          <a:solidFill>
                            <a:schemeClr val="dk1"/>
                          </a:solidFill>
                          <a:latin typeface="Calibri"/>
                        </a:defRPr>
                      </a:lvl4pPr>
                      <a:lvl5pPr marL="1285699" eaLnBrk="1" hangingPunct="1">
                        <a:defRPr>
                          <a:solidFill>
                            <a:schemeClr val="dk1"/>
                          </a:solidFill>
                          <a:latin typeface="Calibri"/>
                        </a:defRPr>
                      </a:lvl5pPr>
                      <a:lvl6pPr marL="1607126" eaLnBrk="1" hangingPunct="1">
                        <a:defRPr>
                          <a:solidFill>
                            <a:schemeClr val="dk1"/>
                          </a:solidFill>
                          <a:latin typeface="Calibri"/>
                        </a:defRPr>
                      </a:lvl6pPr>
                      <a:lvl7pPr marL="1928549" eaLnBrk="1" hangingPunct="1">
                        <a:defRPr>
                          <a:solidFill>
                            <a:schemeClr val="dk1"/>
                          </a:solidFill>
                          <a:latin typeface="Calibri"/>
                        </a:defRPr>
                      </a:lvl7pPr>
                      <a:lvl8pPr marL="2249974" eaLnBrk="1" hangingPunct="1">
                        <a:defRPr>
                          <a:solidFill>
                            <a:schemeClr val="dk1"/>
                          </a:solidFill>
                          <a:latin typeface="Calibri"/>
                        </a:defRPr>
                      </a:lvl8pPr>
                      <a:lvl9pPr marL="2571399" eaLnBrk="1" hangingPunct="1">
                        <a:defRPr>
                          <a:solidFill>
                            <a:schemeClr val="dk1"/>
                          </a:solidFill>
                          <a:latin typeface="Calibri"/>
                        </a:defRPr>
                      </a:lvl9pPr>
                    </a:lstStyle>
                    <a:p>
                      <a:r>
                        <a:rPr lang="en-GB" sz="1500" dirty="0" smtClean="0"/>
                        <a:t>Pollution</a:t>
                      </a:r>
                      <a:endParaRPr lang="en-GB" sz="15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eaLnBrk="1" hangingPunct="1">
                        <a:defRPr>
                          <a:solidFill>
                            <a:schemeClr val="dk1"/>
                          </a:solidFill>
                          <a:latin typeface="Calibri"/>
                        </a:defRPr>
                      </a:lvl1pPr>
                      <a:lvl2pPr marL="321424" eaLnBrk="1" hangingPunct="1">
                        <a:defRPr>
                          <a:solidFill>
                            <a:schemeClr val="dk1"/>
                          </a:solidFill>
                          <a:latin typeface="Calibri"/>
                        </a:defRPr>
                      </a:lvl2pPr>
                      <a:lvl3pPr marL="642850" eaLnBrk="1" hangingPunct="1">
                        <a:defRPr>
                          <a:solidFill>
                            <a:schemeClr val="dk1"/>
                          </a:solidFill>
                          <a:latin typeface="Calibri"/>
                        </a:defRPr>
                      </a:lvl3pPr>
                      <a:lvl4pPr marL="964275" eaLnBrk="1" hangingPunct="1">
                        <a:defRPr>
                          <a:solidFill>
                            <a:schemeClr val="dk1"/>
                          </a:solidFill>
                          <a:latin typeface="Calibri"/>
                        </a:defRPr>
                      </a:lvl4pPr>
                      <a:lvl5pPr marL="1285699" eaLnBrk="1" hangingPunct="1">
                        <a:defRPr>
                          <a:solidFill>
                            <a:schemeClr val="dk1"/>
                          </a:solidFill>
                          <a:latin typeface="Calibri"/>
                        </a:defRPr>
                      </a:lvl5pPr>
                      <a:lvl6pPr marL="1607126" eaLnBrk="1" hangingPunct="1">
                        <a:defRPr>
                          <a:solidFill>
                            <a:schemeClr val="dk1"/>
                          </a:solidFill>
                          <a:latin typeface="Calibri"/>
                        </a:defRPr>
                      </a:lvl6pPr>
                      <a:lvl7pPr marL="1928549" eaLnBrk="1" hangingPunct="1">
                        <a:defRPr>
                          <a:solidFill>
                            <a:schemeClr val="dk1"/>
                          </a:solidFill>
                          <a:latin typeface="Calibri"/>
                        </a:defRPr>
                      </a:lvl7pPr>
                      <a:lvl8pPr marL="2249974" eaLnBrk="1" hangingPunct="1">
                        <a:defRPr>
                          <a:solidFill>
                            <a:schemeClr val="dk1"/>
                          </a:solidFill>
                          <a:latin typeface="Calibri"/>
                        </a:defRPr>
                      </a:lvl8pPr>
                      <a:lvl9pPr marL="2571399" eaLnBrk="1" hangingPunct="1">
                        <a:defRPr>
                          <a:solidFill>
                            <a:schemeClr val="dk1"/>
                          </a:solidFill>
                          <a:latin typeface="Calibri"/>
                        </a:defRPr>
                      </a:lvl9pPr>
                    </a:lstStyle>
                    <a:p>
                      <a:pPr algn="ctr"/>
                      <a:r>
                        <a:rPr lang="en-GB" sz="1500" dirty="0" smtClean="0"/>
                        <a:t>8</a:t>
                      </a:r>
                      <a:endParaRPr lang="en-GB" sz="15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eaLnBrk="1" hangingPunct="1">
                        <a:defRPr>
                          <a:solidFill>
                            <a:schemeClr val="dk1"/>
                          </a:solidFill>
                          <a:latin typeface="Calibri"/>
                        </a:defRPr>
                      </a:lvl1pPr>
                      <a:lvl2pPr marL="321424" eaLnBrk="1" hangingPunct="1">
                        <a:defRPr>
                          <a:solidFill>
                            <a:schemeClr val="dk1"/>
                          </a:solidFill>
                          <a:latin typeface="Calibri"/>
                        </a:defRPr>
                      </a:lvl2pPr>
                      <a:lvl3pPr marL="642850" eaLnBrk="1" hangingPunct="1">
                        <a:defRPr>
                          <a:solidFill>
                            <a:schemeClr val="dk1"/>
                          </a:solidFill>
                          <a:latin typeface="Calibri"/>
                        </a:defRPr>
                      </a:lvl3pPr>
                      <a:lvl4pPr marL="964275" eaLnBrk="1" hangingPunct="1">
                        <a:defRPr>
                          <a:solidFill>
                            <a:schemeClr val="dk1"/>
                          </a:solidFill>
                          <a:latin typeface="Calibri"/>
                        </a:defRPr>
                      </a:lvl4pPr>
                      <a:lvl5pPr marL="1285699" eaLnBrk="1" hangingPunct="1">
                        <a:defRPr>
                          <a:solidFill>
                            <a:schemeClr val="dk1"/>
                          </a:solidFill>
                          <a:latin typeface="Calibri"/>
                        </a:defRPr>
                      </a:lvl5pPr>
                      <a:lvl6pPr marL="1607126" eaLnBrk="1" hangingPunct="1">
                        <a:defRPr>
                          <a:solidFill>
                            <a:schemeClr val="dk1"/>
                          </a:solidFill>
                          <a:latin typeface="Calibri"/>
                        </a:defRPr>
                      </a:lvl6pPr>
                      <a:lvl7pPr marL="1928549" eaLnBrk="1" hangingPunct="1">
                        <a:defRPr>
                          <a:solidFill>
                            <a:schemeClr val="dk1"/>
                          </a:solidFill>
                          <a:latin typeface="Calibri"/>
                        </a:defRPr>
                      </a:lvl7pPr>
                      <a:lvl8pPr marL="2249974" eaLnBrk="1" hangingPunct="1">
                        <a:defRPr>
                          <a:solidFill>
                            <a:schemeClr val="dk1"/>
                          </a:solidFill>
                          <a:latin typeface="Calibri"/>
                        </a:defRPr>
                      </a:lvl8pPr>
                      <a:lvl9pPr marL="2571399" eaLnBrk="1" hangingPunct="1">
                        <a:defRPr>
                          <a:solidFill>
                            <a:schemeClr val="dk1"/>
                          </a:solidFill>
                          <a:latin typeface="Calibri"/>
                        </a:defRPr>
                      </a:lvl9pPr>
                    </a:lstStyle>
                    <a:p>
                      <a:pPr algn="ctr"/>
                      <a:r>
                        <a:rPr lang="en-GB" sz="1500" dirty="0" smtClean="0"/>
                        <a:t>9</a:t>
                      </a:r>
                      <a:endParaRPr lang="en-GB" sz="15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eaLnBrk="1" hangingPunct="1">
                        <a:defRPr>
                          <a:solidFill>
                            <a:schemeClr val="dk1"/>
                          </a:solidFill>
                          <a:latin typeface="Calibri"/>
                        </a:defRPr>
                      </a:lvl1pPr>
                      <a:lvl2pPr marL="321424" eaLnBrk="1" hangingPunct="1">
                        <a:defRPr>
                          <a:solidFill>
                            <a:schemeClr val="dk1"/>
                          </a:solidFill>
                          <a:latin typeface="Calibri"/>
                        </a:defRPr>
                      </a:lvl2pPr>
                      <a:lvl3pPr marL="642850" eaLnBrk="1" hangingPunct="1">
                        <a:defRPr>
                          <a:solidFill>
                            <a:schemeClr val="dk1"/>
                          </a:solidFill>
                          <a:latin typeface="Calibri"/>
                        </a:defRPr>
                      </a:lvl3pPr>
                      <a:lvl4pPr marL="964275" eaLnBrk="1" hangingPunct="1">
                        <a:defRPr>
                          <a:solidFill>
                            <a:schemeClr val="dk1"/>
                          </a:solidFill>
                          <a:latin typeface="Calibri"/>
                        </a:defRPr>
                      </a:lvl4pPr>
                      <a:lvl5pPr marL="1285699" eaLnBrk="1" hangingPunct="1">
                        <a:defRPr>
                          <a:solidFill>
                            <a:schemeClr val="dk1"/>
                          </a:solidFill>
                          <a:latin typeface="Calibri"/>
                        </a:defRPr>
                      </a:lvl5pPr>
                      <a:lvl6pPr marL="1607126" eaLnBrk="1" hangingPunct="1">
                        <a:defRPr>
                          <a:solidFill>
                            <a:schemeClr val="dk1"/>
                          </a:solidFill>
                          <a:latin typeface="Calibri"/>
                        </a:defRPr>
                      </a:lvl6pPr>
                      <a:lvl7pPr marL="1928549" eaLnBrk="1" hangingPunct="1">
                        <a:defRPr>
                          <a:solidFill>
                            <a:schemeClr val="dk1"/>
                          </a:solidFill>
                          <a:latin typeface="Calibri"/>
                        </a:defRPr>
                      </a:lvl7pPr>
                      <a:lvl8pPr marL="2249974" eaLnBrk="1" hangingPunct="1">
                        <a:defRPr>
                          <a:solidFill>
                            <a:schemeClr val="dk1"/>
                          </a:solidFill>
                          <a:latin typeface="Calibri"/>
                        </a:defRPr>
                      </a:lvl8pPr>
                      <a:lvl9pPr marL="2571399" eaLnBrk="1" hangingPunct="1">
                        <a:defRPr>
                          <a:solidFill>
                            <a:schemeClr val="dk1"/>
                          </a:solidFill>
                          <a:latin typeface="Calibri"/>
                        </a:defRPr>
                      </a:lvl9pPr>
                    </a:lstStyle>
                    <a:p>
                      <a:pPr algn="ctr"/>
                      <a:r>
                        <a:rPr lang="en-GB" sz="1500" dirty="0" smtClean="0"/>
                        <a:t>3</a:t>
                      </a:r>
                      <a:endParaRPr lang="en-GB" sz="15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eaLnBrk="1" hangingPunct="1">
                        <a:defRPr>
                          <a:solidFill>
                            <a:schemeClr val="dk1"/>
                          </a:solidFill>
                          <a:latin typeface="Calibri"/>
                        </a:defRPr>
                      </a:lvl1pPr>
                      <a:lvl2pPr marL="321424" eaLnBrk="1" hangingPunct="1">
                        <a:defRPr>
                          <a:solidFill>
                            <a:schemeClr val="dk1"/>
                          </a:solidFill>
                          <a:latin typeface="Calibri"/>
                        </a:defRPr>
                      </a:lvl2pPr>
                      <a:lvl3pPr marL="642850" eaLnBrk="1" hangingPunct="1">
                        <a:defRPr>
                          <a:solidFill>
                            <a:schemeClr val="dk1"/>
                          </a:solidFill>
                          <a:latin typeface="Calibri"/>
                        </a:defRPr>
                      </a:lvl3pPr>
                      <a:lvl4pPr marL="964275" eaLnBrk="1" hangingPunct="1">
                        <a:defRPr>
                          <a:solidFill>
                            <a:schemeClr val="dk1"/>
                          </a:solidFill>
                          <a:latin typeface="Calibri"/>
                        </a:defRPr>
                      </a:lvl4pPr>
                      <a:lvl5pPr marL="1285699" eaLnBrk="1" hangingPunct="1">
                        <a:defRPr>
                          <a:solidFill>
                            <a:schemeClr val="dk1"/>
                          </a:solidFill>
                          <a:latin typeface="Calibri"/>
                        </a:defRPr>
                      </a:lvl5pPr>
                      <a:lvl6pPr marL="1607126" eaLnBrk="1" hangingPunct="1">
                        <a:defRPr>
                          <a:solidFill>
                            <a:schemeClr val="dk1"/>
                          </a:solidFill>
                          <a:latin typeface="Calibri"/>
                        </a:defRPr>
                      </a:lvl6pPr>
                      <a:lvl7pPr marL="1928549" eaLnBrk="1" hangingPunct="1">
                        <a:defRPr>
                          <a:solidFill>
                            <a:schemeClr val="dk1"/>
                          </a:solidFill>
                          <a:latin typeface="Calibri"/>
                        </a:defRPr>
                      </a:lvl7pPr>
                      <a:lvl8pPr marL="2249974" eaLnBrk="1" hangingPunct="1">
                        <a:defRPr>
                          <a:solidFill>
                            <a:schemeClr val="dk1"/>
                          </a:solidFill>
                          <a:latin typeface="Calibri"/>
                        </a:defRPr>
                      </a:lvl8pPr>
                      <a:lvl9pPr marL="2571399" eaLnBrk="1" hangingPunct="1">
                        <a:defRPr>
                          <a:solidFill>
                            <a:schemeClr val="dk1"/>
                          </a:solidFill>
                          <a:latin typeface="Calibri"/>
                        </a:defRPr>
                      </a:lvl9pPr>
                    </a:lstStyle>
                    <a:p>
                      <a:pPr algn="ctr"/>
                      <a:r>
                        <a:rPr lang="en-GB" sz="1500" dirty="0" smtClean="0"/>
                        <a:t>7</a:t>
                      </a:r>
                      <a:endParaRPr lang="en-GB" sz="15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r>
              <a:tr h="276031">
                <a:tc>
                  <a:txBody>
                    <a:bodyPr/>
                    <a:lstStyle>
                      <a:lvl1pPr marL="0" eaLnBrk="1" hangingPunct="1">
                        <a:defRPr>
                          <a:solidFill>
                            <a:schemeClr val="dk1"/>
                          </a:solidFill>
                          <a:latin typeface="Calibri"/>
                        </a:defRPr>
                      </a:lvl1pPr>
                      <a:lvl2pPr marL="321424" eaLnBrk="1" hangingPunct="1">
                        <a:defRPr>
                          <a:solidFill>
                            <a:schemeClr val="dk1"/>
                          </a:solidFill>
                          <a:latin typeface="Calibri"/>
                        </a:defRPr>
                      </a:lvl2pPr>
                      <a:lvl3pPr marL="642850" eaLnBrk="1" hangingPunct="1">
                        <a:defRPr>
                          <a:solidFill>
                            <a:schemeClr val="dk1"/>
                          </a:solidFill>
                          <a:latin typeface="Calibri"/>
                        </a:defRPr>
                      </a:lvl3pPr>
                      <a:lvl4pPr marL="964275" eaLnBrk="1" hangingPunct="1">
                        <a:defRPr>
                          <a:solidFill>
                            <a:schemeClr val="dk1"/>
                          </a:solidFill>
                          <a:latin typeface="Calibri"/>
                        </a:defRPr>
                      </a:lvl4pPr>
                      <a:lvl5pPr marL="1285699" eaLnBrk="1" hangingPunct="1">
                        <a:defRPr>
                          <a:solidFill>
                            <a:schemeClr val="dk1"/>
                          </a:solidFill>
                          <a:latin typeface="Calibri"/>
                        </a:defRPr>
                      </a:lvl5pPr>
                      <a:lvl6pPr marL="1607126" eaLnBrk="1" hangingPunct="1">
                        <a:defRPr>
                          <a:solidFill>
                            <a:schemeClr val="dk1"/>
                          </a:solidFill>
                          <a:latin typeface="Calibri"/>
                        </a:defRPr>
                      </a:lvl6pPr>
                      <a:lvl7pPr marL="1928549" eaLnBrk="1" hangingPunct="1">
                        <a:defRPr>
                          <a:solidFill>
                            <a:schemeClr val="dk1"/>
                          </a:solidFill>
                          <a:latin typeface="Calibri"/>
                        </a:defRPr>
                      </a:lvl7pPr>
                      <a:lvl8pPr marL="2249974" eaLnBrk="1" hangingPunct="1">
                        <a:defRPr>
                          <a:solidFill>
                            <a:schemeClr val="dk1"/>
                          </a:solidFill>
                          <a:latin typeface="Calibri"/>
                        </a:defRPr>
                      </a:lvl8pPr>
                      <a:lvl9pPr marL="2571399" eaLnBrk="1" hangingPunct="1">
                        <a:defRPr>
                          <a:solidFill>
                            <a:schemeClr val="dk1"/>
                          </a:solidFill>
                          <a:latin typeface="Calibri"/>
                        </a:defRPr>
                      </a:lvl9pPr>
                    </a:lstStyle>
                    <a:p>
                      <a:r>
                        <a:rPr lang="en-GB" sz="1500" dirty="0" smtClean="0"/>
                        <a:t>TSS Contravention</a:t>
                      </a:r>
                      <a:endParaRPr lang="en-GB" sz="15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c>
                  <a:txBody>
                    <a:bodyPr/>
                    <a:lstStyle>
                      <a:lvl1pPr marL="0" eaLnBrk="1" hangingPunct="1">
                        <a:defRPr>
                          <a:solidFill>
                            <a:schemeClr val="dk1"/>
                          </a:solidFill>
                          <a:latin typeface="Calibri"/>
                        </a:defRPr>
                      </a:lvl1pPr>
                      <a:lvl2pPr marL="321424" eaLnBrk="1" hangingPunct="1">
                        <a:defRPr>
                          <a:solidFill>
                            <a:schemeClr val="dk1"/>
                          </a:solidFill>
                          <a:latin typeface="Calibri"/>
                        </a:defRPr>
                      </a:lvl2pPr>
                      <a:lvl3pPr marL="642850" eaLnBrk="1" hangingPunct="1">
                        <a:defRPr>
                          <a:solidFill>
                            <a:schemeClr val="dk1"/>
                          </a:solidFill>
                          <a:latin typeface="Calibri"/>
                        </a:defRPr>
                      </a:lvl3pPr>
                      <a:lvl4pPr marL="964275" eaLnBrk="1" hangingPunct="1">
                        <a:defRPr>
                          <a:solidFill>
                            <a:schemeClr val="dk1"/>
                          </a:solidFill>
                          <a:latin typeface="Calibri"/>
                        </a:defRPr>
                      </a:lvl4pPr>
                      <a:lvl5pPr marL="1285699" eaLnBrk="1" hangingPunct="1">
                        <a:defRPr>
                          <a:solidFill>
                            <a:schemeClr val="dk1"/>
                          </a:solidFill>
                          <a:latin typeface="Calibri"/>
                        </a:defRPr>
                      </a:lvl5pPr>
                      <a:lvl6pPr marL="1607126" eaLnBrk="1" hangingPunct="1">
                        <a:defRPr>
                          <a:solidFill>
                            <a:schemeClr val="dk1"/>
                          </a:solidFill>
                          <a:latin typeface="Calibri"/>
                        </a:defRPr>
                      </a:lvl6pPr>
                      <a:lvl7pPr marL="1928549" eaLnBrk="1" hangingPunct="1">
                        <a:defRPr>
                          <a:solidFill>
                            <a:schemeClr val="dk1"/>
                          </a:solidFill>
                          <a:latin typeface="Calibri"/>
                        </a:defRPr>
                      </a:lvl7pPr>
                      <a:lvl8pPr marL="2249974" eaLnBrk="1" hangingPunct="1">
                        <a:defRPr>
                          <a:solidFill>
                            <a:schemeClr val="dk1"/>
                          </a:solidFill>
                          <a:latin typeface="Calibri"/>
                        </a:defRPr>
                      </a:lvl8pPr>
                      <a:lvl9pPr marL="2571399" eaLnBrk="1" hangingPunct="1">
                        <a:defRPr>
                          <a:solidFill>
                            <a:schemeClr val="dk1"/>
                          </a:solidFill>
                          <a:latin typeface="Calibri"/>
                        </a:defRPr>
                      </a:lvl9pPr>
                    </a:lstStyle>
                    <a:p>
                      <a:pPr algn="ctr"/>
                      <a:r>
                        <a:rPr lang="en-GB" sz="1500" dirty="0" smtClean="0"/>
                        <a:t>5</a:t>
                      </a:r>
                      <a:endParaRPr lang="en-GB" sz="15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c>
                  <a:txBody>
                    <a:bodyPr/>
                    <a:lstStyle>
                      <a:lvl1pPr marL="0" eaLnBrk="1" hangingPunct="1">
                        <a:defRPr>
                          <a:solidFill>
                            <a:schemeClr val="dk1"/>
                          </a:solidFill>
                          <a:latin typeface="Calibri"/>
                        </a:defRPr>
                      </a:lvl1pPr>
                      <a:lvl2pPr marL="321424" eaLnBrk="1" hangingPunct="1">
                        <a:defRPr>
                          <a:solidFill>
                            <a:schemeClr val="dk1"/>
                          </a:solidFill>
                          <a:latin typeface="Calibri"/>
                        </a:defRPr>
                      </a:lvl2pPr>
                      <a:lvl3pPr marL="642850" eaLnBrk="1" hangingPunct="1">
                        <a:defRPr>
                          <a:solidFill>
                            <a:schemeClr val="dk1"/>
                          </a:solidFill>
                          <a:latin typeface="Calibri"/>
                        </a:defRPr>
                      </a:lvl3pPr>
                      <a:lvl4pPr marL="964275" eaLnBrk="1" hangingPunct="1">
                        <a:defRPr>
                          <a:solidFill>
                            <a:schemeClr val="dk1"/>
                          </a:solidFill>
                          <a:latin typeface="Calibri"/>
                        </a:defRPr>
                      </a:lvl4pPr>
                      <a:lvl5pPr marL="1285699" eaLnBrk="1" hangingPunct="1">
                        <a:defRPr>
                          <a:solidFill>
                            <a:schemeClr val="dk1"/>
                          </a:solidFill>
                          <a:latin typeface="Calibri"/>
                        </a:defRPr>
                      </a:lvl5pPr>
                      <a:lvl6pPr marL="1607126" eaLnBrk="1" hangingPunct="1">
                        <a:defRPr>
                          <a:solidFill>
                            <a:schemeClr val="dk1"/>
                          </a:solidFill>
                          <a:latin typeface="Calibri"/>
                        </a:defRPr>
                      </a:lvl6pPr>
                      <a:lvl7pPr marL="1928549" eaLnBrk="1" hangingPunct="1">
                        <a:defRPr>
                          <a:solidFill>
                            <a:schemeClr val="dk1"/>
                          </a:solidFill>
                          <a:latin typeface="Calibri"/>
                        </a:defRPr>
                      </a:lvl7pPr>
                      <a:lvl8pPr marL="2249974" eaLnBrk="1" hangingPunct="1">
                        <a:defRPr>
                          <a:solidFill>
                            <a:schemeClr val="dk1"/>
                          </a:solidFill>
                          <a:latin typeface="Calibri"/>
                        </a:defRPr>
                      </a:lvl8pPr>
                      <a:lvl9pPr marL="2571399" eaLnBrk="1" hangingPunct="1">
                        <a:defRPr>
                          <a:solidFill>
                            <a:schemeClr val="dk1"/>
                          </a:solidFill>
                          <a:latin typeface="Calibri"/>
                        </a:defRPr>
                      </a:lvl9pPr>
                    </a:lstStyle>
                    <a:p>
                      <a:pPr algn="ctr"/>
                      <a:r>
                        <a:rPr lang="en-GB" sz="1500" dirty="0" smtClean="0"/>
                        <a:t>2</a:t>
                      </a:r>
                      <a:endParaRPr lang="en-GB" sz="15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c>
                  <a:txBody>
                    <a:bodyPr/>
                    <a:lstStyle>
                      <a:lvl1pPr marL="0" eaLnBrk="1" hangingPunct="1">
                        <a:defRPr>
                          <a:solidFill>
                            <a:schemeClr val="dk1"/>
                          </a:solidFill>
                          <a:latin typeface="Calibri"/>
                        </a:defRPr>
                      </a:lvl1pPr>
                      <a:lvl2pPr marL="321424" eaLnBrk="1" hangingPunct="1">
                        <a:defRPr>
                          <a:solidFill>
                            <a:schemeClr val="dk1"/>
                          </a:solidFill>
                          <a:latin typeface="Calibri"/>
                        </a:defRPr>
                      </a:lvl2pPr>
                      <a:lvl3pPr marL="642850" eaLnBrk="1" hangingPunct="1">
                        <a:defRPr>
                          <a:solidFill>
                            <a:schemeClr val="dk1"/>
                          </a:solidFill>
                          <a:latin typeface="Calibri"/>
                        </a:defRPr>
                      </a:lvl3pPr>
                      <a:lvl4pPr marL="964275" eaLnBrk="1" hangingPunct="1">
                        <a:defRPr>
                          <a:solidFill>
                            <a:schemeClr val="dk1"/>
                          </a:solidFill>
                          <a:latin typeface="Calibri"/>
                        </a:defRPr>
                      </a:lvl4pPr>
                      <a:lvl5pPr marL="1285699" eaLnBrk="1" hangingPunct="1">
                        <a:defRPr>
                          <a:solidFill>
                            <a:schemeClr val="dk1"/>
                          </a:solidFill>
                          <a:latin typeface="Calibri"/>
                        </a:defRPr>
                      </a:lvl5pPr>
                      <a:lvl6pPr marL="1607126" eaLnBrk="1" hangingPunct="1">
                        <a:defRPr>
                          <a:solidFill>
                            <a:schemeClr val="dk1"/>
                          </a:solidFill>
                          <a:latin typeface="Calibri"/>
                        </a:defRPr>
                      </a:lvl6pPr>
                      <a:lvl7pPr marL="1928549" eaLnBrk="1" hangingPunct="1">
                        <a:defRPr>
                          <a:solidFill>
                            <a:schemeClr val="dk1"/>
                          </a:solidFill>
                          <a:latin typeface="Calibri"/>
                        </a:defRPr>
                      </a:lvl7pPr>
                      <a:lvl8pPr marL="2249974" eaLnBrk="1" hangingPunct="1">
                        <a:defRPr>
                          <a:solidFill>
                            <a:schemeClr val="dk1"/>
                          </a:solidFill>
                          <a:latin typeface="Calibri"/>
                        </a:defRPr>
                      </a:lvl8pPr>
                      <a:lvl9pPr marL="2571399" eaLnBrk="1" hangingPunct="1">
                        <a:defRPr>
                          <a:solidFill>
                            <a:schemeClr val="dk1"/>
                          </a:solidFill>
                          <a:latin typeface="Calibri"/>
                        </a:defRPr>
                      </a:lvl9pPr>
                    </a:lstStyle>
                    <a:p>
                      <a:pPr algn="ctr"/>
                      <a:r>
                        <a:rPr lang="en-GB" sz="1500" dirty="0" smtClean="0"/>
                        <a:t>10</a:t>
                      </a:r>
                      <a:endParaRPr lang="en-GB" sz="15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c>
                  <a:txBody>
                    <a:bodyPr/>
                    <a:lstStyle>
                      <a:lvl1pPr marL="0" eaLnBrk="1" hangingPunct="1">
                        <a:defRPr>
                          <a:solidFill>
                            <a:schemeClr val="dk1"/>
                          </a:solidFill>
                          <a:latin typeface="Calibri"/>
                        </a:defRPr>
                      </a:lvl1pPr>
                      <a:lvl2pPr marL="321424" eaLnBrk="1" hangingPunct="1">
                        <a:defRPr>
                          <a:solidFill>
                            <a:schemeClr val="dk1"/>
                          </a:solidFill>
                          <a:latin typeface="Calibri"/>
                        </a:defRPr>
                      </a:lvl2pPr>
                      <a:lvl3pPr marL="642850" eaLnBrk="1" hangingPunct="1">
                        <a:defRPr>
                          <a:solidFill>
                            <a:schemeClr val="dk1"/>
                          </a:solidFill>
                          <a:latin typeface="Calibri"/>
                        </a:defRPr>
                      </a:lvl3pPr>
                      <a:lvl4pPr marL="964275" eaLnBrk="1" hangingPunct="1">
                        <a:defRPr>
                          <a:solidFill>
                            <a:schemeClr val="dk1"/>
                          </a:solidFill>
                          <a:latin typeface="Calibri"/>
                        </a:defRPr>
                      </a:lvl4pPr>
                      <a:lvl5pPr marL="1285699" eaLnBrk="1" hangingPunct="1">
                        <a:defRPr>
                          <a:solidFill>
                            <a:schemeClr val="dk1"/>
                          </a:solidFill>
                          <a:latin typeface="Calibri"/>
                        </a:defRPr>
                      </a:lvl5pPr>
                      <a:lvl6pPr marL="1607126" eaLnBrk="1" hangingPunct="1">
                        <a:defRPr>
                          <a:solidFill>
                            <a:schemeClr val="dk1"/>
                          </a:solidFill>
                          <a:latin typeface="Calibri"/>
                        </a:defRPr>
                      </a:lvl6pPr>
                      <a:lvl7pPr marL="1928549" eaLnBrk="1" hangingPunct="1">
                        <a:defRPr>
                          <a:solidFill>
                            <a:schemeClr val="dk1"/>
                          </a:solidFill>
                          <a:latin typeface="Calibri"/>
                        </a:defRPr>
                      </a:lvl7pPr>
                      <a:lvl8pPr marL="2249974" eaLnBrk="1" hangingPunct="1">
                        <a:defRPr>
                          <a:solidFill>
                            <a:schemeClr val="dk1"/>
                          </a:solidFill>
                          <a:latin typeface="Calibri"/>
                        </a:defRPr>
                      </a:lvl8pPr>
                      <a:lvl9pPr marL="2571399" eaLnBrk="1" hangingPunct="1">
                        <a:defRPr>
                          <a:solidFill>
                            <a:schemeClr val="dk1"/>
                          </a:solidFill>
                          <a:latin typeface="Calibri"/>
                        </a:defRPr>
                      </a:lvl9pPr>
                    </a:lstStyle>
                    <a:p>
                      <a:pPr algn="ctr"/>
                      <a:r>
                        <a:rPr lang="en-GB" sz="1500" dirty="0" smtClean="0"/>
                        <a:t>0</a:t>
                      </a:r>
                      <a:endParaRPr lang="en-GB" sz="15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r>
              <a:tr h="276031">
                <a:tc>
                  <a:txBody>
                    <a:bodyPr/>
                    <a:lstStyle>
                      <a:lvl1pPr marL="0" eaLnBrk="1" hangingPunct="1">
                        <a:defRPr>
                          <a:solidFill>
                            <a:schemeClr val="dk1"/>
                          </a:solidFill>
                          <a:latin typeface="Calibri"/>
                        </a:defRPr>
                      </a:lvl1pPr>
                      <a:lvl2pPr marL="321424" eaLnBrk="1" hangingPunct="1">
                        <a:defRPr>
                          <a:solidFill>
                            <a:schemeClr val="dk1"/>
                          </a:solidFill>
                          <a:latin typeface="Calibri"/>
                        </a:defRPr>
                      </a:lvl2pPr>
                      <a:lvl3pPr marL="642850" eaLnBrk="1" hangingPunct="1">
                        <a:defRPr>
                          <a:solidFill>
                            <a:schemeClr val="dk1"/>
                          </a:solidFill>
                          <a:latin typeface="Calibri"/>
                        </a:defRPr>
                      </a:lvl3pPr>
                      <a:lvl4pPr marL="964275" eaLnBrk="1" hangingPunct="1">
                        <a:defRPr>
                          <a:solidFill>
                            <a:schemeClr val="dk1"/>
                          </a:solidFill>
                          <a:latin typeface="Calibri"/>
                        </a:defRPr>
                      </a:lvl4pPr>
                      <a:lvl5pPr marL="1285699" eaLnBrk="1" hangingPunct="1">
                        <a:defRPr>
                          <a:solidFill>
                            <a:schemeClr val="dk1"/>
                          </a:solidFill>
                          <a:latin typeface="Calibri"/>
                        </a:defRPr>
                      </a:lvl5pPr>
                      <a:lvl6pPr marL="1607126" eaLnBrk="1" hangingPunct="1">
                        <a:defRPr>
                          <a:solidFill>
                            <a:schemeClr val="dk1"/>
                          </a:solidFill>
                          <a:latin typeface="Calibri"/>
                        </a:defRPr>
                      </a:lvl6pPr>
                      <a:lvl7pPr marL="1928549" eaLnBrk="1" hangingPunct="1">
                        <a:defRPr>
                          <a:solidFill>
                            <a:schemeClr val="dk1"/>
                          </a:solidFill>
                          <a:latin typeface="Calibri"/>
                        </a:defRPr>
                      </a:lvl7pPr>
                      <a:lvl8pPr marL="2249974" eaLnBrk="1" hangingPunct="1">
                        <a:defRPr>
                          <a:solidFill>
                            <a:schemeClr val="dk1"/>
                          </a:solidFill>
                          <a:latin typeface="Calibri"/>
                        </a:defRPr>
                      </a:lvl8pPr>
                      <a:lvl9pPr marL="2571399" eaLnBrk="1" hangingPunct="1">
                        <a:defRPr>
                          <a:solidFill>
                            <a:schemeClr val="dk1"/>
                          </a:solidFill>
                          <a:latin typeface="Calibri"/>
                        </a:defRPr>
                      </a:lvl9pPr>
                    </a:lstStyle>
                    <a:p>
                      <a:r>
                        <a:rPr lang="en-GB" sz="1500" dirty="0" smtClean="0"/>
                        <a:t>Ship Defect</a:t>
                      </a:r>
                      <a:endParaRPr lang="en-GB" sz="15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eaLnBrk="1" hangingPunct="1">
                        <a:defRPr>
                          <a:solidFill>
                            <a:schemeClr val="dk1"/>
                          </a:solidFill>
                          <a:latin typeface="Calibri"/>
                        </a:defRPr>
                      </a:lvl1pPr>
                      <a:lvl2pPr marL="321424" eaLnBrk="1" hangingPunct="1">
                        <a:defRPr>
                          <a:solidFill>
                            <a:schemeClr val="dk1"/>
                          </a:solidFill>
                          <a:latin typeface="Calibri"/>
                        </a:defRPr>
                      </a:lvl2pPr>
                      <a:lvl3pPr marL="642850" eaLnBrk="1" hangingPunct="1">
                        <a:defRPr>
                          <a:solidFill>
                            <a:schemeClr val="dk1"/>
                          </a:solidFill>
                          <a:latin typeface="Calibri"/>
                        </a:defRPr>
                      </a:lvl3pPr>
                      <a:lvl4pPr marL="964275" eaLnBrk="1" hangingPunct="1">
                        <a:defRPr>
                          <a:solidFill>
                            <a:schemeClr val="dk1"/>
                          </a:solidFill>
                          <a:latin typeface="Calibri"/>
                        </a:defRPr>
                      </a:lvl4pPr>
                      <a:lvl5pPr marL="1285699" eaLnBrk="1" hangingPunct="1">
                        <a:defRPr>
                          <a:solidFill>
                            <a:schemeClr val="dk1"/>
                          </a:solidFill>
                          <a:latin typeface="Calibri"/>
                        </a:defRPr>
                      </a:lvl5pPr>
                      <a:lvl6pPr marL="1607126" eaLnBrk="1" hangingPunct="1">
                        <a:defRPr>
                          <a:solidFill>
                            <a:schemeClr val="dk1"/>
                          </a:solidFill>
                          <a:latin typeface="Calibri"/>
                        </a:defRPr>
                      </a:lvl6pPr>
                      <a:lvl7pPr marL="1928549" eaLnBrk="1" hangingPunct="1">
                        <a:defRPr>
                          <a:solidFill>
                            <a:schemeClr val="dk1"/>
                          </a:solidFill>
                          <a:latin typeface="Calibri"/>
                        </a:defRPr>
                      </a:lvl7pPr>
                      <a:lvl8pPr marL="2249974" eaLnBrk="1" hangingPunct="1">
                        <a:defRPr>
                          <a:solidFill>
                            <a:schemeClr val="dk1"/>
                          </a:solidFill>
                          <a:latin typeface="Calibri"/>
                        </a:defRPr>
                      </a:lvl8pPr>
                      <a:lvl9pPr marL="2571399" eaLnBrk="1" hangingPunct="1">
                        <a:defRPr>
                          <a:solidFill>
                            <a:schemeClr val="dk1"/>
                          </a:solidFill>
                          <a:latin typeface="Calibri"/>
                        </a:defRPr>
                      </a:lvl9pPr>
                    </a:lstStyle>
                    <a:p>
                      <a:pPr algn="ctr"/>
                      <a:r>
                        <a:rPr lang="en-GB" sz="1500" dirty="0" smtClean="0"/>
                        <a:t>196</a:t>
                      </a:r>
                      <a:endParaRPr lang="en-GB" sz="15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eaLnBrk="1" hangingPunct="1">
                        <a:defRPr>
                          <a:solidFill>
                            <a:schemeClr val="dk1"/>
                          </a:solidFill>
                          <a:latin typeface="Calibri"/>
                        </a:defRPr>
                      </a:lvl1pPr>
                      <a:lvl2pPr marL="321424" eaLnBrk="1" hangingPunct="1">
                        <a:defRPr>
                          <a:solidFill>
                            <a:schemeClr val="dk1"/>
                          </a:solidFill>
                          <a:latin typeface="Calibri"/>
                        </a:defRPr>
                      </a:lvl2pPr>
                      <a:lvl3pPr marL="642850" eaLnBrk="1" hangingPunct="1">
                        <a:defRPr>
                          <a:solidFill>
                            <a:schemeClr val="dk1"/>
                          </a:solidFill>
                          <a:latin typeface="Calibri"/>
                        </a:defRPr>
                      </a:lvl3pPr>
                      <a:lvl4pPr marL="964275" eaLnBrk="1" hangingPunct="1">
                        <a:defRPr>
                          <a:solidFill>
                            <a:schemeClr val="dk1"/>
                          </a:solidFill>
                          <a:latin typeface="Calibri"/>
                        </a:defRPr>
                      </a:lvl4pPr>
                      <a:lvl5pPr marL="1285699" eaLnBrk="1" hangingPunct="1">
                        <a:defRPr>
                          <a:solidFill>
                            <a:schemeClr val="dk1"/>
                          </a:solidFill>
                          <a:latin typeface="Calibri"/>
                        </a:defRPr>
                      </a:lvl5pPr>
                      <a:lvl6pPr marL="1607126" eaLnBrk="1" hangingPunct="1">
                        <a:defRPr>
                          <a:solidFill>
                            <a:schemeClr val="dk1"/>
                          </a:solidFill>
                          <a:latin typeface="Calibri"/>
                        </a:defRPr>
                      </a:lvl6pPr>
                      <a:lvl7pPr marL="1928549" eaLnBrk="1" hangingPunct="1">
                        <a:defRPr>
                          <a:solidFill>
                            <a:schemeClr val="dk1"/>
                          </a:solidFill>
                          <a:latin typeface="Calibri"/>
                        </a:defRPr>
                      </a:lvl7pPr>
                      <a:lvl8pPr marL="2249974" eaLnBrk="1" hangingPunct="1">
                        <a:defRPr>
                          <a:solidFill>
                            <a:schemeClr val="dk1"/>
                          </a:solidFill>
                          <a:latin typeface="Calibri"/>
                        </a:defRPr>
                      </a:lvl8pPr>
                      <a:lvl9pPr marL="2571399" eaLnBrk="1" hangingPunct="1">
                        <a:defRPr>
                          <a:solidFill>
                            <a:schemeClr val="dk1"/>
                          </a:solidFill>
                          <a:latin typeface="Calibri"/>
                        </a:defRPr>
                      </a:lvl9pPr>
                    </a:lstStyle>
                    <a:p>
                      <a:pPr algn="ctr"/>
                      <a:r>
                        <a:rPr lang="en-GB" sz="1500" dirty="0" smtClean="0"/>
                        <a:t>189</a:t>
                      </a:r>
                      <a:endParaRPr lang="en-GB" sz="15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eaLnBrk="1" hangingPunct="1">
                        <a:defRPr>
                          <a:solidFill>
                            <a:schemeClr val="dk1"/>
                          </a:solidFill>
                          <a:latin typeface="Calibri"/>
                        </a:defRPr>
                      </a:lvl1pPr>
                      <a:lvl2pPr marL="321424" eaLnBrk="1" hangingPunct="1">
                        <a:defRPr>
                          <a:solidFill>
                            <a:schemeClr val="dk1"/>
                          </a:solidFill>
                          <a:latin typeface="Calibri"/>
                        </a:defRPr>
                      </a:lvl2pPr>
                      <a:lvl3pPr marL="642850" eaLnBrk="1" hangingPunct="1">
                        <a:defRPr>
                          <a:solidFill>
                            <a:schemeClr val="dk1"/>
                          </a:solidFill>
                          <a:latin typeface="Calibri"/>
                        </a:defRPr>
                      </a:lvl3pPr>
                      <a:lvl4pPr marL="964275" eaLnBrk="1" hangingPunct="1">
                        <a:defRPr>
                          <a:solidFill>
                            <a:schemeClr val="dk1"/>
                          </a:solidFill>
                          <a:latin typeface="Calibri"/>
                        </a:defRPr>
                      </a:lvl4pPr>
                      <a:lvl5pPr marL="1285699" eaLnBrk="1" hangingPunct="1">
                        <a:defRPr>
                          <a:solidFill>
                            <a:schemeClr val="dk1"/>
                          </a:solidFill>
                          <a:latin typeface="Calibri"/>
                        </a:defRPr>
                      </a:lvl5pPr>
                      <a:lvl6pPr marL="1607126" eaLnBrk="1" hangingPunct="1">
                        <a:defRPr>
                          <a:solidFill>
                            <a:schemeClr val="dk1"/>
                          </a:solidFill>
                          <a:latin typeface="Calibri"/>
                        </a:defRPr>
                      </a:lvl6pPr>
                      <a:lvl7pPr marL="1928549" eaLnBrk="1" hangingPunct="1">
                        <a:defRPr>
                          <a:solidFill>
                            <a:schemeClr val="dk1"/>
                          </a:solidFill>
                          <a:latin typeface="Calibri"/>
                        </a:defRPr>
                      </a:lvl7pPr>
                      <a:lvl8pPr marL="2249974" eaLnBrk="1" hangingPunct="1">
                        <a:defRPr>
                          <a:solidFill>
                            <a:schemeClr val="dk1"/>
                          </a:solidFill>
                          <a:latin typeface="Calibri"/>
                        </a:defRPr>
                      </a:lvl8pPr>
                      <a:lvl9pPr marL="2571399" eaLnBrk="1" hangingPunct="1">
                        <a:defRPr>
                          <a:solidFill>
                            <a:schemeClr val="dk1"/>
                          </a:solidFill>
                          <a:latin typeface="Calibri"/>
                        </a:defRPr>
                      </a:lvl9pPr>
                    </a:lstStyle>
                    <a:p>
                      <a:pPr algn="ctr"/>
                      <a:r>
                        <a:rPr lang="en-GB" sz="1500" dirty="0" smtClean="0"/>
                        <a:t>127</a:t>
                      </a:r>
                      <a:endParaRPr lang="en-GB" sz="15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eaLnBrk="1" hangingPunct="1">
                        <a:defRPr>
                          <a:solidFill>
                            <a:schemeClr val="dk1"/>
                          </a:solidFill>
                          <a:latin typeface="Calibri"/>
                        </a:defRPr>
                      </a:lvl1pPr>
                      <a:lvl2pPr marL="321424" eaLnBrk="1" hangingPunct="1">
                        <a:defRPr>
                          <a:solidFill>
                            <a:schemeClr val="dk1"/>
                          </a:solidFill>
                          <a:latin typeface="Calibri"/>
                        </a:defRPr>
                      </a:lvl2pPr>
                      <a:lvl3pPr marL="642850" eaLnBrk="1" hangingPunct="1">
                        <a:defRPr>
                          <a:solidFill>
                            <a:schemeClr val="dk1"/>
                          </a:solidFill>
                          <a:latin typeface="Calibri"/>
                        </a:defRPr>
                      </a:lvl3pPr>
                      <a:lvl4pPr marL="964275" eaLnBrk="1" hangingPunct="1">
                        <a:defRPr>
                          <a:solidFill>
                            <a:schemeClr val="dk1"/>
                          </a:solidFill>
                          <a:latin typeface="Calibri"/>
                        </a:defRPr>
                      </a:lvl4pPr>
                      <a:lvl5pPr marL="1285699" eaLnBrk="1" hangingPunct="1">
                        <a:defRPr>
                          <a:solidFill>
                            <a:schemeClr val="dk1"/>
                          </a:solidFill>
                          <a:latin typeface="Calibri"/>
                        </a:defRPr>
                      </a:lvl5pPr>
                      <a:lvl6pPr marL="1607126" eaLnBrk="1" hangingPunct="1">
                        <a:defRPr>
                          <a:solidFill>
                            <a:schemeClr val="dk1"/>
                          </a:solidFill>
                          <a:latin typeface="Calibri"/>
                        </a:defRPr>
                      </a:lvl6pPr>
                      <a:lvl7pPr marL="1928549" eaLnBrk="1" hangingPunct="1">
                        <a:defRPr>
                          <a:solidFill>
                            <a:schemeClr val="dk1"/>
                          </a:solidFill>
                          <a:latin typeface="Calibri"/>
                        </a:defRPr>
                      </a:lvl7pPr>
                      <a:lvl8pPr marL="2249974" eaLnBrk="1" hangingPunct="1">
                        <a:defRPr>
                          <a:solidFill>
                            <a:schemeClr val="dk1"/>
                          </a:solidFill>
                          <a:latin typeface="Calibri"/>
                        </a:defRPr>
                      </a:lvl8pPr>
                      <a:lvl9pPr marL="2571399" eaLnBrk="1" hangingPunct="1">
                        <a:defRPr>
                          <a:solidFill>
                            <a:schemeClr val="dk1"/>
                          </a:solidFill>
                          <a:latin typeface="Calibri"/>
                        </a:defRPr>
                      </a:lvl9pPr>
                    </a:lstStyle>
                    <a:p>
                      <a:pPr algn="ctr"/>
                      <a:r>
                        <a:rPr lang="en-GB" sz="1500" dirty="0" smtClean="0"/>
                        <a:t>245</a:t>
                      </a:r>
                      <a:endParaRPr lang="en-GB" sz="15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r>
            </a:tbl>
          </a:graphicData>
        </a:graphic>
      </p:graphicFrame>
      <p:sp>
        <p:nvSpPr>
          <p:cNvPr id="5" name="TextBox 4"/>
          <p:cNvSpPr txBox="1"/>
          <p:nvPr/>
        </p:nvSpPr>
        <p:spPr>
          <a:xfrm>
            <a:off x="323528" y="620688"/>
            <a:ext cx="4752528" cy="646331"/>
          </a:xfrm>
          <a:prstGeom prst="rect">
            <a:avLst/>
          </a:prstGeom>
          <a:noFill/>
        </p:spPr>
        <p:txBody>
          <a:bodyPr wrap="square" rtlCol="0">
            <a:spAutoFit/>
          </a:bodyPr>
          <a:lstStyle/>
          <a:p>
            <a:r>
              <a:rPr lang="en-GB" sz="3600" dirty="0" smtClean="0"/>
              <a:t>Humber Incidents</a:t>
            </a:r>
            <a:endParaRPr lang="en-GB" sz="3600" dirty="0"/>
          </a:p>
        </p:txBody>
      </p:sp>
    </p:spTree>
    <p:extLst>
      <p:ext uri="{BB962C8B-B14F-4D97-AF65-F5344CB8AC3E}">
        <p14:creationId xmlns:p14="http://schemas.microsoft.com/office/powerpoint/2010/main" val="15609109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9508" y="260648"/>
            <a:ext cx="7647706" cy="566822"/>
          </a:xfrm>
        </p:spPr>
        <p:txBody>
          <a:bodyPr/>
          <a:lstStyle/>
          <a:p>
            <a:r>
              <a:rPr lang="en-GB" u="sng" dirty="0" smtClean="0"/>
              <a:t>Key Statistics</a:t>
            </a:r>
            <a:endParaRPr lang="en-GB" u="sng" dirty="0"/>
          </a:p>
        </p:txBody>
      </p:sp>
      <p:sp>
        <p:nvSpPr>
          <p:cNvPr id="6" name="TextBox 5"/>
          <p:cNvSpPr txBox="1"/>
          <p:nvPr/>
        </p:nvSpPr>
        <p:spPr>
          <a:xfrm>
            <a:off x="251520" y="620688"/>
            <a:ext cx="8892480" cy="5940088"/>
          </a:xfrm>
          <a:prstGeom prst="rect">
            <a:avLst/>
          </a:prstGeom>
          <a:noFill/>
        </p:spPr>
        <p:txBody>
          <a:bodyPr wrap="square" rtlCol="0">
            <a:spAutoFit/>
          </a:bodyPr>
          <a:lstStyle/>
          <a:p>
            <a:endParaRPr lang="en-GB" sz="2000" dirty="0" smtClean="0"/>
          </a:p>
          <a:p>
            <a:pPr marL="342900" indent="-342900">
              <a:buFont typeface="Arial" panose="020B0604020202020204" pitchFamily="34" charset="0"/>
              <a:buChar char="•"/>
            </a:pPr>
            <a:r>
              <a:rPr lang="en-GB" sz="2000" dirty="0" smtClean="0"/>
              <a:t>In September 2017 the </a:t>
            </a:r>
            <a:r>
              <a:rPr lang="en-GB" sz="2000" dirty="0" err="1" smtClean="0"/>
              <a:t>DfT</a:t>
            </a:r>
            <a:r>
              <a:rPr lang="en-GB" sz="2000" dirty="0" smtClean="0"/>
              <a:t> released the </a:t>
            </a:r>
          </a:p>
          <a:p>
            <a:r>
              <a:rPr lang="en-GB" sz="2000" dirty="0"/>
              <a:t> </a:t>
            </a:r>
            <a:r>
              <a:rPr lang="en-GB" sz="2000" dirty="0" smtClean="0"/>
              <a:t>    revised UK Port Freight Statistics for 2016.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UK Ports handled 119,000 freight vessel arrivals in total.  Of these more than 13,100 were berthed within the Humber Ports.</a:t>
            </a:r>
          </a:p>
          <a:p>
            <a:endParaRPr lang="en-GB" sz="2000" dirty="0"/>
          </a:p>
          <a:p>
            <a:r>
              <a:rPr lang="en-GB" sz="2000" dirty="0" smtClean="0"/>
              <a:t>Comparisons with other UK ports include :</a:t>
            </a:r>
          </a:p>
          <a:p>
            <a:endParaRPr lang="en-GB" sz="2000" dirty="0"/>
          </a:p>
          <a:p>
            <a:pPr marL="342900" indent="-342900">
              <a:buFont typeface="Arial" panose="020B0604020202020204" pitchFamily="34" charset="0"/>
              <a:buChar char="•"/>
            </a:pPr>
            <a:r>
              <a:rPr lang="en-GB" sz="2000" dirty="0" err="1" smtClean="0"/>
              <a:t>Teesport</a:t>
            </a:r>
            <a:r>
              <a:rPr lang="en-GB" sz="2000" dirty="0" smtClean="0"/>
              <a:t>		-	4,000</a:t>
            </a:r>
          </a:p>
          <a:p>
            <a:pPr marL="342900" indent="-342900">
              <a:buFont typeface="Arial" panose="020B0604020202020204" pitchFamily="34" charset="0"/>
              <a:buChar char="•"/>
            </a:pPr>
            <a:r>
              <a:rPr lang="en-GB" sz="2000" dirty="0" smtClean="0"/>
              <a:t>Liverpool		-	6,000</a:t>
            </a:r>
          </a:p>
          <a:p>
            <a:pPr marL="342900" indent="-342900">
              <a:buFont typeface="Arial" panose="020B0604020202020204" pitchFamily="34" charset="0"/>
              <a:buChar char="•"/>
            </a:pPr>
            <a:r>
              <a:rPr lang="en-GB" sz="2000" dirty="0" smtClean="0"/>
              <a:t>Port of London	-	8,000</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Only Dover facilitated more freight moves than the Humber during 2016</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When including each vessels departure and combining barges, tugs, pleasure craft and ABP vessels – the River Humber handled in excess of 50,000 moves in 2016.</a:t>
            </a:r>
          </a:p>
          <a:p>
            <a:pPr marL="342900" indent="-342900">
              <a:buFont typeface="Arial" panose="020B0604020202020204" pitchFamily="34" charset="0"/>
              <a:buChar char="•"/>
            </a:pPr>
            <a:endParaRPr lang="en-GB" sz="2000" dirty="0"/>
          </a:p>
        </p:txBody>
      </p:sp>
    </p:spTree>
    <p:extLst>
      <p:ext uri="{BB962C8B-B14F-4D97-AF65-F5344CB8AC3E}">
        <p14:creationId xmlns:p14="http://schemas.microsoft.com/office/powerpoint/2010/main" val="18792613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
          </p:nvPr>
        </p:nvSpPr>
        <p:spPr>
          <a:xfrm>
            <a:off x="251520" y="1412776"/>
            <a:ext cx="8532440" cy="1152128"/>
          </a:xfrm>
        </p:spPr>
        <p:txBody>
          <a:bodyPr/>
          <a:lstStyle/>
          <a:p>
            <a:r>
              <a:rPr lang="en-GB" sz="1800" b="0" dirty="0" smtClean="0"/>
              <a:t>Vessel Traffic Services (VTS) and the VTS Data Centre combine for vessel input and updates within PAVIS  (Port and Vessel Information System).  </a:t>
            </a:r>
          </a:p>
          <a:p>
            <a:endParaRPr lang="en-GB" sz="1800" b="0" dirty="0" smtClean="0"/>
          </a:p>
          <a:p>
            <a:r>
              <a:rPr lang="en-GB" sz="1800" b="0" dirty="0" smtClean="0"/>
              <a:t>PAVIS was introduced in 1998 as the Traffic Management System for the River Humber. Its primary purpose was to facilitate the safe navigation of vessels transiting the River.</a:t>
            </a:r>
          </a:p>
          <a:p>
            <a:endParaRPr lang="en-GB" sz="1800" dirty="0"/>
          </a:p>
          <a:p>
            <a:endParaRPr lang="en-GB" sz="1800" dirty="0"/>
          </a:p>
        </p:txBody>
      </p:sp>
      <p:sp>
        <p:nvSpPr>
          <p:cNvPr id="4" name="Title 3"/>
          <p:cNvSpPr>
            <a:spLocks noGrp="1"/>
          </p:cNvSpPr>
          <p:nvPr>
            <p:ph type="title"/>
          </p:nvPr>
        </p:nvSpPr>
        <p:spPr>
          <a:xfrm>
            <a:off x="323528" y="560480"/>
            <a:ext cx="7647706" cy="566822"/>
          </a:xfrm>
        </p:spPr>
        <p:txBody>
          <a:bodyPr/>
          <a:lstStyle/>
          <a:p>
            <a:r>
              <a:rPr lang="en-GB" sz="3200" u="sng" dirty="0" smtClean="0"/>
              <a:t>Vessel Traffic Services</a:t>
            </a:r>
            <a:endParaRPr lang="en-GB" sz="3200" u="sng" dirty="0"/>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t="6981" r="92" b="3572"/>
          <a:stretch/>
        </p:blipFill>
        <p:spPr bwMode="auto">
          <a:xfrm>
            <a:off x="251520" y="2852936"/>
            <a:ext cx="8748464" cy="338437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399357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2G COLOURS 2">
      <a:dk1>
        <a:srgbClr val="203664"/>
      </a:dk1>
      <a:lt1>
        <a:srgbClr val="FFFFFF"/>
      </a:lt1>
      <a:dk2>
        <a:srgbClr val="6BB7B2"/>
      </a:dk2>
      <a:lt2>
        <a:srgbClr val="FFFFFF"/>
      </a:lt2>
      <a:accent1>
        <a:srgbClr val="FF5000"/>
      </a:accent1>
      <a:accent2>
        <a:srgbClr val="A0C519"/>
      </a:accent2>
      <a:accent3>
        <a:srgbClr val="D73036"/>
      </a:accent3>
      <a:accent4>
        <a:srgbClr val="138F60"/>
      </a:accent4>
      <a:accent5>
        <a:srgbClr val="BBBABA"/>
      </a:accent5>
      <a:accent6>
        <a:srgbClr val="3973B9"/>
      </a:accent6>
      <a:hlink>
        <a:srgbClr val="00B5D0"/>
      </a:hlink>
      <a:folHlink>
        <a:srgbClr val="F7A6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ABP GOOD TO BE GREAT PPT 19102016 SMALL" id="{C0DA9953-A988-8A41-BD0E-FEAF3A100489}" vid="{753BB4A1-A8AC-614D-9D78-21F859034F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RelatedLocationLevel1TaxHTField0 xmlns="11d4f78e-6598-4280-b310-3e462d90c335">
      <Terms xmlns="http://schemas.microsoft.com/office/infopath/2007/PartnerControls"/>
    </RelatedLocationLevel1TaxHTField0>
    <RelatedLocationLevel3TaxHTField0 xmlns="11d4f78e-6598-4280-b310-3e462d90c335">
      <Terms xmlns="http://schemas.microsoft.com/office/infopath/2007/PartnerControls"/>
    </RelatedLocationLevel3TaxHTField0>
    <RelatedPortfolioTaxHTField0 xmlns="11d4f78e-6598-4280-b310-3e462d90c335">
      <Terms xmlns="http://schemas.microsoft.com/office/infopath/2007/PartnerControls"/>
    </RelatedPortfolioTaxHTField0>
    <RelatedLocationLevel2TaxHTField0 xmlns="11d4f78e-6598-4280-b310-3e462d90c335">
      <Terms xmlns="http://schemas.microsoft.com/office/infopath/2007/PartnerControls"/>
    </RelatedLocationLevel2TaxHTField0>
    <RelatedProjectTaxHTField0 xmlns="11d4f78e-6598-4280-b310-3e462d90c335">
      <Terms xmlns="http://schemas.microsoft.com/office/infopath/2007/PartnerControls"/>
    </RelatedProjectTaxHTField0>
    <RelatedProgrammeTaxHTField0 xmlns="11d4f78e-6598-4280-b310-3e462d90c335">
      <Terms xmlns="http://schemas.microsoft.com/office/infopath/2007/PartnerControls"/>
    </RelatedProgrammeTaxHTField0>
    <TaxCatchAll xmlns="11d4f78e-6598-4280-b310-3e462d90c335">
      <Value>5</Value>
      <Value>1</Value>
      <Value>7</Value>
    </TaxCatchAll>
    <RelatedABPPillarsTaxHTField0 xmlns="11d4f78e-6598-4280-b310-3e462d90c335">
      <Terms xmlns="http://schemas.microsoft.com/office/infopath/2007/PartnerControls"/>
    </RelatedABPPillarsTaxHTField0>
    <RelatedFunctionLevel1TaxHTField0 xmlns="11d4f78e-6598-4280-b310-3e462d90c335">
      <Terms xmlns="http://schemas.microsoft.com/office/infopath/2007/PartnerControls">
        <TermInfo xmlns="http://schemas.microsoft.com/office/infopath/2007/PartnerControls">
          <TermName xmlns="http://schemas.microsoft.com/office/infopath/2007/PartnerControls">Communications and Public Affairs</TermName>
          <TermId xmlns="http://schemas.microsoft.com/office/infopath/2007/PartnerControls">4c1c9867-0cea-49fe-b294-4f006ddbcd35</TermId>
        </TermInfo>
      </Terms>
    </RelatedFunctionLevel1TaxHTField0>
    <RelatedFunctionLevel3TaxHTField0 xmlns="11d4f78e-6598-4280-b310-3e462d90c335">
      <Terms xmlns="http://schemas.microsoft.com/office/infopath/2007/PartnerControls">
        <TermInfo xmlns="http://schemas.microsoft.com/office/infopath/2007/PartnerControls">
          <TermName xmlns="http://schemas.microsoft.com/office/infopath/2007/PartnerControls">Corporate Templates</TermName>
          <TermId xmlns="http://schemas.microsoft.com/office/infopath/2007/PartnerControls">674e3022-b69b-4327-9a8a-bd6bd41a98d9</TermId>
        </TermInfo>
      </Terms>
    </RelatedFunctionLevel3TaxHTField0>
    <RelatedFunctionLevel2TaxHTField0 xmlns="11d4f78e-6598-4280-b310-3e462d90c335">
      <Terms xmlns="http://schemas.microsoft.com/office/infopath/2007/PartnerControls">
        <TermInfo xmlns="http://schemas.microsoft.com/office/infopath/2007/PartnerControls">
          <TermName xmlns="http://schemas.microsoft.com/office/infopath/2007/PartnerControls">Communication Resources</TermName>
          <TermId xmlns="http://schemas.microsoft.com/office/infopath/2007/PartnerControls">d436a50e-e063-4f89-aacd-33c37dfa9ef2</TermId>
        </TermInfo>
      </Terms>
    </RelatedFunctionLevel2TaxHTField0>
    <SortOrder xmlns="11d4f78e-6598-4280-b310-3e462d90c335" xsi:nil="true"/>
    <PublishingContact xmlns="http://schemas.microsoft.com/sharepoint/v3">
      <UserInfo>
        <DisplayName/>
        <AccountId xsi:nil="true"/>
        <AccountType/>
      </UserInfo>
    </PublishingContact>
    <_dlc_DocId xmlns="4544ccd6-96fe-451c-820c-39c6fa62756c">COMMS-561714564-69</_dlc_DocId>
    <_dlc_DocIdUrl xmlns="4544ccd6-96fe-451c-820c-39c6fa62756c">
      <Url>https://abbritishports.sharepoint.com/teams/communications/_layouts/15/DocIdRedir.aspx?ID=COMMS-561714564-69</Url>
      <Description>COMMS-561714564-69</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Form or Template" ma:contentTypeID="0x010100F4CB747AB7C54C7583A245EF983E0E550098622A95EDAC4F3D8ADAD1C2F92145900022E8C239B688E04AB20FF729BA6E8D4C" ma:contentTypeVersion="8" ma:contentTypeDescription="" ma:contentTypeScope="" ma:versionID="c10047d57f8ab6c3c90dfd715dc12abf">
  <xsd:schema xmlns:xsd="http://www.w3.org/2001/XMLSchema" xmlns:xs="http://www.w3.org/2001/XMLSchema" xmlns:p="http://schemas.microsoft.com/office/2006/metadata/properties" xmlns:ns1="http://schemas.microsoft.com/sharepoint/v3" xmlns:ns2="11d4f78e-6598-4280-b310-3e462d90c335" xmlns:ns4="4544ccd6-96fe-451c-820c-39c6fa62756c" targetNamespace="http://schemas.microsoft.com/office/2006/metadata/properties" ma:root="true" ma:fieldsID="cc233303599ba1d918f1d9bc3839b60d" ns1:_="" ns2:_="" ns4:_="">
    <xsd:import namespace="http://schemas.microsoft.com/sharepoint/v3"/>
    <xsd:import namespace="11d4f78e-6598-4280-b310-3e462d90c335"/>
    <xsd:import namespace="4544ccd6-96fe-451c-820c-39c6fa62756c"/>
    <xsd:element name="properties">
      <xsd:complexType>
        <xsd:sequence>
          <xsd:element name="documentManagement">
            <xsd:complexType>
              <xsd:all>
                <xsd:element ref="ns2:RelatedFunctionLevel1TaxHTField0" minOccurs="0"/>
                <xsd:element ref="ns2:TaxCatchAll" minOccurs="0"/>
                <xsd:element ref="ns2:TaxCatchAllLabel" minOccurs="0"/>
                <xsd:element ref="ns2:RelatedFunctionLevel2TaxHTField0" minOccurs="0"/>
                <xsd:element ref="ns2:RelatedFunctionLevel3TaxHTField0" minOccurs="0"/>
                <xsd:element ref="ns2:RelatedLocationLevel1TaxHTField0" minOccurs="0"/>
                <xsd:element ref="ns2:RelatedLocationLevel2TaxHTField0" minOccurs="0"/>
                <xsd:element ref="ns2:RelatedLocationLevel3TaxHTField0" minOccurs="0"/>
                <xsd:element ref="ns2:RelatedPortfolioTaxHTField0" minOccurs="0"/>
                <xsd:element ref="ns2:RelatedProgrammeTaxHTField0" minOccurs="0"/>
                <xsd:element ref="ns2:RelatedProjectTaxHTField0" minOccurs="0"/>
                <xsd:element ref="ns1:PublishingContact" minOccurs="0"/>
                <xsd:element ref="ns2:SortOrder" minOccurs="0"/>
                <xsd:element ref="ns2:RelatedABPPillarsTaxHTField0"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Contact" ma:index="28" nillable="true" ma:displayName="Contact" ma:description="Contact is a site column created by the Publishing feature. It is used on the Page Content Type as the person or group who is the contact person for the page."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1d4f78e-6598-4280-b310-3e462d90c335" elementFormDefault="qualified">
    <xsd:import namespace="http://schemas.microsoft.com/office/2006/documentManagement/types"/>
    <xsd:import namespace="http://schemas.microsoft.com/office/infopath/2007/PartnerControls"/>
    <xsd:element name="RelatedFunctionLevel1TaxHTField0" ma:index="8" nillable="true" ma:taxonomy="true" ma:internalName="RelatedFunctionLevel1TaxHTField0" ma:taxonomyFieldName="RelatedFunctionLevel1" ma:displayName="Related Function Level 1" ma:default="" ma:fieldId="{e289150f-5352-468e-928d-a41634c4c8d4}" ma:taxonomyMulti="true" ma:sspId="6388b20c-8eb7-4e25-bb50-39618b84e624" ma:termSetId="3b191841-02a0-4ac5-9404-b8decff8e6e5"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7fd8a635-3db3-476b-930b-20edbe0ce26e}" ma:internalName="TaxCatchAll" ma:showField="CatchAllData" ma:web="4544ccd6-96fe-451c-820c-39c6fa62756c">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7fd8a635-3db3-476b-930b-20edbe0ce26e}" ma:internalName="TaxCatchAllLabel" ma:readOnly="true" ma:showField="CatchAllDataLabel" ma:web="4544ccd6-96fe-451c-820c-39c6fa62756c">
      <xsd:complexType>
        <xsd:complexContent>
          <xsd:extension base="dms:MultiChoiceLookup">
            <xsd:sequence>
              <xsd:element name="Value" type="dms:Lookup" maxOccurs="unbounded" minOccurs="0" nillable="true"/>
            </xsd:sequence>
          </xsd:extension>
        </xsd:complexContent>
      </xsd:complexType>
    </xsd:element>
    <xsd:element name="RelatedFunctionLevel2TaxHTField0" ma:index="12" nillable="true" ma:taxonomy="true" ma:internalName="RelatedFunctionLevel2TaxHTField0" ma:taxonomyFieldName="RelatedFunctionLevel2" ma:displayName="Related Function Level 2" ma:default="" ma:fieldId="{b0b7d8f7-6db9-4e4b-8964-c180e13414ac}" ma:taxonomyMulti="true" ma:sspId="6388b20c-8eb7-4e25-bb50-39618b84e624" ma:termSetId="3b191841-02a0-4ac5-9404-b8decff8e6e5" ma:anchorId="00000000-0000-0000-0000-000000000000" ma:open="false" ma:isKeyword="false">
      <xsd:complexType>
        <xsd:sequence>
          <xsd:element ref="pc:Terms" minOccurs="0" maxOccurs="1"/>
        </xsd:sequence>
      </xsd:complexType>
    </xsd:element>
    <xsd:element name="RelatedFunctionLevel3TaxHTField0" ma:index="14" nillable="true" ma:taxonomy="true" ma:internalName="RelatedFunctionLevel3TaxHTField0" ma:taxonomyFieldName="RelatedFunctionLevel3" ma:displayName="Related Function Level 3" ma:default="" ma:fieldId="{5f89ff92-2ad0-4c35-85ff-bbd656331b2e}" ma:taxonomyMulti="true" ma:sspId="6388b20c-8eb7-4e25-bb50-39618b84e624" ma:termSetId="3b191841-02a0-4ac5-9404-b8decff8e6e5" ma:anchorId="00000000-0000-0000-0000-000000000000" ma:open="false" ma:isKeyword="false">
      <xsd:complexType>
        <xsd:sequence>
          <xsd:element ref="pc:Terms" minOccurs="0" maxOccurs="1"/>
        </xsd:sequence>
      </xsd:complexType>
    </xsd:element>
    <xsd:element name="RelatedLocationLevel1TaxHTField0" ma:index="16" nillable="true" ma:taxonomy="true" ma:internalName="RelatedLocationLevel1TaxHTField0" ma:taxonomyFieldName="RelatedLocationLevel1" ma:displayName="Related Location Level 1" ma:default="" ma:fieldId="{2f894b20-f35b-4ef4-874e-b4a905996966}" ma:taxonomyMulti="true" ma:sspId="6388b20c-8eb7-4e25-bb50-39618b84e624" ma:termSetId="f7bd92cb-ad47-4682-8b4a-cb382f36c4dd" ma:anchorId="00000000-0000-0000-0000-000000000000" ma:open="false" ma:isKeyword="false">
      <xsd:complexType>
        <xsd:sequence>
          <xsd:element ref="pc:Terms" minOccurs="0" maxOccurs="1"/>
        </xsd:sequence>
      </xsd:complexType>
    </xsd:element>
    <xsd:element name="RelatedLocationLevel2TaxHTField0" ma:index="18" nillable="true" ma:taxonomy="true" ma:internalName="RelatedLocationLevel2TaxHTField0" ma:taxonomyFieldName="RelatedLocationLevel2" ma:displayName="Related Location Level 2" ma:default="" ma:fieldId="{f2b824c5-de4a-4dc1-8be6-e7d67a840db0}" ma:taxonomyMulti="true" ma:sspId="6388b20c-8eb7-4e25-bb50-39618b84e624" ma:termSetId="f7bd92cb-ad47-4682-8b4a-cb382f36c4dd" ma:anchorId="00000000-0000-0000-0000-000000000000" ma:open="false" ma:isKeyword="false">
      <xsd:complexType>
        <xsd:sequence>
          <xsd:element ref="pc:Terms" minOccurs="0" maxOccurs="1"/>
        </xsd:sequence>
      </xsd:complexType>
    </xsd:element>
    <xsd:element name="RelatedLocationLevel3TaxHTField0" ma:index="20" nillable="true" ma:taxonomy="true" ma:internalName="RelatedLocationLevel3TaxHTField0" ma:taxonomyFieldName="RelatedLocationLevel3" ma:displayName="Related Location Level 3" ma:default="" ma:fieldId="{4259dae4-3467-4725-992b-8ce64f2e22e6}" ma:taxonomyMulti="true" ma:sspId="6388b20c-8eb7-4e25-bb50-39618b84e624" ma:termSetId="f7bd92cb-ad47-4682-8b4a-cb382f36c4dd" ma:anchorId="00000000-0000-0000-0000-000000000000" ma:open="false" ma:isKeyword="false">
      <xsd:complexType>
        <xsd:sequence>
          <xsd:element ref="pc:Terms" minOccurs="0" maxOccurs="1"/>
        </xsd:sequence>
      </xsd:complexType>
    </xsd:element>
    <xsd:element name="RelatedPortfolioTaxHTField0" ma:index="22" nillable="true" ma:taxonomy="true" ma:internalName="RelatedPortfolioTaxHTField0" ma:taxonomyFieldName="RelatedPortfolio" ma:displayName="Related Portfolio" ma:default="" ma:fieldId="{225fec85-098e-4edf-9d01-3e6ecd8175ae}" ma:taxonomyMulti="true" ma:sspId="6388b20c-8eb7-4e25-bb50-39618b84e624" ma:termSetId="cf07ae5e-87f2-4128-931d-ce673213baa2" ma:anchorId="00000000-0000-0000-0000-000000000000" ma:open="false" ma:isKeyword="false">
      <xsd:complexType>
        <xsd:sequence>
          <xsd:element ref="pc:Terms" minOccurs="0" maxOccurs="1"/>
        </xsd:sequence>
      </xsd:complexType>
    </xsd:element>
    <xsd:element name="RelatedProgrammeTaxHTField0" ma:index="24" nillable="true" ma:taxonomy="true" ma:internalName="RelatedProgrammeTaxHTField0" ma:taxonomyFieldName="RelatedProgramme" ma:displayName="Related Programme" ma:default="" ma:fieldId="{0ee9d00a-ac2b-437f-a50f-8579a5d80ed5}" ma:taxonomyMulti="true" ma:sspId="6388b20c-8eb7-4e25-bb50-39618b84e624" ma:termSetId="cf07ae5e-87f2-4128-931d-ce673213baa2" ma:anchorId="00000000-0000-0000-0000-000000000000" ma:open="false" ma:isKeyword="false">
      <xsd:complexType>
        <xsd:sequence>
          <xsd:element ref="pc:Terms" minOccurs="0" maxOccurs="1"/>
        </xsd:sequence>
      </xsd:complexType>
    </xsd:element>
    <xsd:element name="RelatedProjectTaxHTField0" ma:index="26" nillable="true" ma:taxonomy="true" ma:internalName="RelatedProjectTaxHTField0" ma:taxonomyFieldName="RelatedProject" ma:displayName="Related Project" ma:default="" ma:fieldId="{d87ada0f-55cd-4c0b-af36-96cf18cf6444}" ma:taxonomyMulti="true" ma:sspId="6388b20c-8eb7-4e25-bb50-39618b84e624" ma:termSetId="cf07ae5e-87f2-4128-931d-ce673213baa2" ma:anchorId="00000000-0000-0000-0000-000000000000" ma:open="false" ma:isKeyword="false">
      <xsd:complexType>
        <xsd:sequence>
          <xsd:element ref="pc:Terms" minOccurs="0" maxOccurs="1"/>
        </xsd:sequence>
      </xsd:complexType>
    </xsd:element>
    <xsd:element name="SortOrder" ma:index="29" nillable="true" ma:displayName="Sort Order" ma:decimals="0" ma:description="Custom Sort Order that can be used by the CSWP" ma:internalName="SortOrder" ma:percentage="FALSE">
      <xsd:simpleType>
        <xsd:restriction base="dms:Number"/>
      </xsd:simpleType>
    </xsd:element>
    <xsd:element name="RelatedABPPillarsTaxHTField0" ma:index="30" nillable="true" ma:taxonomy="true" ma:internalName="RelatedABPPillarsTaxHTField0" ma:taxonomyFieldName="RelatedABPPillars" ma:displayName="Related ABP Pillars" ma:default="" ma:fieldId="{9dc9037d-2883-4460-875a-78083d040f38}" ma:taxonomyMulti="true" ma:sspId="6388b20c-8eb7-4e25-bb50-39618b84e624" ma:termSetId="f54cc998-fdd2-4f23-8912-aa78d280c8de"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544ccd6-96fe-451c-820c-39c6fa62756c" elementFormDefault="qualified">
    <xsd:import namespace="http://schemas.microsoft.com/office/2006/documentManagement/types"/>
    <xsd:import namespace="http://schemas.microsoft.com/office/infopath/2007/PartnerControls"/>
    <xsd:element name="_dlc_DocId" ma:index="32" nillable="true" ma:displayName="Document ID Value" ma:description="The value of the document ID assigned to this item." ma:internalName="_dlc_DocId" ma:readOnly="true">
      <xsd:simpleType>
        <xsd:restriction base="dms:Text"/>
      </xsd:simpleType>
    </xsd:element>
    <xsd:element name="_dlc_DocIdUrl" ma:index="3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4"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haredContentType xmlns="Microsoft.SharePoint.Taxonomy.ContentTypeSync" SourceId="6388b20c-8eb7-4e25-bb50-39618b84e624" ContentTypeId="0x010100F4CB747AB7C54C7583A245EF983E0E550098622A95EDAC4F3D8ADAD1C2F9214590" PreviousValue="false"/>
</file>

<file path=customXml/itemProps1.xml><?xml version="1.0" encoding="utf-8"?>
<ds:datastoreItem xmlns:ds="http://schemas.openxmlformats.org/officeDocument/2006/customXml" ds:itemID="{F982ADF8-60A3-4392-AB25-C8EC1F5C362A}">
  <ds:schemaRefs>
    <ds:schemaRef ds:uri="http://schemas.microsoft.com/sharepoint/v3"/>
    <ds:schemaRef ds:uri="http://purl.org/dc/terms/"/>
    <ds:schemaRef ds:uri="4544ccd6-96fe-451c-820c-39c6fa62756c"/>
    <ds:schemaRef ds:uri="http://schemas.microsoft.com/office/2006/documentManagement/types"/>
    <ds:schemaRef ds:uri="11d4f78e-6598-4280-b310-3e462d90c335"/>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15019814-D532-4940-B879-6DF203806A55}">
  <ds:schemaRefs>
    <ds:schemaRef ds:uri="http://schemas.microsoft.com/sharepoint/events"/>
  </ds:schemaRefs>
</ds:datastoreItem>
</file>

<file path=customXml/itemProps3.xml><?xml version="1.0" encoding="utf-8"?>
<ds:datastoreItem xmlns:ds="http://schemas.openxmlformats.org/officeDocument/2006/customXml" ds:itemID="{CC37400B-DFDF-4081-904B-C768F8DDCD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1d4f78e-6598-4280-b310-3e462d90c335"/>
    <ds:schemaRef ds:uri="4544ccd6-96fe-451c-820c-39c6fa6275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C86657F-6181-4960-A94F-52B93AE2016A}">
  <ds:schemaRefs>
    <ds:schemaRef ds:uri="http://schemas.microsoft.com/sharepoint/v3/contenttype/forms"/>
  </ds:schemaRefs>
</ds:datastoreItem>
</file>

<file path=customXml/itemProps5.xml><?xml version="1.0" encoding="utf-8"?>
<ds:datastoreItem xmlns:ds="http://schemas.openxmlformats.org/officeDocument/2006/customXml" ds:itemID="{B130C13A-B811-4AB7-840C-2CDF472B862C}">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ABP GOOD TO BE GREAT PPT 19102016 SMALL</Template>
  <TotalTime>3002</TotalTime>
  <Words>1031</Words>
  <Application>Microsoft Office PowerPoint</Application>
  <PresentationFormat>On-screen Show (4:3)</PresentationFormat>
  <Paragraphs>237</Paragraphs>
  <Slides>20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Office Theme</vt:lpstr>
      <vt:lpstr>Acrobat Document</vt:lpstr>
      <vt:lpstr>Associated British  Ports  Marine Presentation</vt:lpstr>
      <vt:lpstr>PowerPoint Presentation</vt:lpstr>
      <vt:lpstr>Pilotage</vt:lpstr>
      <vt:lpstr>PowerPoint Presentation</vt:lpstr>
      <vt:lpstr>PowerPoint Presentation</vt:lpstr>
      <vt:lpstr>PowerPoint Presentation</vt:lpstr>
      <vt:lpstr>Humber Incidents</vt:lpstr>
      <vt:lpstr>Key Statistics</vt:lpstr>
      <vt:lpstr>Vessel Traffic Services</vt:lpstr>
      <vt:lpstr>Humber Marine Control Centre</vt:lpstr>
      <vt:lpstr>Humber Marine Control Centre</vt:lpstr>
      <vt:lpstr>Humber Marine Control Centre</vt:lpstr>
      <vt:lpstr>PowerPoint Presentation</vt:lpstr>
      <vt:lpstr>PowerPoint Presentation</vt:lpstr>
      <vt:lpstr>PowerPoint Presentation</vt:lpstr>
      <vt:lpstr>Conservancy</vt:lpstr>
      <vt:lpstr>DREDGING ON THE HUMBER</vt:lpstr>
      <vt:lpstr>DREDGING ON THE HUMBER</vt:lpstr>
      <vt:lpstr>DREDGING ON THE HUMBER</vt:lpstr>
      <vt:lpstr>Any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112016 ABP internal PPT template</dc:title>
  <dc:creator>Nick Coomber</dc:creator>
  <cp:lastModifiedBy>Humber MS 2</cp:lastModifiedBy>
  <cp:revision>149</cp:revision>
  <cp:lastPrinted>2017-10-25T14:55:10Z</cp:lastPrinted>
  <dcterms:created xsi:type="dcterms:W3CDTF">2016-10-19T10:08:54Z</dcterms:created>
  <dcterms:modified xsi:type="dcterms:W3CDTF">2018-01-30T12:15:47Z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2016-06-08T00:00:00Z</vt:filetime>
  </property>
  <property fmtid="{D5CDD505-2E9C-101B-9397-08002B2CF9AE}" pid="3" name="Creator">
    <vt:lpwstr>Adobe InDesign CC 2015 (Macintosh)</vt:lpwstr>
  </property>
  <property fmtid="{D5CDD505-2E9C-101B-9397-08002B2CF9AE}" pid="4" name="LastSaved">
    <vt:filetime>2016-06-08T00:00:00Z</vt:filetime>
  </property>
  <property fmtid="{D5CDD505-2E9C-101B-9397-08002B2CF9AE}" pid="5" name="ContentTypeId">
    <vt:lpwstr>0x010100F4CB747AB7C54C7583A245EF983E0E550098622A95EDAC4F3D8ADAD1C2F92145900022E8C239B688E04AB20FF729BA6E8D4C</vt:lpwstr>
  </property>
  <property fmtid="{D5CDD505-2E9C-101B-9397-08002B2CF9AE}" pid="6" name="_dlc_DocIdItemGuid">
    <vt:lpwstr>478b0080-9956-4bf8-a2bf-988b642558a7</vt:lpwstr>
  </property>
  <property fmtid="{D5CDD505-2E9C-101B-9397-08002B2CF9AE}" pid="7" name="RelatedABPPillars">
    <vt:lpwstr/>
  </property>
  <property fmtid="{D5CDD505-2E9C-101B-9397-08002B2CF9AE}" pid="8" name="RelatedLocationLevel2">
    <vt:lpwstr/>
  </property>
  <property fmtid="{D5CDD505-2E9C-101B-9397-08002B2CF9AE}" pid="9" name="RelatedFunctionLevel2">
    <vt:lpwstr>5;#Communication Resources|d436a50e-e063-4f89-aacd-33c37dfa9ef2</vt:lpwstr>
  </property>
  <property fmtid="{D5CDD505-2E9C-101B-9397-08002B2CF9AE}" pid="10" name="RelatedProgramme">
    <vt:lpwstr/>
  </property>
  <property fmtid="{D5CDD505-2E9C-101B-9397-08002B2CF9AE}" pid="11" name="RelatedProject">
    <vt:lpwstr/>
  </property>
  <property fmtid="{D5CDD505-2E9C-101B-9397-08002B2CF9AE}" pid="12" name="RelatedLocationLevel3">
    <vt:lpwstr/>
  </property>
  <property fmtid="{D5CDD505-2E9C-101B-9397-08002B2CF9AE}" pid="13" name="RelatedFunctionLevel3">
    <vt:lpwstr>7;#Corporate Templates|674e3022-b69b-4327-9a8a-bd6bd41a98d9</vt:lpwstr>
  </property>
  <property fmtid="{D5CDD505-2E9C-101B-9397-08002B2CF9AE}" pid="14" name="RelatedLocationLevel1">
    <vt:lpwstr/>
  </property>
  <property fmtid="{D5CDD505-2E9C-101B-9397-08002B2CF9AE}" pid="15" name="RelatedFunctionLevel1">
    <vt:lpwstr>1;#Communications and Public Affairs|4c1c9867-0cea-49fe-b294-4f006ddbcd35</vt:lpwstr>
  </property>
  <property fmtid="{D5CDD505-2E9C-101B-9397-08002B2CF9AE}" pid="16" name="RelatedPortfolio">
    <vt:lpwstr/>
  </property>
</Properties>
</file>