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418" r:id="rId2"/>
    <p:sldId id="537" r:id="rId3"/>
    <p:sldId id="555" r:id="rId4"/>
    <p:sldId id="524" r:id="rId5"/>
    <p:sldId id="563" r:id="rId6"/>
    <p:sldId id="558" r:id="rId7"/>
    <p:sldId id="556" r:id="rId8"/>
    <p:sldId id="561" r:id="rId9"/>
    <p:sldId id="560" r:id="rId10"/>
    <p:sldId id="559" r:id="rId11"/>
    <p:sldId id="567" r:id="rId12"/>
    <p:sldId id="562" r:id="rId13"/>
    <p:sldId id="565" r:id="rId14"/>
    <p:sldId id="566" r:id="rId15"/>
    <p:sldId id="564" r:id="rId16"/>
    <p:sldId id="508" r:id="rId17"/>
    <p:sldId id="551" r:id="rId18"/>
    <p:sldId id="552" r:id="rId19"/>
    <p:sldId id="553" r:id="rId20"/>
    <p:sldId id="540" r:id="rId21"/>
    <p:sldId id="521" r:id="rId22"/>
    <p:sldId id="534" r:id="rId23"/>
    <p:sldId id="523" r:id="rId24"/>
    <p:sldId id="568" r:id="rId25"/>
    <p:sldId id="548" r:id="rId26"/>
    <p:sldId id="549" r:id="rId27"/>
    <p:sldId id="550" r:id="rId28"/>
    <p:sldId id="538" r:id="rId29"/>
    <p:sldId id="525" r:id="rId30"/>
    <p:sldId id="531" r:id="rId31"/>
    <p:sldId id="530" r:id="rId32"/>
    <p:sldId id="541" r:id="rId33"/>
    <p:sldId id="520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23E"/>
    <a:srgbClr val="296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44" autoAdjust="0"/>
    <p:restoredTop sz="76525" autoAdjust="0"/>
  </p:normalViewPr>
  <p:slideViewPr>
    <p:cSldViewPr snapToGrid="0" snapToObjects="1">
      <p:cViewPr>
        <p:scale>
          <a:sx n="100" d="100"/>
          <a:sy n="100" d="100"/>
        </p:scale>
        <p:origin x="-97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64A8E-187B-7744-87A5-E0B2DA555C86}" type="datetimeFigureOut">
              <a:rPr lang="en-US" smtClean="0"/>
              <a:t>1/30/2018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C561-3F34-B247-8F5C-836FC46973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5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 to the</a:t>
            </a:r>
            <a:r>
              <a:rPr lang="en-GB" baseline="0" dirty="0" smtClean="0"/>
              <a:t> scheme, not intended to discuss all the specific details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13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LIDAR data shows low lying ground which are utilized within the design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95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6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Hatched areas denote</a:t>
            </a:r>
            <a:r>
              <a:rPr lang="en-GB" baseline="0" dirty="0" smtClean="0"/>
              <a:t> the required mitigation AREA for various development options, and do NOT indicate the specific location of allocation, it </a:t>
            </a:r>
            <a:r>
              <a:rPr lang="en-GB" baseline="0" dirty="0" err="1" smtClean="0"/>
              <a:t>dem,onstrates</a:t>
            </a:r>
            <a:r>
              <a:rPr lang="en-GB" baseline="0" dirty="0" smtClean="0"/>
              <a:t> the site is large enough to accommodate the requirements of separate development opportunities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8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shots of lowland</a:t>
            </a:r>
            <a:r>
              <a:rPr lang="en-GB" baseline="0" dirty="0" smtClean="0"/>
              <a:t> grazing marsh from internet – so thanks to all the sources</a:t>
            </a:r>
          </a:p>
          <a:p>
            <a:r>
              <a:rPr lang="en-GB" baseline="0" dirty="0" smtClean="0"/>
              <a:t>The removal of mature hedgerows doesn’t sit comfortably at all – especially as its acknowledged that </a:t>
            </a:r>
            <a:r>
              <a:rPr lang="en-GB" baseline="0" dirty="0" err="1" smtClean="0"/>
              <a:t>20ha</a:t>
            </a:r>
            <a:r>
              <a:rPr lang="en-GB" baseline="0" dirty="0" smtClean="0"/>
              <a:t> core area is acceptable – and the birds were using this landscape in the form it was previously – hedged!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Location with north</a:t>
            </a:r>
            <a:r>
              <a:rPr lang="en-GB" baseline="0" dirty="0" smtClean="0"/>
              <a:t> Lincs sits in a currently predominantly agricultural landscape to the north of Humber Sea Terminal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2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Ok, so for</a:t>
            </a:r>
            <a:r>
              <a:rPr lang="en-GB" baseline="0" dirty="0" smtClean="0"/>
              <a:t> those who are not familiar with the site, we will look briefly at the site features in its current condition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Southern boundary hedge</a:t>
            </a:r>
            <a:r>
              <a:rPr lang="en-GB" baseline="0" dirty="0" smtClean="0"/>
              <a:t> alongside “winters pond” will be retained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8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Southern end of the eastern boundary – flood wall, </a:t>
            </a:r>
            <a:r>
              <a:rPr lang="en-GB" dirty="0" err="1" smtClean="0"/>
              <a:t>soke</a:t>
            </a:r>
            <a:r>
              <a:rPr lang="en-GB" dirty="0" smtClean="0"/>
              <a:t> dyke</a:t>
            </a:r>
            <a:r>
              <a:rPr lang="en-GB" baseline="0" dirty="0" smtClean="0"/>
              <a:t> and hedge. Existing vegetation acts as screen to and from the proposed wet grassland site.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Soke</a:t>
            </a:r>
            <a:r>
              <a:rPr lang="en-GB" baseline="0" dirty="0" smtClean="0"/>
              <a:t> dyke to be selectively cleaned out and vegetation transplanted in new northern ditch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7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Year round wet ground and associated</a:t>
            </a:r>
            <a:r>
              <a:rPr lang="en-GB" baseline="0" dirty="0" smtClean="0"/>
              <a:t> rush vegetation in Northern Field is believed to indicate artesian water escaping through a historic tube well installed for stock water supply. Development planning condition is to locate and formally de-commission this and any other wells found during excavation work.</a:t>
            </a:r>
          </a:p>
          <a:p>
            <a:endParaRPr lang="en-GB" baseline="0" dirty="0" smtClean="0"/>
          </a:p>
          <a:p>
            <a:r>
              <a:rPr lang="en-GB" baseline="0" dirty="0" smtClean="0"/>
              <a:t>Hedge in background is the retained cross hedge – originally planned to lay , but at quotes of around £</a:t>
            </a:r>
            <a:r>
              <a:rPr lang="en-GB" baseline="0" dirty="0" err="1" smtClean="0"/>
              <a:t>15k</a:t>
            </a:r>
            <a:r>
              <a:rPr lang="en-GB" baseline="0" dirty="0" smtClean="0"/>
              <a:t>, this option will not be viable – alternative will be to “pollard” and/or  “coppice” with </a:t>
            </a:r>
            <a:r>
              <a:rPr lang="en-GB" baseline="0" dirty="0" err="1" smtClean="0"/>
              <a:t>interplanting</a:t>
            </a:r>
            <a:r>
              <a:rPr lang="en-GB" baseline="0" dirty="0" smtClean="0"/>
              <a:t> as required.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Without intervention, other</a:t>
            </a:r>
            <a:r>
              <a:rPr lang="en-GB" baseline="0" dirty="0" smtClean="0"/>
              <a:t> than recent annual mowing, the arable fields have reverted naturally to an increasingly diverse neutral grassland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BC561-3F34-B247-8F5C-836FC46973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3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1084677"/>
            <a:ext cx="7772400" cy="725089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467866" y="771527"/>
            <a:ext cx="2447950" cy="180022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199" y="627534"/>
            <a:ext cx="2592983" cy="41048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Media Placeholder 4"/>
          <p:cNvSpPr>
            <a:spLocks noGrp="1"/>
          </p:cNvSpPr>
          <p:nvPr>
            <p:ph type="media" sz="quarter" idx="15"/>
          </p:nvPr>
        </p:nvSpPr>
        <p:spPr>
          <a:xfrm>
            <a:off x="3346438" y="771527"/>
            <a:ext cx="2447950" cy="180022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Media Placeholder 4"/>
          <p:cNvSpPr>
            <a:spLocks noGrp="1"/>
          </p:cNvSpPr>
          <p:nvPr>
            <p:ph type="media" sz="quarter" idx="16"/>
          </p:nvPr>
        </p:nvSpPr>
        <p:spPr>
          <a:xfrm>
            <a:off x="467866" y="2859782"/>
            <a:ext cx="2447950" cy="180022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6" name="Media Placeholder 4"/>
          <p:cNvSpPr>
            <a:spLocks noGrp="1"/>
          </p:cNvSpPr>
          <p:nvPr>
            <p:ph type="media" sz="quarter" idx="17"/>
          </p:nvPr>
        </p:nvSpPr>
        <p:spPr>
          <a:xfrm>
            <a:off x="3346438" y="2859782"/>
            <a:ext cx="2447950" cy="180022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822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14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7534"/>
            <a:ext cx="4038600" cy="41044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27534"/>
            <a:ext cx="4038600" cy="41044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1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73" y="-217"/>
            <a:ext cx="8088595" cy="460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627534"/>
            <a:ext cx="2664296" cy="41044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6228184" y="627534"/>
            <a:ext cx="2664296" cy="41044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238694" y="627534"/>
            <a:ext cx="2664296" cy="41044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6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73" y="-217"/>
            <a:ext cx="8088595" cy="46004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245744" y="627187"/>
            <a:ext cx="265724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245744" y="1107006"/>
            <a:ext cx="2657246" cy="3624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250702" y="627190"/>
            <a:ext cx="265724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6"/>
          </p:nvPr>
        </p:nvSpPr>
        <p:spPr>
          <a:xfrm>
            <a:off x="250702" y="1107008"/>
            <a:ext cx="2657246" cy="3624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idx="17"/>
          </p:nvPr>
        </p:nvSpPr>
        <p:spPr>
          <a:xfrm>
            <a:off x="6235234" y="632734"/>
            <a:ext cx="265724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8"/>
          </p:nvPr>
        </p:nvSpPr>
        <p:spPr>
          <a:xfrm>
            <a:off x="6235234" y="1112553"/>
            <a:ext cx="2657246" cy="3624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"/>
            <a:ext cx="8229600" cy="48351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07354"/>
            <a:ext cx="4040188" cy="3624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107354"/>
            <a:ext cx="4041775" cy="3624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21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6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76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627534"/>
            <a:ext cx="3008313" cy="5861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627534"/>
            <a:ext cx="5111750" cy="4104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21370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443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904" y="370329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1904" y="699543"/>
            <a:ext cx="5486400" cy="29489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1904" y="41283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66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58" y="-218"/>
            <a:ext cx="8083801" cy="432174"/>
          </a:xfrm>
          <a:noFill/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0832" y="693080"/>
            <a:ext cx="5833343" cy="403926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199" y="693081"/>
            <a:ext cx="2592983" cy="403925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48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4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49015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9015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"/>
            <a:ext cx="9144000" cy="6858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04800" y="857250"/>
            <a:ext cx="8534400" cy="38290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6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E65068A8-26AC-9C4E-B7A2-393FA29EE560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131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E740B58A-3A89-824C-B761-AC3CD60B0F5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160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96639F21-19A8-1147-8856-6EBDF9EB276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734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6235E318-D388-C14D-A714-2198F3D9617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14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4C2F3A6C-40E7-DA4A-B7AF-3F3C5418DE5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506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76F9F01F-E4D4-244E-9E83-71667A73589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374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8CC928D5-4C28-D64F-8125-41FA45958299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15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199" y="693087"/>
            <a:ext cx="2592983" cy="190296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5"/>
          </p:nvPr>
        </p:nvSpPr>
        <p:spPr>
          <a:xfrm>
            <a:off x="6300799" y="2716213"/>
            <a:ext cx="2592387" cy="2028825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0832" y="693080"/>
            <a:ext cx="5833343" cy="403926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9331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70268804-5068-FD41-9D7B-9F507B21B332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9909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6510B7AF-D5BD-574A-9422-F705D954970B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54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76BA604-431B-6C43-8AFC-4E96429B612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078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3FC3650A-7303-5B45-9BD7-FF20C62CDC45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016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33273695-CE4B-E040-A91F-DD710F176779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78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93A892D-01BE-FD41-B2A4-651E4977892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264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1E79A57B-E65F-3F46-A618-586EDCBD5780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088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6626820-D788-D547-923E-E65DCD8B8E90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498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2E43C3A9-B211-8443-B9FF-AAD2C3DD6C43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367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6D2E421E-5AC2-6E47-93A9-AE8FA671367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3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250825" y="700089"/>
            <a:ext cx="4249738" cy="403225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6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4652977" y="700089"/>
            <a:ext cx="4321175" cy="403225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50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D5E5FB0A-A3D1-7A48-B9D0-D76CCC20D12F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781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C7EA71E6-70ED-0445-ABE0-9A663F15671A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014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CBD891A0-0DC3-2A41-9485-8FD7FAAABE95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120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1914E1B-65D4-614E-9889-D45471C4A8A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346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4F5C268E-51E7-DE41-A590-BFB5598AA0E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09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89530ABA-6952-E842-A79F-E81BDAC2044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629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6" name="Straight Connector 5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712204" y="4775200"/>
            <a:ext cx="441325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E7BEC18-AD06-0B4C-B4CD-0A711B4BC1A2}" type="slidenum">
              <a:rPr lang="en-US" sz="1000" b="1" smtClean="0">
                <a:solidFill>
                  <a:srgbClr val="000000"/>
                </a:solidFill>
                <a:latin typeface="Verdana" charset="0"/>
                <a:cs typeface="Verdana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51520" y="951571"/>
            <a:ext cx="8640960" cy="344847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734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CEA5705-279E-ED48-BE60-6B0481D40BB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213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FB4F380-79D2-7142-951A-47020771C88F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942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6AAEE8B5-CC56-FA4B-910C-677025C8CD82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98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44" y="634743"/>
            <a:ext cx="8465649" cy="40975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5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34C1A126-C3DE-544D-94E6-9E01D5CA831B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836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86F7059-9D35-CB43-855A-D7D85B03A4A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368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4B90BA6F-218B-6846-B34A-BA90FC4ED94F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547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B1F7EB7A-8B8C-AE4E-B6C7-68418EFC3476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791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2051BD53-6193-A14D-B28D-AA5A07DCE056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668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B1323C25-7578-9949-B9D6-0AA4E5038E46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673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D118ABED-6CF4-1E4D-937A-4D8A9BE9060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71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5CD31B04-6C17-3D4B-B953-5134AF37A159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912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6EFFF26B-04F4-B74F-AB06-97D5A859956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378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5AAAC581-24A1-FA4F-B10B-AF68AF662808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331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50832" y="632519"/>
            <a:ext cx="5833343" cy="4112781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199" y="632517"/>
            <a:ext cx="2592983" cy="196353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5"/>
          </p:nvPr>
        </p:nvSpPr>
        <p:spPr>
          <a:xfrm>
            <a:off x="6300799" y="2716213"/>
            <a:ext cx="2592387" cy="2028825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585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593AA09-22F4-494E-828B-A33491440EE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820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D5F8258F-21D7-6849-BCBB-CD05D1E78C43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27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6024FA7-ADDA-6D4F-A406-0F1C105F157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534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C7364D85-99E6-5447-B329-188CDCA7B37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7924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D9F58A65-E250-B54C-9217-104C0B982111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692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7ACA8645-FBB5-014C-AF63-2E622C016FFA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737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B3344271-16A9-8C49-A29A-02AAC868D541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728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5567BF27-DCD4-2845-8F63-0FDA007938D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462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AEBC0091-E24D-EE46-A194-E9504BBADC3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7420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5267F960-0295-7E47-A797-CB4FEDBFEF6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08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216" y="627534"/>
            <a:ext cx="2590745" cy="410480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51842" y="627534"/>
            <a:ext cx="2591966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1840" y="627534"/>
            <a:ext cx="2592288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1520" y="2860677"/>
            <a:ext cx="2592288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131518" y="2860677"/>
            <a:ext cx="2592610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90123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ADB4D254-C385-6642-A7BF-46A2D30A6D1B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311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0AF35A4F-CD42-324C-98C9-67356C1E27C6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158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7F9FB600-B636-1544-98FB-702A094065E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835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8DDF09BE-D889-DF4D-B079-8E955058D716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058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4D2A839F-0818-0B44-B692-7DC4F6999C0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040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29A94D5D-7F4F-AF49-9BAA-ACD0CCA2F0F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7441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9F0A88A-AF9A-0F4F-BD7B-2F51FCA4E69D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9162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1835385-2B9D-D64C-980A-C44778753480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7382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71ABD512-4036-5B48-AA9A-D5EDCD6212D1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731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CE606C01-84E7-314D-AD71-29356D7046A5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00216" y="627534"/>
            <a:ext cx="2590745" cy="208823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51842" y="627534"/>
            <a:ext cx="2591966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1840" y="627534"/>
            <a:ext cx="2592288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1520" y="2860677"/>
            <a:ext cx="2592288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131518" y="2860677"/>
            <a:ext cx="2592610" cy="1871662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300192" y="2860689"/>
            <a:ext cx="2591396" cy="1871663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067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D80DB4E7-C932-2343-9188-0C0669BF1012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927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B1F4EFC9-1634-EA4F-94C0-BA0A252F412F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6410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1F60F40A-FAE1-1348-8899-754551F66E3E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234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37AC9BEA-90D9-E140-86FD-FFCFFFBCE664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128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52681887-A5E5-FE49-87A1-BA212B70609C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03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892E0808-A546-CF41-821D-BF6C81EF54E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0379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9431EEFD-0A91-6F4D-9934-7C7202D629C3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297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B8CB1985-7D45-634D-9973-3D0A728F784B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424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FC843AF9-4E1B-DE4D-B60A-3C85A54A54F7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5104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1E1E0C80-F100-2D46-B2C1-3B4E9F03EBA8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39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84172" y="627534"/>
            <a:ext cx="2758599" cy="41048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23850" y="627534"/>
            <a:ext cx="2591966" cy="18716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1840" y="627534"/>
            <a:ext cx="2592288" cy="18716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3528" y="2860677"/>
            <a:ext cx="2592288" cy="18716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131518" y="2860677"/>
            <a:ext cx="2592610" cy="1871662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89219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223000" y="188913"/>
            <a:ext cx="7921000" cy="0"/>
          </a:xfrm>
          <a:prstGeom prst="line">
            <a:avLst/>
          </a:prstGeom>
          <a:ln w="38100">
            <a:gradFill flip="none" rotWithShape="1">
              <a:gsLst>
                <a:gs pos="74000">
                  <a:srgbClr val="F03F37"/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279400"/>
            <a:ext cx="9144000" cy="312738"/>
            <a:chOff x="0" y="372610"/>
            <a:chExt cx="9144000" cy="41722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223000" y="317037"/>
              <a:ext cx="7921000" cy="0"/>
            </a:xfrm>
            <a:prstGeom prst="line">
              <a:avLst/>
            </a:prstGeom>
            <a:ln w="38100">
              <a:gradFill flip="none" rotWithShape="1">
                <a:gsLst>
                  <a:gs pos="74000">
                    <a:srgbClr val="005696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317037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00569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Users\CAD\Genneral Marketing\Logos\Able UK\ABLE LOGO large www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68" y="372610"/>
              <a:ext cx="971480" cy="41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0" y="243843"/>
              <a:ext cx="611680" cy="0"/>
            </a:xfrm>
            <a:prstGeom prst="line">
              <a:avLst/>
            </a:prstGeom>
            <a:ln w="38100">
              <a:gradFill flip="none" rotWithShape="1">
                <a:gsLst>
                  <a:gs pos="43000">
                    <a:srgbClr val="F03F37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 userDrawn="1"/>
        </p:nvSpPr>
        <p:spPr>
          <a:xfrm>
            <a:off x="8712200" y="4778377"/>
            <a:ext cx="431800" cy="269875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30"/>
          <p:cNvSpPr txBox="1">
            <a:spLocks/>
          </p:cNvSpPr>
          <p:nvPr userDrawn="1"/>
        </p:nvSpPr>
        <p:spPr>
          <a:xfrm>
            <a:off x="8532813" y="4775200"/>
            <a:ext cx="620712" cy="274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Verdana" charset="0"/>
                <a:cs typeface="Verdana" charset="0"/>
              </a:rPr>
              <a:t>    </a:t>
            </a:r>
            <a:fld id="{A692D026-AA8F-D844-853C-A1E211F2CFD8}" type="slidenum">
              <a:rPr lang="en-US" sz="1000" b="1" smtClean="0">
                <a:solidFill>
                  <a:prstClr val="black"/>
                </a:solidFill>
                <a:latin typeface="Verdana" charset="0"/>
                <a:cs typeface="Verdana" charset="0"/>
              </a:rPr>
              <a:pPr algn="ctr"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dirty="0">
              <a:solidFill>
                <a:prstClr val="black"/>
              </a:solidFill>
              <a:latin typeface="Verdana" charset="0"/>
              <a:cs typeface="Verdana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7584" y="87474"/>
            <a:ext cx="8064896" cy="32403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843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250825" y="700089"/>
            <a:ext cx="4249738" cy="403225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  <p:sp>
        <p:nvSpPr>
          <p:cNvPr id="6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4652979" y="700089"/>
            <a:ext cx="4238625" cy="403225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30545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250825" y="700089"/>
            <a:ext cx="4249738" cy="403225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  <p:sp>
        <p:nvSpPr>
          <p:cNvPr id="6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4652979" y="700089"/>
            <a:ext cx="4238625" cy="403225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8610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1084681"/>
            <a:ext cx="7772400" cy="72508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000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80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053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020" y="627534"/>
            <a:ext cx="8293100" cy="4032250"/>
          </a:xfrm>
        </p:spPr>
        <p:txBody>
          <a:bodyPr/>
          <a:lstStyle/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560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4.3 BG.jpg"/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115"/>
            <a:ext cx="91440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27054" y="2"/>
            <a:ext cx="8088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5454" y="635001"/>
            <a:ext cx="829151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031" name="Group 9"/>
          <p:cNvGrpSpPr>
            <a:grpSpLocks/>
          </p:cNvGrpSpPr>
          <p:nvPr userDrawn="1"/>
        </p:nvGrpSpPr>
        <p:grpSpPr bwMode="auto">
          <a:xfrm>
            <a:off x="-1588" y="465140"/>
            <a:ext cx="9145588" cy="46037"/>
            <a:chOff x="10" y="647706"/>
            <a:chExt cx="9145070" cy="45719"/>
          </a:xfrm>
        </p:grpSpPr>
        <p:cxnSp>
          <p:nvCxnSpPr>
            <p:cNvPr id="11" name="Straight Connector 10"/>
            <p:cNvCxnSpPr/>
            <p:nvPr userDrawn="1"/>
          </p:nvCxnSpPr>
          <p:spPr>
            <a:xfrm rot="10800000" flipV="1">
              <a:off x="10" y="647706"/>
              <a:ext cx="9145070" cy="1576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rot="10800000">
              <a:off x="10" y="690272"/>
              <a:ext cx="9145070" cy="3153"/>
            </a:xfrm>
            <a:prstGeom prst="line">
              <a:avLst/>
            </a:prstGeom>
            <a:ln w="28575" cap="flat" cmpd="sng" algn="ctr">
              <a:solidFill>
                <a:srgbClr val="091F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7"/>
          <p:cNvPicPr>
            <a:picLocks noChangeAspect="1"/>
          </p:cNvPicPr>
          <p:nvPr userDrawn="1"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454" y="4805390"/>
            <a:ext cx="657225" cy="25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3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  <p:sldLayoutId id="2147483749" r:id="rId88"/>
    <p:sldLayoutId id="2147483750" r:id="rId89"/>
    <p:sldLayoutId id="2147483751" r:id="rId90"/>
    <p:sldLayoutId id="2147483752" r:id="rId91"/>
    <p:sldLayoutId id="2147483753" r:id="rId92"/>
    <p:sldLayoutId id="2147483754" r:id="rId93"/>
    <p:sldLayoutId id="2147483755" r:id="rId94"/>
    <p:sldLayoutId id="2147483756" r:id="rId95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 descr="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088313" cy="46037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97288"/>
            <a:ext cx="9144000" cy="1035050"/>
          </a:xfrm>
          <a:prstGeom prst="rect">
            <a:avLst/>
          </a:prstGeom>
          <a:solidFill>
            <a:srgbClr val="132A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OWC LOGO</a:t>
            </a:r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</a:p>
          <a:p>
            <a:pPr algn="ctr" defTabSz="457148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 </a:t>
            </a:r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defTabSz="457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373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5375" y="981136"/>
            <a:ext cx="1655763" cy="64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2"/>
          <p:cNvSpPr txBox="1">
            <a:spLocks noChangeArrowheads="1"/>
          </p:cNvSpPr>
          <p:nvPr/>
        </p:nvSpPr>
        <p:spPr bwMode="auto">
          <a:xfrm>
            <a:off x="0" y="2066925"/>
            <a:ext cx="9144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000" b="1" dirty="0" smtClean="0"/>
              <a:t>HMWG</a:t>
            </a:r>
            <a:endParaRPr lang="en-US" altLang="en-US" sz="5000" b="1" dirty="0"/>
          </a:p>
          <a:p>
            <a:pPr algn="ctr" eaLnBrk="1" hangingPunct="1"/>
            <a:r>
              <a:rPr lang="en-US" altLang="en-US" b="1" dirty="0"/>
              <a:t>Humber Estuary Relevant Authorities </a:t>
            </a:r>
            <a:r>
              <a:rPr lang="en-US" altLang="en-US" b="1" dirty="0" smtClean="0"/>
              <a:t>Group</a:t>
            </a:r>
            <a:endParaRPr lang="en-US" altLang="en-US" b="1" dirty="0"/>
          </a:p>
          <a:p>
            <a:pPr algn="ctr" eaLnBrk="1" hangingPunct="1"/>
            <a:r>
              <a:rPr lang="en-US" altLang="en-US" b="1" dirty="0" smtClean="0"/>
              <a:t>1</a:t>
            </a:r>
            <a:r>
              <a:rPr lang="en-US" altLang="en-US" b="1" baseline="30000" dirty="0" smtClean="0"/>
              <a:t>st</a:t>
            </a:r>
            <a:r>
              <a:rPr lang="en-US" altLang="en-US" b="1" dirty="0" smtClean="0"/>
              <a:t> February 2018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13743" y="4070327"/>
            <a:ext cx="253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ABLE – Dave Sargent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Environmental Manager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54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4649" y="4743390"/>
            <a:ext cx="20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Existing sward</a:t>
            </a:r>
          </a:p>
        </p:txBody>
      </p:sp>
    </p:spTree>
    <p:extLst>
      <p:ext uri="{BB962C8B-B14F-4D97-AF65-F5344CB8AC3E}">
        <p14:creationId xmlns:p14="http://schemas.microsoft.com/office/powerpoint/2010/main" val="19018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4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4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61"/>
            <a:ext cx="9144000" cy="5183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031" y="4622515"/>
            <a:ext cx="20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Northern field</a:t>
            </a:r>
          </a:p>
        </p:txBody>
      </p:sp>
    </p:spTree>
    <p:extLst>
      <p:ext uri="{BB962C8B-B14F-4D97-AF65-F5344CB8AC3E}">
        <p14:creationId xmlns:p14="http://schemas.microsoft.com/office/powerpoint/2010/main" val="8246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4706"/>
          </a:xfrm>
        </p:spPr>
      </p:pic>
      <p:sp>
        <p:nvSpPr>
          <p:cNvPr id="5" name="TextBox 4"/>
          <p:cNvSpPr txBox="1"/>
          <p:nvPr/>
        </p:nvSpPr>
        <p:spPr>
          <a:xfrm>
            <a:off x="133030" y="4622515"/>
            <a:ext cx="41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FFC000"/>
                </a:solidFill>
              </a:rPr>
              <a:t>NELDB</a:t>
            </a:r>
            <a:r>
              <a:rPr lang="en-GB" sz="2000" b="1" dirty="0" smtClean="0">
                <a:solidFill>
                  <a:srgbClr val="FFC000"/>
                </a:solidFill>
              </a:rPr>
              <a:t> ditch on western boundary</a:t>
            </a:r>
          </a:p>
        </p:txBody>
      </p:sp>
    </p:spTree>
    <p:extLst>
      <p:ext uri="{BB962C8B-B14F-4D97-AF65-F5344CB8AC3E}">
        <p14:creationId xmlns:p14="http://schemas.microsoft.com/office/powerpoint/2010/main" val="20602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4706"/>
          </a:xfrm>
        </p:spPr>
      </p:pic>
    </p:spTree>
    <p:extLst>
      <p:ext uri="{BB962C8B-B14F-4D97-AF65-F5344CB8AC3E}">
        <p14:creationId xmlns:p14="http://schemas.microsoft.com/office/powerpoint/2010/main" val="29958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730236" y="2139200"/>
            <a:ext cx="368158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GB" dirty="0" smtClean="0"/>
              <a:t>Local Ecological context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3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0" y="-34879"/>
            <a:ext cx="9144000" cy="6471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2375" y="253432"/>
            <a:ext cx="2535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PEA undertaken in 2016 to assess validity of original assessments</a:t>
            </a:r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Concluded that the basis of ecological mitigation remains consistent with the original application</a:t>
            </a:r>
          </a:p>
        </p:txBody>
      </p:sp>
    </p:spTree>
    <p:extLst>
      <p:ext uri="{BB962C8B-B14F-4D97-AF65-F5344CB8AC3E}">
        <p14:creationId xmlns:p14="http://schemas.microsoft.com/office/powerpoint/2010/main" val="29848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730236" y="2139200"/>
            <a:ext cx="368158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GB" dirty="0" smtClean="0"/>
              <a:t>Which Targets to set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0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827" y="1600200"/>
            <a:ext cx="5076173" cy="3543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5135204" cy="3855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46586"/>
            <a:ext cx="3843867" cy="1296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67" y="3403600"/>
            <a:ext cx="2173399" cy="1739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204" y="0"/>
            <a:ext cx="3990485" cy="1600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6354" y="762771"/>
            <a:ext cx="6897189" cy="2862322"/>
          </a:xfrm>
          <a:prstGeom prst="rect">
            <a:avLst/>
          </a:prstGeom>
          <a:solidFill>
            <a:schemeClr val="bg1">
              <a:lumMod val="50000"/>
              <a:alpha val="1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The </a:t>
            </a:r>
            <a:r>
              <a:rPr lang="en-GB" sz="2000" b="1" dirty="0">
                <a:solidFill>
                  <a:schemeClr val="bg1"/>
                </a:solidFill>
              </a:rPr>
              <a:t>emphasis is provision of habitat for passage, migration and overwintering </a:t>
            </a:r>
            <a:endParaRPr lang="en-GB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Any </a:t>
            </a:r>
            <a:r>
              <a:rPr lang="en-GB" sz="2000" b="1" dirty="0">
                <a:solidFill>
                  <a:schemeClr val="bg1"/>
                </a:solidFill>
              </a:rPr>
              <a:t>breeding benefits are </a:t>
            </a:r>
            <a:r>
              <a:rPr lang="en-GB" sz="2000" b="1" i="1" dirty="0">
                <a:solidFill>
                  <a:schemeClr val="bg1"/>
                </a:solidFill>
              </a:rPr>
              <a:t>“incidental”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5 key SPA  Species were chosen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L</a:t>
            </a:r>
            <a:r>
              <a:rPr lang="en-GB" sz="2000" b="1" dirty="0" smtClean="0">
                <a:solidFill>
                  <a:schemeClr val="bg1"/>
                </a:solidFill>
              </a:rPr>
              <a:t>apwing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Golden plover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C</a:t>
            </a:r>
            <a:r>
              <a:rPr lang="en-GB" sz="2000" b="1" dirty="0" smtClean="0">
                <a:solidFill>
                  <a:schemeClr val="bg1"/>
                </a:solidFill>
              </a:rPr>
              <a:t>urlew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</a:t>
            </a:r>
            <a:r>
              <a:rPr lang="en-GB" sz="2000" b="1" dirty="0" smtClean="0">
                <a:solidFill>
                  <a:schemeClr val="bg1"/>
                </a:solidFill>
              </a:rPr>
              <a:t>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Black Tailed </a:t>
            </a:r>
            <a:r>
              <a:rPr lang="en-GB" sz="2000" b="1" dirty="0">
                <a:solidFill>
                  <a:schemeClr val="bg1"/>
                </a:solidFill>
              </a:rPr>
              <a:t>G</a:t>
            </a:r>
            <a:r>
              <a:rPr lang="en-GB" sz="2000" b="1" dirty="0" smtClean="0">
                <a:solidFill>
                  <a:schemeClr val="bg1"/>
                </a:solidFill>
              </a:rPr>
              <a:t>odwit</a:t>
            </a:r>
          </a:p>
        </p:txBody>
      </p:sp>
    </p:spTree>
    <p:extLst>
      <p:ext uri="{BB962C8B-B14F-4D97-AF65-F5344CB8AC3E}">
        <p14:creationId xmlns:p14="http://schemas.microsoft.com/office/powerpoint/2010/main" val="15518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377"/>
            <a:ext cx="2628458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5" y="3165429"/>
            <a:ext cx="2970564" cy="1980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679" y="3166352"/>
            <a:ext cx="2853266" cy="1979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787" y="465715"/>
            <a:ext cx="3173634" cy="1787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772" y="2252853"/>
            <a:ext cx="3517649" cy="1726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67" y="3925160"/>
            <a:ext cx="1939475" cy="1220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788" y="465715"/>
            <a:ext cx="2611146" cy="1712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772" y="3923112"/>
            <a:ext cx="1627184" cy="12203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Which other species will benefit?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2855"/>
            <a:ext cx="1194912" cy="992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76" y="2172855"/>
            <a:ext cx="1593291" cy="991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883" y="2172855"/>
            <a:ext cx="1591585" cy="993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828" y="460377"/>
            <a:ext cx="822439" cy="1476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983" y="1934880"/>
            <a:ext cx="2209176" cy="146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72391" y="1545758"/>
            <a:ext cx="5003831" cy="2246769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The list of beneficial species is extensive and is part of the formal management objectives</a:t>
            </a:r>
            <a:endParaRPr lang="en-GB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Specific requirements for “farmland birds”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Bats and otters will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But so might nesting birds “pest species” such as corvids and badgers</a:t>
            </a:r>
          </a:p>
        </p:txBody>
      </p:sp>
    </p:spTree>
    <p:extLst>
      <p:ext uri="{BB962C8B-B14F-4D97-AF65-F5344CB8AC3E}">
        <p14:creationId xmlns:p14="http://schemas.microsoft.com/office/powerpoint/2010/main" val="19044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8" r="18514"/>
          <a:stretch/>
        </p:blipFill>
        <p:spPr>
          <a:xfrm>
            <a:off x="0" y="531596"/>
            <a:ext cx="9562734" cy="422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3788" y="1518328"/>
            <a:ext cx="38035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rgbClr val="FFC000"/>
                </a:solidFill>
              </a:rPr>
              <a:t>SHG</a:t>
            </a:r>
            <a:r>
              <a:rPr lang="en-GB" b="1" dirty="0" smtClean="0">
                <a:solidFill>
                  <a:srgbClr val="FFC000"/>
                </a:solidFill>
              </a:rPr>
              <a:t> requires circa </a:t>
            </a:r>
            <a:r>
              <a:rPr lang="en-GB" b="1" dirty="0" err="1" smtClean="0">
                <a:solidFill>
                  <a:srgbClr val="FFC000"/>
                </a:solidFill>
              </a:rPr>
              <a:t>100ha</a:t>
            </a:r>
            <a:r>
              <a:rPr lang="en-GB" b="1" dirty="0" smtClean="0">
                <a:solidFill>
                  <a:srgbClr val="FFC000"/>
                </a:solidFill>
              </a:rPr>
              <a:t> total area of mitigation</a:t>
            </a:r>
            <a:r>
              <a:rPr lang="en-GB" b="1" dirty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</a:rPr>
              <a:t>for all development</a:t>
            </a:r>
            <a:endParaRPr lang="en-GB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C000"/>
                </a:solidFill>
              </a:rPr>
              <a:t>Able Marine Energy Park  - Mitigation Area A, Killingholme Marshes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C000"/>
                </a:solidFill>
              </a:rPr>
              <a:t>Able Logistics Park – mitigation at Halton Marshes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C000"/>
                </a:solidFill>
              </a:rPr>
              <a:t>Potential development of remainder of Killingholme Marshes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C000"/>
                </a:solidFill>
              </a:rPr>
              <a:t>Opportunity to provide a single mitigation habitat area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866" y="236321"/>
            <a:ext cx="5340403" cy="459577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2308354" y="731094"/>
            <a:ext cx="8417161" cy="460375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Scheme objectives</a:t>
            </a:r>
            <a:br>
              <a:rPr lang="en-GB" dirty="0">
                <a:solidFill>
                  <a:srgbClr val="FFC000"/>
                </a:solidFill>
              </a:rPr>
            </a:b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803597" y="4543552"/>
            <a:ext cx="5265460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Hatched areas denote the required mitigation AREA for various development options, and do NOT indicate the specific location of allocation, it </a:t>
            </a:r>
            <a:r>
              <a:rPr lang="en-US" sz="1050" b="1" dirty="0" smtClean="0"/>
              <a:t>demonstrates </a:t>
            </a:r>
            <a:r>
              <a:rPr lang="en-US" sz="1050" b="1" dirty="0"/>
              <a:t>the site is large enough to accommodate the requirements of separate development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30867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0780" y="1955077"/>
            <a:ext cx="8088313" cy="460375"/>
          </a:xfrm>
          <a:prstGeom prst="rect">
            <a:avLst/>
          </a:prstGeom>
        </p:spPr>
        <p:txBody>
          <a:bodyPr/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	Halton Marshes Wet Grassland : detailed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3_design_annotation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25" b="39194"/>
          <a:stretch/>
        </p:blipFill>
        <p:spPr>
          <a:xfrm>
            <a:off x="-190918" y="-1556083"/>
            <a:ext cx="9495692" cy="681789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97642" y="-1405689"/>
            <a:ext cx="3946358" cy="1488556"/>
          </a:xfrm>
          <a:prstGeom prst="rect">
            <a:avLst/>
          </a:prstGeom>
        </p:spPr>
        <p:txBody>
          <a:bodyPr/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561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LIDAR data shows low lying ground which are utilized within the design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3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1009502"/>
            <a:ext cx="9015645" cy="30052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80576" y="1629974"/>
            <a:ext cx="2946400" cy="2000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971138" y="668928"/>
            <a:ext cx="965277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boundary ditch and hedgerow bank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055" y="3985959"/>
            <a:ext cx="1037491" cy="6309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30m</a:t>
            </a:r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operational buffer to be seeded and managed for diverse neutral grassland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8498" y="2004435"/>
            <a:ext cx="965277" cy="94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971138" y="1854216"/>
            <a:ext cx="119580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Northern field existing grassland to be retained and managed to encourage diverse neutral grassland sward. Inter-sowing with wildflower species if required.</a:t>
            </a:r>
          </a:p>
          <a:p>
            <a:endParaRPr lang="en-GB" sz="700" b="1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Field drains to be severed / blocked to increase soil moisture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8498" y="2004435"/>
            <a:ext cx="96527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Southern fields to be reseeded only in areas of bare ground following completion of the works. Seed mix to be agreed by NLC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33879" y="900215"/>
            <a:ext cx="452521" cy="371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719120" y="856455"/>
            <a:ext cx="108203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Existing vegetated </a:t>
            </a:r>
            <a:r>
              <a:rPr lang="en-GB" sz="700" b="1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soke</a:t>
            </a:r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dyke and boundary hedgerow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9074" y="1002547"/>
            <a:ext cx="723570" cy="269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024934" y="545192"/>
            <a:ext cx="1037491" cy="846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15m</a:t>
            </a:r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wide wild bird </a:t>
            </a:r>
            <a:r>
              <a:rPr lang="en-GB" sz="700" b="1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coverstrip</a:t>
            </a:r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Species to be seeded include: Kale</a:t>
            </a:r>
          </a:p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Quinoa</a:t>
            </a:r>
          </a:p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Mustard and </a:t>
            </a:r>
          </a:p>
          <a:p>
            <a:r>
              <a:rPr lang="en-GB" sz="7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Oilseed</a:t>
            </a:r>
            <a:endParaRPr lang="en-GB" sz="7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" grpId="0" animBg="1"/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7054" y="2"/>
            <a:ext cx="8088313" cy="460375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HMWG : extent of earthworks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391" y="4702639"/>
            <a:ext cx="457200" cy="428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4" y="545441"/>
            <a:ext cx="3726136" cy="417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6154" y="943524"/>
            <a:ext cx="3933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Scheme has been designed with a balanced “cut and fill”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~10 km of scrapes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Material arising from scrapes remains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Yellow areas are for deposition, typically </a:t>
            </a:r>
            <a:r>
              <a:rPr lang="en-GB" sz="2000" b="1" dirty="0" err="1" smtClean="0"/>
              <a:t>125mm</a:t>
            </a:r>
            <a:r>
              <a:rPr lang="en-GB" sz="2000" b="1" dirty="0" smtClean="0"/>
              <a:t>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Creates additional habitat diversity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96940" y="3498069"/>
            <a:ext cx="3429791" cy="1181861"/>
            <a:chOff x="5096940" y="3498069"/>
            <a:chExt cx="3429791" cy="11818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940" y="3498069"/>
              <a:ext cx="2738700" cy="11296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13020" y="4402931"/>
              <a:ext cx="1613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Cross section of scrape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21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site</a:t>
            </a:r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96" b="13696"/>
          <a:stretch>
            <a:fillRect/>
          </a:stretch>
        </p:blipFill>
        <p:spPr>
          <a:xfrm>
            <a:off x="-1482490" y="2"/>
            <a:ext cx="10626490" cy="5143500"/>
          </a:xfrm>
          <a:effectLst>
            <a:outerShdw blurRad="25400" dist="127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2"/>
          <p:cNvSpPr/>
          <p:nvPr/>
        </p:nvSpPr>
        <p:spPr>
          <a:xfrm>
            <a:off x="1345566" y="861842"/>
            <a:ext cx="4328740" cy="4267949"/>
          </a:xfrm>
          <a:custGeom>
            <a:avLst/>
            <a:gdLst>
              <a:gd name="connsiteX0" fmla="*/ 0 w 3708400"/>
              <a:gd name="connsiteY0" fmla="*/ 127000 h 3437467"/>
              <a:gd name="connsiteX1" fmla="*/ 1210733 w 3708400"/>
              <a:gd name="connsiteY1" fmla="*/ 67733 h 3437467"/>
              <a:gd name="connsiteX2" fmla="*/ 1193800 w 3708400"/>
              <a:gd name="connsiteY2" fmla="*/ 8467 h 3437467"/>
              <a:gd name="connsiteX3" fmla="*/ 2108200 w 3708400"/>
              <a:gd name="connsiteY3" fmla="*/ 0 h 3437467"/>
              <a:gd name="connsiteX4" fmla="*/ 2133600 w 3708400"/>
              <a:gd name="connsiteY4" fmla="*/ 59267 h 3437467"/>
              <a:gd name="connsiteX5" fmla="*/ 1955800 w 3708400"/>
              <a:gd name="connsiteY5" fmla="*/ 110067 h 3437467"/>
              <a:gd name="connsiteX6" fmla="*/ 1972733 w 3708400"/>
              <a:gd name="connsiteY6" fmla="*/ 169333 h 3437467"/>
              <a:gd name="connsiteX7" fmla="*/ 1439333 w 3708400"/>
              <a:gd name="connsiteY7" fmla="*/ 203200 h 3437467"/>
              <a:gd name="connsiteX8" fmla="*/ 3708400 w 3708400"/>
              <a:gd name="connsiteY8" fmla="*/ 3115733 h 3437467"/>
              <a:gd name="connsiteX9" fmla="*/ 3564466 w 3708400"/>
              <a:gd name="connsiteY9" fmla="*/ 3098800 h 3437467"/>
              <a:gd name="connsiteX10" fmla="*/ 3369733 w 3708400"/>
              <a:gd name="connsiteY10" fmla="*/ 3115733 h 3437467"/>
              <a:gd name="connsiteX11" fmla="*/ 3149600 w 3708400"/>
              <a:gd name="connsiteY11" fmla="*/ 3175000 h 3437467"/>
              <a:gd name="connsiteX12" fmla="*/ 2667000 w 3708400"/>
              <a:gd name="connsiteY12" fmla="*/ 3318933 h 3437467"/>
              <a:gd name="connsiteX13" fmla="*/ 2362200 w 3708400"/>
              <a:gd name="connsiteY13" fmla="*/ 3403600 h 3437467"/>
              <a:gd name="connsiteX14" fmla="*/ 474133 w 3708400"/>
              <a:gd name="connsiteY14" fmla="*/ 3437467 h 3437467"/>
              <a:gd name="connsiteX15" fmla="*/ 347133 w 3708400"/>
              <a:gd name="connsiteY15" fmla="*/ 3183467 h 3437467"/>
              <a:gd name="connsiteX16" fmla="*/ 330200 w 3708400"/>
              <a:gd name="connsiteY16" fmla="*/ 2971800 h 3437467"/>
              <a:gd name="connsiteX17" fmla="*/ 313266 w 3708400"/>
              <a:gd name="connsiteY17" fmla="*/ 2709333 h 3437467"/>
              <a:gd name="connsiteX18" fmla="*/ 330200 w 3708400"/>
              <a:gd name="connsiteY18" fmla="*/ 2556933 h 3437467"/>
              <a:gd name="connsiteX19" fmla="*/ 270933 w 3708400"/>
              <a:gd name="connsiteY19" fmla="*/ 2446867 h 3437467"/>
              <a:gd name="connsiteX20" fmla="*/ 287866 w 3708400"/>
              <a:gd name="connsiteY20" fmla="*/ 2311400 h 3437467"/>
              <a:gd name="connsiteX21" fmla="*/ 279400 w 3708400"/>
              <a:gd name="connsiteY21" fmla="*/ 2159000 h 3437467"/>
              <a:gd name="connsiteX22" fmla="*/ 254000 w 3708400"/>
              <a:gd name="connsiteY22" fmla="*/ 2057400 h 3437467"/>
              <a:gd name="connsiteX23" fmla="*/ 296333 w 3708400"/>
              <a:gd name="connsiteY23" fmla="*/ 1955800 h 3437467"/>
              <a:gd name="connsiteX24" fmla="*/ 270933 w 3708400"/>
              <a:gd name="connsiteY24" fmla="*/ 1820333 h 3437467"/>
              <a:gd name="connsiteX25" fmla="*/ 237066 w 3708400"/>
              <a:gd name="connsiteY25" fmla="*/ 1693333 h 3437467"/>
              <a:gd name="connsiteX26" fmla="*/ 228600 w 3708400"/>
              <a:gd name="connsiteY26" fmla="*/ 1557867 h 3437467"/>
              <a:gd name="connsiteX27" fmla="*/ 237066 w 3708400"/>
              <a:gd name="connsiteY27" fmla="*/ 1413933 h 3437467"/>
              <a:gd name="connsiteX28" fmla="*/ 245533 w 3708400"/>
              <a:gd name="connsiteY28" fmla="*/ 1278467 h 3437467"/>
              <a:gd name="connsiteX29" fmla="*/ 228600 w 3708400"/>
              <a:gd name="connsiteY29" fmla="*/ 1143000 h 3437467"/>
              <a:gd name="connsiteX30" fmla="*/ 203200 w 3708400"/>
              <a:gd name="connsiteY30" fmla="*/ 1016000 h 3437467"/>
              <a:gd name="connsiteX31" fmla="*/ 169333 w 3708400"/>
              <a:gd name="connsiteY31" fmla="*/ 905933 h 3437467"/>
              <a:gd name="connsiteX32" fmla="*/ 118533 w 3708400"/>
              <a:gd name="connsiteY32" fmla="*/ 804333 h 3437467"/>
              <a:gd name="connsiteX33" fmla="*/ 67733 w 3708400"/>
              <a:gd name="connsiteY33" fmla="*/ 719667 h 3437467"/>
              <a:gd name="connsiteX34" fmla="*/ 50800 w 3708400"/>
              <a:gd name="connsiteY34" fmla="*/ 651933 h 3437467"/>
              <a:gd name="connsiteX35" fmla="*/ 50800 w 3708400"/>
              <a:gd name="connsiteY35" fmla="*/ 533400 h 3437467"/>
              <a:gd name="connsiteX36" fmla="*/ 42333 w 3708400"/>
              <a:gd name="connsiteY36" fmla="*/ 448733 h 3437467"/>
              <a:gd name="connsiteX37" fmla="*/ 50800 w 3708400"/>
              <a:gd name="connsiteY37" fmla="*/ 304800 h 3437467"/>
              <a:gd name="connsiteX38" fmla="*/ 50800 w 3708400"/>
              <a:gd name="connsiteY38" fmla="*/ 203200 h 3437467"/>
              <a:gd name="connsiteX39" fmla="*/ 0 w 3708400"/>
              <a:gd name="connsiteY39" fmla="*/ 127000 h 3437467"/>
              <a:gd name="connsiteX0" fmla="*/ 0 w 3708400"/>
              <a:gd name="connsiteY0" fmla="*/ 127000 h 3437467"/>
              <a:gd name="connsiteX1" fmla="*/ 1210733 w 3708400"/>
              <a:gd name="connsiteY1" fmla="*/ 67733 h 3437467"/>
              <a:gd name="connsiteX2" fmla="*/ 1193800 w 3708400"/>
              <a:gd name="connsiteY2" fmla="*/ 8467 h 3437467"/>
              <a:gd name="connsiteX3" fmla="*/ 1503901 w 3708400"/>
              <a:gd name="connsiteY3" fmla="*/ 0 h 3437467"/>
              <a:gd name="connsiteX4" fmla="*/ 2133600 w 3708400"/>
              <a:gd name="connsiteY4" fmla="*/ 59267 h 3437467"/>
              <a:gd name="connsiteX5" fmla="*/ 1955800 w 3708400"/>
              <a:gd name="connsiteY5" fmla="*/ 110067 h 3437467"/>
              <a:gd name="connsiteX6" fmla="*/ 1972733 w 3708400"/>
              <a:gd name="connsiteY6" fmla="*/ 169333 h 3437467"/>
              <a:gd name="connsiteX7" fmla="*/ 1439333 w 3708400"/>
              <a:gd name="connsiteY7" fmla="*/ 203200 h 3437467"/>
              <a:gd name="connsiteX8" fmla="*/ 3708400 w 3708400"/>
              <a:gd name="connsiteY8" fmla="*/ 3115733 h 3437467"/>
              <a:gd name="connsiteX9" fmla="*/ 3564466 w 3708400"/>
              <a:gd name="connsiteY9" fmla="*/ 3098800 h 3437467"/>
              <a:gd name="connsiteX10" fmla="*/ 3369733 w 3708400"/>
              <a:gd name="connsiteY10" fmla="*/ 3115733 h 3437467"/>
              <a:gd name="connsiteX11" fmla="*/ 3149600 w 3708400"/>
              <a:gd name="connsiteY11" fmla="*/ 3175000 h 3437467"/>
              <a:gd name="connsiteX12" fmla="*/ 2667000 w 3708400"/>
              <a:gd name="connsiteY12" fmla="*/ 3318933 h 3437467"/>
              <a:gd name="connsiteX13" fmla="*/ 2362200 w 3708400"/>
              <a:gd name="connsiteY13" fmla="*/ 3403600 h 3437467"/>
              <a:gd name="connsiteX14" fmla="*/ 474133 w 3708400"/>
              <a:gd name="connsiteY14" fmla="*/ 3437467 h 3437467"/>
              <a:gd name="connsiteX15" fmla="*/ 347133 w 3708400"/>
              <a:gd name="connsiteY15" fmla="*/ 3183467 h 3437467"/>
              <a:gd name="connsiteX16" fmla="*/ 330200 w 3708400"/>
              <a:gd name="connsiteY16" fmla="*/ 2971800 h 3437467"/>
              <a:gd name="connsiteX17" fmla="*/ 313266 w 3708400"/>
              <a:gd name="connsiteY17" fmla="*/ 2709333 h 3437467"/>
              <a:gd name="connsiteX18" fmla="*/ 330200 w 3708400"/>
              <a:gd name="connsiteY18" fmla="*/ 2556933 h 3437467"/>
              <a:gd name="connsiteX19" fmla="*/ 270933 w 3708400"/>
              <a:gd name="connsiteY19" fmla="*/ 2446867 h 3437467"/>
              <a:gd name="connsiteX20" fmla="*/ 287866 w 3708400"/>
              <a:gd name="connsiteY20" fmla="*/ 2311400 h 3437467"/>
              <a:gd name="connsiteX21" fmla="*/ 279400 w 3708400"/>
              <a:gd name="connsiteY21" fmla="*/ 2159000 h 3437467"/>
              <a:gd name="connsiteX22" fmla="*/ 254000 w 3708400"/>
              <a:gd name="connsiteY22" fmla="*/ 2057400 h 3437467"/>
              <a:gd name="connsiteX23" fmla="*/ 296333 w 3708400"/>
              <a:gd name="connsiteY23" fmla="*/ 1955800 h 3437467"/>
              <a:gd name="connsiteX24" fmla="*/ 270933 w 3708400"/>
              <a:gd name="connsiteY24" fmla="*/ 1820333 h 3437467"/>
              <a:gd name="connsiteX25" fmla="*/ 237066 w 3708400"/>
              <a:gd name="connsiteY25" fmla="*/ 1693333 h 3437467"/>
              <a:gd name="connsiteX26" fmla="*/ 228600 w 3708400"/>
              <a:gd name="connsiteY26" fmla="*/ 1557867 h 3437467"/>
              <a:gd name="connsiteX27" fmla="*/ 237066 w 3708400"/>
              <a:gd name="connsiteY27" fmla="*/ 1413933 h 3437467"/>
              <a:gd name="connsiteX28" fmla="*/ 245533 w 3708400"/>
              <a:gd name="connsiteY28" fmla="*/ 1278467 h 3437467"/>
              <a:gd name="connsiteX29" fmla="*/ 228600 w 3708400"/>
              <a:gd name="connsiteY29" fmla="*/ 1143000 h 3437467"/>
              <a:gd name="connsiteX30" fmla="*/ 203200 w 3708400"/>
              <a:gd name="connsiteY30" fmla="*/ 1016000 h 3437467"/>
              <a:gd name="connsiteX31" fmla="*/ 169333 w 3708400"/>
              <a:gd name="connsiteY31" fmla="*/ 905933 h 3437467"/>
              <a:gd name="connsiteX32" fmla="*/ 118533 w 3708400"/>
              <a:gd name="connsiteY32" fmla="*/ 804333 h 3437467"/>
              <a:gd name="connsiteX33" fmla="*/ 67733 w 3708400"/>
              <a:gd name="connsiteY33" fmla="*/ 719667 h 3437467"/>
              <a:gd name="connsiteX34" fmla="*/ 50800 w 3708400"/>
              <a:gd name="connsiteY34" fmla="*/ 651933 h 3437467"/>
              <a:gd name="connsiteX35" fmla="*/ 50800 w 3708400"/>
              <a:gd name="connsiteY35" fmla="*/ 533400 h 3437467"/>
              <a:gd name="connsiteX36" fmla="*/ 42333 w 3708400"/>
              <a:gd name="connsiteY36" fmla="*/ 448733 h 3437467"/>
              <a:gd name="connsiteX37" fmla="*/ 50800 w 3708400"/>
              <a:gd name="connsiteY37" fmla="*/ 304800 h 3437467"/>
              <a:gd name="connsiteX38" fmla="*/ 50800 w 3708400"/>
              <a:gd name="connsiteY38" fmla="*/ 203200 h 3437467"/>
              <a:gd name="connsiteX39" fmla="*/ 0 w 3708400"/>
              <a:gd name="connsiteY39" fmla="*/ 127000 h 3437467"/>
              <a:gd name="connsiteX0" fmla="*/ 0 w 3708400"/>
              <a:gd name="connsiteY0" fmla="*/ 118533 h 3429000"/>
              <a:gd name="connsiteX1" fmla="*/ 1210733 w 3708400"/>
              <a:gd name="connsiteY1" fmla="*/ 59266 h 3429000"/>
              <a:gd name="connsiteX2" fmla="*/ 1193800 w 3708400"/>
              <a:gd name="connsiteY2" fmla="*/ 0 h 3429000"/>
              <a:gd name="connsiteX3" fmla="*/ 2133600 w 3708400"/>
              <a:gd name="connsiteY3" fmla="*/ 50800 h 3429000"/>
              <a:gd name="connsiteX4" fmla="*/ 1955800 w 3708400"/>
              <a:gd name="connsiteY4" fmla="*/ 101600 h 3429000"/>
              <a:gd name="connsiteX5" fmla="*/ 1972733 w 3708400"/>
              <a:gd name="connsiteY5" fmla="*/ 160866 h 3429000"/>
              <a:gd name="connsiteX6" fmla="*/ 1439333 w 3708400"/>
              <a:gd name="connsiteY6" fmla="*/ 194733 h 3429000"/>
              <a:gd name="connsiteX7" fmla="*/ 3708400 w 3708400"/>
              <a:gd name="connsiteY7" fmla="*/ 3107266 h 3429000"/>
              <a:gd name="connsiteX8" fmla="*/ 3564466 w 3708400"/>
              <a:gd name="connsiteY8" fmla="*/ 3090333 h 3429000"/>
              <a:gd name="connsiteX9" fmla="*/ 3369733 w 3708400"/>
              <a:gd name="connsiteY9" fmla="*/ 3107266 h 3429000"/>
              <a:gd name="connsiteX10" fmla="*/ 3149600 w 3708400"/>
              <a:gd name="connsiteY10" fmla="*/ 3166533 h 3429000"/>
              <a:gd name="connsiteX11" fmla="*/ 2667000 w 3708400"/>
              <a:gd name="connsiteY11" fmla="*/ 3310466 h 3429000"/>
              <a:gd name="connsiteX12" fmla="*/ 2362200 w 3708400"/>
              <a:gd name="connsiteY12" fmla="*/ 3395133 h 3429000"/>
              <a:gd name="connsiteX13" fmla="*/ 474133 w 3708400"/>
              <a:gd name="connsiteY13" fmla="*/ 3429000 h 3429000"/>
              <a:gd name="connsiteX14" fmla="*/ 347133 w 3708400"/>
              <a:gd name="connsiteY14" fmla="*/ 3175000 h 3429000"/>
              <a:gd name="connsiteX15" fmla="*/ 330200 w 3708400"/>
              <a:gd name="connsiteY15" fmla="*/ 2963333 h 3429000"/>
              <a:gd name="connsiteX16" fmla="*/ 313266 w 3708400"/>
              <a:gd name="connsiteY16" fmla="*/ 2700866 h 3429000"/>
              <a:gd name="connsiteX17" fmla="*/ 330200 w 3708400"/>
              <a:gd name="connsiteY17" fmla="*/ 2548466 h 3429000"/>
              <a:gd name="connsiteX18" fmla="*/ 270933 w 3708400"/>
              <a:gd name="connsiteY18" fmla="*/ 2438400 h 3429000"/>
              <a:gd name="connsiteX19" fmla="*/ 287866 w 3708400"/>
              <a:gd name="connsiteY19" fmla="*/ 2302933 h 3429000"/>
              <a:gd name="connsiteX20" fmla="*/ 279400 w 3708400"/>
              <a:gd name="connsiteY20" fmla="*/ 2150533 h 3429000"/>
              <a:gd name="connsiteX21" fmla="*/ 254000 w 3708400"/>
              <a:gd name="connsiteY21" fmla="*/ 2048933 h 3429000"/>
              <a:gd name="connsiteX22" fmla="*/ 296333 w 3708400"/>
              <a:gd name="connsiteY22" fmla="*/ 1947333 h 3429000"/>
              <a:gd name="connsiteX23" fmla="*/ 270933 w 3708400"/>
              <a:gd name="connsiteY23" fmla="*/ 1811866 h 3429000"/>
              <a:gd name="connsiteX24" fmla="*/ 237066 w 3708400"/>
              <a:gd name="connsiteY24" fmla="*/ 1684866 h 3429000"/>
              <a:gd name="connsiteX25" fmla="*/ 228600 w 3708400"/>
              <a:gd name="connsiteY25" fmla="*/ 1549400 h 3429000"/>
              <a:gd name="connsiteX26" fmla="*/ 237066 w 3708400"/>
              <a:gd name="connsiteY26" fmla="*/ 1405466 h 3429000"/>
              <a:gd name="connsiteX27" fmla="*/ 245533 w 3708400"/>
              <a:gd name="connsiteY27" fmla="*/ 1270000 h 3429000"/>
              <a:gd name="connsiteX28" fmla="*/ 228600 w 3708400"/>
              <a:gd name="connsiteY28" fmla="*/ 1134533 h 3429000"/>
              <a:gd name="connsiteX29" fmla="*/ 203200 w 3708400"/>
              <a:gd name="connsiteY29" fmla="*/ 1007533 h 3429000"/>
              <a:gd name="connsiteX30" fmla="*/ 169333 w 3708400"/>
              <a:gd name="connsiteY30" fmla="*/ 897466 h 3429000"/>
              <a:gd name="connsiteX31" fmla="*/ 118533 w 3708400"/>
              <a:gd name="connsiteY31" fmla="*/ 795866 h 3429000"/>
              <a:gd name="connsiteX32" fmla="*/ 67733 w 3708400"/>
              <a:gd name="connsiteY32" fmla="*/ 711200 h 3429000"/>
              <a:gd name="connsiteX33" fmla="*/ 50800 w 3708400"/>
              <a:gd name="connsiteY33" fmla="*/ 643466 h 3429000"/>
              <a:gd name="connsiteX34" fmla="*/ 50800 w 3708400"/>
              <a:gd name="connsiteY34" fmla="*/ 524933 h 3429000"/>
              <a:gd name="connsiteX35" fmla="*/ 42333 w 3708400"/>
              <a:gd name="connsiteY35" fmla="*/ 440266 h 3429000"/>
              <a:gd name="connsiteX36" fmla="*/ 50800 w 3708400"/>
              <a:gd name="connsiteY36" fmla="*/ 296333 h 3429000"/>
              <a:gd name="connsiteX37" fmla="*/ 50800 w 3708400"/>
              <a:gd name="connsiteY37" fmla="*/ 194733 h 3429000"/>
              <a:gd name="connsiteX38" fmla="*/ 0 w 3708400"/>
              <a:gd name="connsiteY38" fmla="*/ 118533 h 3429000"/>
              <a:gd name="connsiteX0" fmla="*/ 0 w 3708400"/>
              <a:gd name="connsiteY0" fmla="*/ 118533 h 3429000"/>
              <a:gd name="connsiteX1" fmla="*/ 1210733 w 3708400"/>
              <a:gd name="connsiteY1" fmla="*/ 59266 h 3429000"/>
              <a:gd name="connsiteX2" fmla="*/ 1193800 w 3708400"/>
              <a:gd name="connsiteY2" fmla="*/ 0 h 3429000"/>
              <a:gd name="connsiteX3" fmla="*/ 1955800 w 3708400"/>
              <a:gd name="connsiteY3" fmla="*/ 101600 h 3429000"/>
              <a:gd name="connsiteX4" fmla="*/ 1972733 w 3708400"/>
              <a:gd name="connsiteY4" fmla="*/ 160866 h 3429000"/>
              <a:gd name="connsiteX5" fmla="*/ 1439333 w 3708400"/>
              <a:gd name="connsiteY5" fmla="*/ 194733 h 3429000"/>
              <a:gd name="connsiteX6" fmla="*/ 3708400 w 3708400"/>
              <a:gd name="connsiteY6" fmla="*/ 3107266 h 3429000"/>
              <a:gd name="connsiteX7" fmla="*/ 3564466 w 3708400"/>
              <a:gd name="connsiteY7" fmla="*/ 3090333 h 3429000"/>
              <a:gd name="connsiteX8" fmla="*/ 3369733 w 3708400"/>
              <a:gd name="connsiteY8" fmla="*/ 3107266 h 3429000"/>
              <a:gd name="connsiteX9" fmla="*/ 3149600 w 3708400"/>
              <a:gd name="connsiteY9" fmla="*/ 3166533 h 3429000"/>
              <a:gd name="connsiteX10" fmla="*/ 2667000 w 3708400"/>
              <a:gd name="connsiteY10" fmla="*/ 3310466 h 3429000"/>
              <a:gd name="connsiteX11" fmla="*/ 2362200 w 3708400"/>
              <a:gd name="connsiteY11" fmla="*/ 3395133 h 3429000"/>
              <a:gd name="connsiteX12" fmla="*/ 474133 w 3708400"/>
              <a:gd name="connsiteY12" fmla="*/ 3429000 h 3429000"/>
              <a:gd name="connsiteX13" fmla="*/ 347133 w 3708400"/>
              <a:gd name="connsiteY13" fmla="*/ 3175000 h 3429000"/>
              <a:gd name="connsiteX14" fmla="*/ 330200 w 3708400"/>
              <a:gd name="connsiteY14" fmla="*/ 2963333 h 3429000"/>
              <a:gd name="connsiteX15" fmla="*/ 313266 w 3708400"/>
              <a:gd name="connsiteY15" fmla="*/ 2700866 h 3429000"/>
              <a:gd name="connsiteX16" fmla="*/ 330200 w 3708400"/>
              <a:gd name="connsiteY16" fmla="*/ 2548466 h 3429000"/>
              <a:gd name="connsiteX17" fmla="*/ 270933 w 3708400"/>
              <a:gd name="connsiteY17" fmla="*/ 2438400 h 3429000"/>
              <a:gd name="connsiteX18" fmla="*/ 287866 w 3708400"/>
              <a:gd name="connsiteY18" fmla="*/ 2302933 h 3429000"/>
              <a:gd name="connsiteX19" fmla="*/ 279400 w 3708400"/>
              <a:gd name="connsiteY19" fmla="*/ 2150533 h 3429000"/>
              <a:gd name="connsiteX20" fmla="*/ 254000 w 3708400"/>
              <a:gd name="connsiteY20" fmla="*/ 2048933 h 3429000"/>
              <a:gd name="connsiteX21" fmla="*/ 296333 w 3708400"/>
              <a:gd name="connsiteY21" fmla="*/ 1947333 h 3429000"/>
              <a:gd name="connsiteX22" fmla="*/ 270933 w 3708400"/>
              <a:gd name="connsiteY22" fmla="*/ 1811866 h 3429000"/>
              <a:gd name="connsiteX23" fmla="*/ 237066 w 3708400"/>
              <a:gd name="connsiteY23" fmla="*/ 1684866 h 3429000"/>
              <a:gd name="connsiteX24" fmla="*/ 228600 w 3708400"/>
              <a:gd name="connsiteY24" fmla="*/ 1549400 h 3429000"/>
              <a:gd name="connsiteX25" fmla="*/ 237066 w 3708400"/>
              <a:gd name="connsiteY25" fmla="*/ 1405466 h 3429000"/>
              <a:gd name="connsiteX26" fmla="*/ 245533 w 3708400"/>
              <a:gd name="connsiteY26" fmla="*/ 1270000 h 3429000"/>
              <a:gd name="connsiteX27" fmla="*/ 228600 w 3708400"/>
              <a:gd name="connsiteY27" fmla="*/ 1134533 h 3429000"/>
              <a:gd name="connsiteX28" fmla="*/ 203200 w 3708400"/>
              <a:gd name="connsiteY28" fmla="*/ 1007533 h 3429000"/>
              <a:gd name="connsiteX29" fmla="*/ 169333 w 3708400"/>
              <a:gd name="connsiteY29" fmla="*/ 897466 h 3429000"/>
              <a:gd name="connsiteX30" fmla="*/ 118533 w 3708400"/>
              <a:gd name="connsiteY30" fmla="*/ 795866 h 3429000"/>
              <a:gd name="connsiteX31" fmla="*/ 67733 w 3708400"/>
              <a:gd name="connsiteY31" fmla="*/ 711200 h 3429000"/>
              <a:gd name="connsiteX32" fmla="*/ 50800 w 3708400"/>
              <a:gd name="connsiteY32" fmla="*/ 643466 h 3429000"/>
              <a:gd name="connsiteX33" fmla="*/ 50800 w 3708400"/>
              <a:gd name="connsiteY33" fmla="*/ 524933 h 3429000"/>
              <a:gd name="connsiteX34" fmla="*/ 42333 w 3708400"/>
              <a:gd name="connsiteY34" fmla="*/ 440266 h 3429000"/>
              <a:gd name="connsiteX35" fmla="*/ 50800 w 3708400"/>
              <a:gd name="connsiteY35" fmla="*/ 296333 h 3429000"/>
              <a:gd name="connsiteX36" fmla="*/ 50800 w 3708400"/>
              <a:gd name="connsiteY36" fmla="*/ 194733 h 3429000"/>
              <a:gd name="connsiteX37" fmla="*/ 0 w 3708400"/>
              <a:gd name="connsiteY37" fmla="*/ 118533 h 3429000"/>
              <a:gd name="connsiteX0" fmla="*/ 0 w 3708400"/>
              <a:gd name="connsiteY0" fmla="*/ 118533 h 3429000"/>
              <a:gd name="connsiteX1" fmla="*/ 1210733 w 3708400"/>
              <a:gd name="connsiteY1" fmla="*/ 59266 h 3429000"/>
              <a:gd name="connsiteX2" fmla="*/ 1193800 w 3708400"/>
              <a:gd name="connsiteY2" fmla="*/ 0 h 3429000"/>
              <a:gd name="connsiteX3" fmla="*/ 1972733 w 3708400"/>
              <a:gd name="connsiteY3" fmla="*/ 160866 h 3429000"/>
              <a:gd name="connsiteX4" fmla="*/ 1439333 w 3708400"/>
              <a:gd name="connsiteY4" fmla="*/ 194733 h 3429000"/>
              <a:gd name="connsiteX5" fmla="*/ 3708400 w 3708400"/>
              <a:gd name="connsiteY5" fmla="*/ 3107266 h 3429000"/>
              <a:gd name="connsiteX6" fmla="*/ 3564466 w 3708400"/>
              <a:gd name="connsiteY6" fmla="*/ 3090333 h 3429000"/>
              <a:gd name="connsiteX7" fmla="*/ 3369733 w 3708400"/>
              <a:gd name="connsiteY7" fmla="*/ 3107266 h 3429000"/>
              <a:gd name="connsiteX8" fmla="*/ 3149600 w 3708400"/>
              <a:gd name="connsiteY8" fmla="*/ 3166533 h 3429000"/>
              <a:gd name="connsiteX9" fmla="*/ 2667000 w 3708400"/>
              <a:gd name="connsiteY9" fmla="*/ 3310466 h 3429000"/>
              <a:gd name="connsiteX10" fmla="*/ 2362200 w 3708400"/>
              <a:gd name="connsiteY10" fmla="*/ 3395133 h 3429000"/>
              <a:gd name="connsiteX11" fmla="*/ 474133 w 3708400"/>
              <a:gd name="connsiteY11" fmla="*/ 3429000 h 3429000"/>
              <a:gd name="connsiteX12" fmla="*/ 347133 w 3708400"/>
              <a:gd name="connsiteY12" fmla="*/ 3175000 h 3429000"/>
              <a:gd name="connsiteX13" fmla="*/ 330200 w 3708400"/>
              <a:gd name="connsiteY13" fmla="*/ 2963333 h 3429000"/>
              <a:gd name="connsiteX14" fmla="*/ 313266 w 3708400"/>
              <a:gd name="connsiteY14" fmla="*/ 2700866 h 3429000"/>
              <a:gd name="connsiteX15" fmla="*/ 330200 w 3708400"/>
              <a:gd name="connsiteY15" fmla="*/ 2548466 h 3429000"/>
              <a:gd name="connsiteX16" fmla="*/ 270933 w 3708400"/>
              <a:gd name="connsiteY16" fmla="*/ 2438400 h 3429000"/>
              <a:gd name="connsiteX17" fmla="*/ 287866 w 3708400"/>
              <a:gd name="connsiteY17" fmla="*/ 2302933 h 3429000"/>
              <a:gd name="connsiteX18" fmla="*/ 279400 w 3708400"/>
              <a:gd name="connsiteY18" fmla="*/ 2150533 h 3429000"/>
              <a:gd name="connsiteX19" fmla="*/ 254000 w 3708400"/>
              <a:gd name="connsiteY19" fmla="*/ 2048933 h 3429000"/>
              <a:gd name="connsiteX20" fmla="*/ 296333 w 3708400"/>
              <a:gd name="connsiteY20" fmla="*/ 1947333 h 3429000"/>
              <a:gd name="connsiteX21" fmla="*/ 270933 w 3708400"/>
              <a:gd name="connsiteY21" fmla="*/ 1811866 h 3429000"/>
              <a:gd name="connsiteX22" fmla="*/ 237066 w 3708400"/>
              <a:gd name="connsiteY22" fmla="*/ 1684866 h 3429000"/>
              <a:gd name="connsiteX23" fmla="*/ 228600 w 3708400"/>
              <a:gd name="connsiteY23" fmla="*/ 1549400 h 3429000"/>
              <a:gd name="connsiteX24" fmla="*/ 237066 w 3708400"/>
              <a:gd name="connsiteY24" fmla="*/ 1405466 h 3429000"/>
              <a:gd name="connsiteX25" fmla="*/ 245533 w 3708400"/>
              <a:gd name="connsiteY25" fmla="*/ 1270000 h 3429000"/>
              <a:gd name="connsiteX26" fmla="*/ 228600 w 3708400"/>
              <a:gd name="connsiteY26" fmla="*/ 1134533 h 3429000"/>
              <a:gd name="connsiteX27" fmla="*/ 203200 w 3708400"/>
              <a:gd name="connsiteY27" fmla="*/ 1007533 h 3429000"/>
              <a:gd name="connsiteX28" fmla="*/ 169333 w 3708400"/>
              <a:gd name="connsiteY28" fmla="*/ 897466 h 3429000"/>
              <a:gd name="connsiteX29" fmla="*/ 118533 w 3708400"/>
              <a:gd name="connsiteY29" fmla="*/ 795866 h 3429000"/>
              <a:gd name="connsiteX30" fmla="*/ 67733 w 3708400"/>
              <a:gd name="connsiteY30" fmla="*/ 711200 h 3429000"/>
              <a:gd name="connsiteX31" fmla="*/ 50800 w 3708400"/>
              <a:gd name="connsiteY31" fmla="*/ 643466 h 3429000"/>
              <a:gd name="connsiteX32" fmla="*/ 50800 w 3708400"/>
              <a:gd name="connsiteY32" fmla="*/ 524933 h 3429000"/>
              <a:gd name="connsiteX33" fmla="*/ 42333 w 3708400"/>
              <a:gd name="connsiteY33" fmla="*/ 440266 h 3429000"/>
              <a:gd name="connsiteX34" fmla="*/ 50800 w 3708400"/>
              <a:gd name="connsiteY34" fmla="*/ 296333 h 3429000"/>
              <a:gd name="connsiteX35" fmla="*/ 50800 w 3708400"/>
              <a:gd name="connsiteY35" fmla="*/ 194733 h 3429000"/>
              <a:gd name="connsiteX36" fmla="*/ 0 w 3708400"/>
              <a:gd name="connsiteY36" fmla="*/ 118533 h 3429000"/>
              <a:gd name="connsiteX0" fmla="*/ 0 w 3708400"/>
              <a:gd name="connsiteY0" fmla="*/ 118533 h 3429000"/>
              <a:gd name="connsiteX1" fmla="*/ 1210733 w 3708400"/>
              <a:gd name="connsiteY1" fmla="*/ 59266 h 3429000"/>
              <a:gd name="connsiteX2" fmla="*/ 1193800 w 3708400"/>
              <a:gd name="connsiteY2" fmla="*/ 0 h 3429000"/>
              <a:gd name="connsiteX3" fmla="*/ 1439333 w 3708400"/>
              <a:gd name="connsiteY3" fmla="*/ 194733 h 3429000"/>
              <a:gd name="connsiteX4" fmla="*/ 3708400 w 3708400"/>
              <a:gd name="connsiteY4" fmla="*/ 3107266 h 3429000"/>
              <a:gd name="connsiteX5" fmla="*/ 3564466 w 3708400"/>
              <a:gd name="connsiteY5" fmla="*/ 3090333 h 3429000"/>
              <a:gd name="connsiteX6" fmla="*/ 3369733 w 3708400"/>
              <a:gd name="connsiteY6" fmla="*/ 3107266 h 3429000"/>
              <a:gd name="connsiteX7" fmla="*/ 3149600 w 3708400"/>
              <a:gd name="connsiteY7" fmla="*/ 3166533 h 3429000"/>
              <a:gd name="connsiteX8" fmla="*/ 2667000 w 3708400"/>
              <a:gd name="connsiteY8" fmla="*/ 3310466 h 3429000"/>
              <a:gd name="connsiteX9" fmla="*/ 2362200 w 3708400"/>
              <a:gd name="connsiteY9" fmla="*/ 3395133 h 3429000"/>
              <a:gd name="connsiteX10" fmla="*/ 474133 w 3708400"/>
              <a:gd name="connsiteY10" fmla="*/ 3429000 h 3429000"/>
              <a:gd name="connsiteX11" fmla="*/ 347133 w 3708400"/>
              <a:gd name="connsiteY11" fmla="*/ 3175000 h 3429000"/>
              <a:gd name="connsiteX12" fmla="*/ 330200 w 3708400"/>
              <a:gd name="connsiteY12" fmla="*/ 2963333 h 3429000"/>
              <a:gd name="connsiteX13" fmla="*/ 313266 w 3708400"/>
              <a:gd name="connsiteY13" fmla="*/ 2700866 h 3429000"/>
              <a:gd name="connsiteX14" fmla="*/ 330200 w 3708400"/>
              <a:gd name="connsiteY14" fmla="*/ 2548466 h 3429000"/>
              <a:gd name="connsiteX15" fmla="*/ 270933 w 3708400"/>
              <a:gd name="connsiteY15" fmla="*/ 2438400 h 3429000"/>
              <a:gd name="connsiteX16" fmla="*/ 287866 w 3708400"/>
              <a:gd name="connsiteY16" fmla="*/ 2302933 h 3429000"/>
              <a:gd name="connsiteX17" fmla="*/ 279400 w 3708400"/>
              <a:gd name="connsiteY17" fmla="*/ 2150533 h 3429000"/>
              <a:gd name="connsiteX18" fmla="*/ 254000 w 3708400"/>
              <a:gd name="connsiteY18" fmla="*/ 2048933 h 3429000"/>
              <a:gd name="connsiteX19" fmla="*/ 296333 w 3708400"/>
              <a:gd name="connsiteY19" fmla="*/ 1947333 h 3429000"/>
              <a:gd name="connsiteX20" fmla="*/ 270933 w 3708400"/>
              <a:gd name="connsiteY20" fmla="*/ 1811866 h 3429000"/>
              <a:gd name="connsiteX21" fmla="*/ 237066 w 3708400"/>
              <a:gd name="connsiteY21" fmla="*/ 1684866 h 3429000"/>
              <a:gd name="connsiteX22" fmla="*/ 228600 w 3708400"/>
              <a:gd name="connsiteY22" fmla="*/ 1549400 h 3429000"/>
              <a:gd name="connsiteX23" fmla="*/ 237066 w 3708400"/>
              <a:gd name="connsiteY23" fmla="*/ 1405466 h 3429000"/>
              <a:gd name="connsiteX24" fmla="*/ 245533 w 3708400"/>
              <a:gd name="connsiteY24" fmla="*/ 1270000 h 3429000"/>
              <a:gd name="connsiteX25" fmla="*/ 228600 w 3708400"/>
              <a:gd name="connsiteY25" fmla="*/ 1134533 h 3429000"/>
              <a:gd name="connsiteX26" fmla="*/ 203200 w 3708400"/>
              <a:gd name="connsiteY26" fmla="*/ 1007533 h 3429000"/>
              <a:gd name="connsiteX27" fmla="*/ 169333 w 3708400"/>
              <a:gd name="connsiteY27" fmla="*/ 897466 h 3429000"/>
              <a:gd name="connsiteX28" fmla="*/ 118533 w 3708400"/>
              <a:gd name="connsiteY28" fmla="*/ 795866 h 3429000"/>
              <a:gd name="connsiteX29" fmla="*/ 67733 w 3708400"/>
              <a:gd name="connsiteY29" fmla="*/ 711200 h 3429000"/>
              <a:gd name="connsiteX30" fmla="*/ 50800 w 3708400"/>
              <a:gd name="connsiteY30" fmla="*/ 643466 h 3429000"/>
              <a:gd name="connsiteX31" fmla="*/ 50800 w 3708400"/>
              <a:gd name="connsiteY31" fmla="*/ 524933 h 3429000"/>
              <a:gd name="connsiteX32" fmla="*/ 42333 w 3708400"/>
              <a:gd name="connsiteY32" fmla="*/ 440266 h 3429000"/>
              <a:gd name="connsiteX33" fmla="*/ 50800 w 3708400"/>
              <a:gd name="connsiteY33" fmla="*/ 296333 h 3429000"/>
              <a:gd name="connsiteX34" fmla="*/ 50800 w 3708400"/>
              <a:gd name="connsiteY34" fmla="*/ 194733 h 3429000"/>
              <a:gd name="connsiteX35" fmla="*/ 0 w 3708400"/>
              <a:gd name="connsiteY35" fmla="*/ 118533 h 3429000"/>
              <a:gd name="connsiteX0" fmla="*/ 0 w 3708400"/>
              <a:gd name="connsiteY0" fmla="*/ 126485 h 3436952"/>
              <a:gd name="connsiteX1" fmla="*/ 1210733 w 3708400"/>
              <a:gd name="connsiteY1" fmla="*/ 67218 h 3436952"/>
              <a:gd name="connsiteX2" fmla="*/ 1249459 w 3708400"/>
              <a:gd name="connsiteY2" fmla="*/ 0 h 3436952"/>
              <a:gd name="connsiteX3" fmla="*/ 1439333 w 3708400"/>
              <a:gd name="connsiteY3" fmla="*/ 202685 h 3436952"/>
              <a:gd name="connsiteX4" fmla="*/ 3708400 w 3708400"/>
              <a:gd name="connsiteY4" fmla="*/ 3115218 h 3436952"/>
              <a:gd name="connsiteX5" fmla="*/ 3564466 w 3708400"/>
              <a:gd name="connsiteY5" fmla="*/ 3098285 h 3436952"/>
              <a:gd name="connsiteX6" fmla="*/ 3369733 w 3708400"/>
              <a:gd name="connsiteY6" fmla="*/ 3115218 h 3436952"/>
              <a:gd name="connsiteX7" fmla="*/ 3149600 w 3708400"/>
              <a:gd name="connsiteY7" fmla="*/ 3174485 h 3436952"/>
              <a:gd name="connsiteX8" fmla="*/ 2667000 w 3708400"/>
              <a:gd name="connsiteY8" fmla="*/ 3318418 h 3436952"/>
              <a:gd name="connsiteX9" fmla="*/ 2362200 w 3708400"/>
              <a:gd name="connsiteY9" fmla="*/ 3403085 h 3436952"/>
              <a:gd name="connsiteX10" fmla="*/ 474133 w 3708400"/>
              <a:gd name="connsiteY10" fmla="*/ 3436952 h 3436952"/>
              <a:gd name="connsiteX11" fmla="*/ 347133 w 3708400"/>
              <a:gd name="connsiteY11" fmla="*/ 3182952 h 3436952"/>
              <a:gd name="connsiteX12" fmla="*/ 330200 w 3708400"/>
              <a:gd name="connsiteY12" fmla="*/ 2971285 h 3436952"/>
              <a:gd name="connsiteX13" fmla="*/ 313266 w 3708400"/>
              <a:gd name="connsiteY13" fmla="*/ 2708818 h 3436952"/>
              <a:gd name="connsiteX14" fmla="*/ 330200 w 3708400"/>
              <a:gd name="connsiteY14" fmla="*/ 2556418 h 3436952"/>
              <a:gd name="connsiteX15" fmla="*/ 270933 w 3708400"/>
              <a:gd name="connsiteY15" fmla="*/ 2446352 h 3436952"/>
              <a:gd name="connsiteX16" fmla="*/ 287866 w 3708400"/>
              <a:gd name="connsiteY16" fmla="*/ 2310885 h 3436952"/>
              <a:gd name="connsiteX17" fmla="*/ 279400 w 3708400"/>
              <a:gd name="connsiteY17" fmla="*/ 2158485 h 3436952"/>
              <a:gd name="connsiteX18" fmla="*/ 254000 w 3708400"/>
              <a:gd name="connsiteY18" fmla="*/ 2056885 h 3436952"/>
              <a:gd name="connsiteX19" fmla="*/ 296333 w 3708400"/>
              <a:gd name="connsiteY19" fmla="*/ 1955285 h 3436952"/>
              <a:gd name="connsiteX20" fmla="*/ 270933 w 3708400"/>
              <a:gd name="connsiteY20" fmla="*/ 1819818 h 3436952"/>
              <a:gd name="connsiteX21" fmla="*/ 237066 w 3708400"/>
              <a:gd name="connsiteY21" fmla="*/ 1692818 h 3436952"/>
              <a:gd name="connsiteX22" fmla="*/ 228600 w 3708400"/>
              <a:gd name="connsiteY22" fmla="*/ 1557352 h 3436952"/>
              <a:gd name="connsiteX23" fmla="*/ 237066 w 3708400"/>
              <a:gd name="connsiteY23" fmla="*/ 1413418 h 3436952"/>
              <a:gd name="connsiteX24" fmla="*/ 245533 w 3708400"/>
              <a:gd name="connsiteY24" fmla="*/ 1277952 h 3436952"/>
              <a:gd name="connsiteX25" fmla="*/ 228600 w 3708400"/>
              <a:gd name="connsiteY25" fmla="*/ 1142485 h 3436952"/>
              <a:gd name="connsiteX26" fmla="*/ 203200 w 3708400"/>
              <a:gd name="connsiteY26" fmla="*/ 1015485 h 3436952"/>
              <a:gd name="connsiteX27" fmla="*/ 169333 w 3708400"/>
              <a:gd name="connsiteY27" fmla="*/ 905418 h 3436952"/>
              <a:gd name="connsiteX28" fmla="*/ 118533 w 3708400"/>
              <a:gd name="connsiteY28" fmla="*/ 803818 h 3436952"/>
              <a:gd name="connsiteX29" fmla="*/ 67733 w 3708400"/>
              <a:gd name="connsiteY29" fmla="*/ 719152 h 3436952"/>
              <a:gd name="connsiteX30" fmla="*/ 50800 w 3708400"/>
              <a:gd name="connsiteY30" fmla="*/ 651418 h 3436952"/>
              <a:gd name="connsiteX31" fmla="*/ 50800 w 3708400"/>
              <a:gd name="connsiteY31" fmla="*/ 532885 h 3436952"/>
              <a:gd name="connsiteX32" fmla="*/ 42333 w 3708400"/>
              <a:gd name="connsiteY32" fmla="*/ 448218 h 3436952"/>
              <a:gd name="connsiteX33" fmla="*/ 50800 w 3708400"/>
              <a:gd name="connsiteY33" fmla="*/ 304285 h 3436952"/>
              <a:gd name="connsiteX34" fmla="*/ 50800 w 3708400"/>
              <a:gd name="connsiteY34" fmla="*/ 202685 h 3436952"/>
              <a:gd name="connsiteX35" fmla="*/ 0 w 3708400"/>
              <a:gd name="connsiteY35" fmla="*/ 126485 h 3436952"/>
              <a:gd name="connsiteX0" fmla="*/ 0 w 3619689"/>
              <a:gd name="connsiteY0" fmla="*/ 126485 h 3640657"/>
              <a:gd name="connsiteX1" fmla="*/ 1210733 w 3619689"/>
              <a:gd name="connsiteY1" fmla="*/ 67218 h 3640657"/>
              <a:gd name="connsiteX2" fmla="*/ 1249459 w 3619689"/>
              <a:gd name="connsiteY2" fmla="*/ 0 h 3640657"/>
              <a:gd name="connsiteX3" fmla="*/ 1439333 w 3619689"/>
              <a:gd name="connsiteY3" fmla="*/ 202685 h 3640657"/>
              <a:gd name="connsiteX4" fmla="*/ 3619689 w 3619689"/>
              <a:gd name="connsiteY4" fmla="*/ 3640657 h 3640657"/>
              <a:gd name="connsiteX5" fmla="*/ 3564466 w 3619689"/>
              <a:gd name="connsiteY5" fmla="*/ 3098285 h 3640657"/>
              <a:gd name="connsiteX6" fmla="*/ 3369733 w 3619689"/>
              <a:gd name="connsiteY6" fmla="*/ 3115218 h 3640657"/>
              <a:gd name="connsiteX7" fmla="*/ 3149600 w 3619689"/>
              <a:gd name="connsiteY7" fmla="*/ 3174485 h 3640657"/>
              <a:gd name="connsiteX8" fmla="*/ 2667000 w 3619689"/>
              <a:gd name="connsiteY8" fmla="*/ 3318418 h 3640657"/>
              <a:gd name="connsiteX9" fmla="*/ 2362200 w 3619689"/>
              <a:gd name="connsiteY9" fmla="*/ 3403085 h 3640657"/>
              <a:gd name="connsiteX10" fmla="*/ 474133 w 3619689"/>
              <a:gd name="connsiteY10" fmla="*/ 3436952 h 3640657"/>
              <a:gd name="connsiteX11" fmla="*/ 347133 w 3619689"/>
              <a:gd name="connsiteY11" fmla="*/ 3182952 h 3640657"/>
              <a:gd name="connsiteX12" fmla="*/ 330200 w 3619689"/>
              <a:gd name="connsiteY12" fmla="*/ 2971285 h 3640657"/>
              <a:gd name="connsiteX13" fmla="*/ 313266 w 3619689"/>
              <a:gd name="connsiteY13" fmla="*/ 2708818 h 3640657"/>
              <a:gd name="connsiteX14" fmla="*/ 330200 w 3619689"/>
              <a:gd name="connsiteY14" fmla="*/ 2556418 h 3640657"/>
              <a:gd name="connsiteX15" fmla="*/ 270933 w 3619689"/>
              <a:gd name="connsiteY15" fmla="*/ 2446352 h 3640657"/>
              <a:gd name="connsiteX16" fmla="*/ 287866 w 3619689"/>
              <a:gd name="connsiteY16" fmla="*/ 2310885 h 3640657"/>
              <a:gd name="connsiteX17" fmla="*/ 279400 w 3619689"/>
              <a:gd name="connsiteY17" fmla="*/ 2158485 h 3640657"/>
              <a:gd name="connsiteX18" fmla="*/ 254000 w 3619689"/>
              <a:gd name="connsiteY18" fmla="*/ 2056885 h 3640657"/>
              <a:gd name="connsiteX19" fmla="*/ 296333 w 3619689"/>
              <a:gd name="connsiteY19" fmla="*/ 1955285 h 3640657"/>
              <a:gd name="connsiteX20" fmla="*/ 270933 w 3619689"/>
              <a:gd name="connsiteY20" fmla="*/ 1819818 h 3640657"/>
              <a:gd name="connsiteX21" fmla="*/ 237066 w 3619689"/>
              <a:gd name="connsiteY21" fmla="*/ 1692818 h 3640657"/>
              <a:gd name="connsiteX22" fmla="*/ 228600 w 3619689"/>
              <a:gd name="connsiteY22" fmla="*/ 1557352 h 3640657"/>
              <a:gd name="connsiteX23" fmla="*/ 237066 w 3619689"/>
              <a:gd name="connsiteY23" fmla="*/ 1413418 h 3640657"/>
              <a:gd name="connsiteX24" fmla="*/ 245533 w 3619689"/>
              <a:gd name="connsiteY24" fmla="*/ 1277952 h 3640657"/>
              <a:gd name="connsiteX25" fmla="*/ 228600 w 3619689"/>
              <a:gd name="connsiteY25" fmla="*/ 1142485 h 3640657"/>
              <a:gd name="connsiteX26" fmla="*/ 203200 w 3619689"/>
              <a:gd name="connsiteY26" fmla="*/ 1015485 h 3640657"/>
              <a:gd name="connsiteX27" fmla="*/ 169333 w 3619689"/>
              <a:gd name="connsiteY27" fmla="*/ 905418 h 3640657"/>
              <a:gd name="connsiteX28" fmla="*/ 118533 w 3619689"/>
              <a:gd name="connsiteY28" fmla="*/ 803818 h 3640657"/>
              <a:gd name="connsiteX29" fmla="*/ 67733 w 3619689"/>
              <a:gd name="connsiteY29" fmla="*/ 719152 h 3640657"/>
              <a:gd name="connsiteX30" fmla="*/ 50800 w 3619689"/>
              <a:gd name="connsiteY30" fmla="*/ 651418 h 3640657"/>
              <a:gd name="connsiteX31" fmla="*/ 50800 w 3619689"/>
              <a:gd name="connsiteY31" fmla="*/ 532885 h 3640657"/>
              <a:gd name="connsiteX32" fmla="*/ 42333 w 3619689"/>
              <a:gd name="connsiteY32" fmla="*/ 448218 h 3640657"/>
              <a:gd name="connsiteX33" fmla="*/ 50800 w 3619689"/>
              <a:gd name="connsiteY33" fmla="*/ 304285 h 3640657"/>
              <a:gd name="connsiteX34" fmla="*/ 50800 w 3619689"/>
              <a:gd name="connsiteY34" fmla="*/ 202685 h 3640657"/>
              <a:gd name="connsiteX35" fmla="*/ 0 w 3619689"/>
              <a:gd name="connsiteY35" fmla="*/ 126485 h 3640657"/>
              <a:gd name="connsiteX0" fmla="*/ 0 w 3619689"/>
              <a:gd name="connsiteY0" fmla="*/ 126485 h 3640657"/>
              <a:gd name="connsiteX1" fmla="*/ 1210733 w 3619689"/>
              <a:gd name="connsiteY1" fmla="*/ 67218 h 3640657"/>
              <a:gd name="connsiteX2" fmla="*/ 1249459 w 3619689"/>
              <a:gd name="connsiteY2" fmla="*/ 0 h 3640657"/>
              <a:gd name="connsiteX3" fmla="*/ 1439333 w 3619689"/>
              <a:gd name="connsiteY3" fmla="*/ 202685 h 3640657"/>
              <a:gd name="connsiteX4" fmla="*/ 3619689 w 3619689"/>
              <a:gd name="connsiteY4" fmla="*/ 3640657 h 3640657"/>
              <a:gd name="connsiteX5" fmla="*/ 3311982 w 3619689"/>
              <a:gd name="connsiteY5" fmla="*/ 3562309 h 3640657"/>
              <a:gd name="connsiteX6" fmla="*/ 3369733 w 3619689"/>
              <a:gd name="connsiteY6" fmla="*/ 3115218 h 3640657"/>
              <a:gd name="connsiteX7" fmla="*/ 3149600 w 3619689"/>
              <a:gd name="connsiteY7" fmla="*/ 3174485 h 3640657"/>
              <a:gd name="connsiteX8" fmla="*/ 2667000 w 3619689"/>
              <a:gd name="connsiteY8" fmla="*/ 3318418 h 3640657"/>
              <a:gd name="connsiteX9" fmla="*/ 2362200 w 3619689"/>
              <a:gd name="connsiteY9" fmla="*/ 3403085 h 3640657"/>
              <a:gd name="connsiteX10" fmla="*/ 474133 w 3619689"/>
              <a:gd name="connsiteY10" fmla="*/ 3436952 h 3640657"/>
              <a:gd name="connsiteX11" fmla="*/ 347133 w 3619689"/>
              <a:gd name="connsiteY11" fmla="*/ 3182952 h 3640657"/>
              <a:gd name="connsiteX12" fmla="*/ 330200 w 3619689"/>
              <a:gd name="connsiteY12" fmla="*/ 2971285 h 3640657"/>
              <a:gd name="connsiteX13" fmla="*/ 313266 w 3619689"/>
              <a:gd name="connsiteY13" fmla="*/ 2708818 h 3640657"/>
              <a:gd name="connsiteX14" fmla="*/ 330200 w 3619689"/>
              <a:gd name="connsiteY14" fmla="*/ 2556418 h 3640657"/>
              <a:gd name="connsiteX15" fmla="*/ 270933 w 3619689"/>
              <a:gd name="connsiteY15" fmla="*/ 2446352 h 3640657"/>
              <a:gd name="connsiteX16" fmla="*/ 287866 w 3619689"/>
              <a:gd name="connsiteY16" fmla="*/ 2310885 h 3640657"/>
              <a:gd name="connsiteX17" fmla="*/ 279400 w 3619689"/>
              <a:gd name="connsiteY17" fmla="*/ 2158485 h 3640657"/>
              <a:gd name="connsiteX18" fmla="*/ 254000 w 3619689"/>
              <a:gd name="connsiteY18" fmla="*/ 2056885 h 3640657"/>
              <a:gd name="connsiteX19" fmla="*/ 296333 w 3619689"/>
              <a:gd name="connsiteY19" fmla="*/ 1955285 h 3640657"/>
              <a:gd name="connsiteX20" fmla="*/ 270933 w 3619689"/>
              <a:gd name="connsiteY20" fmla="*/ 1819818 h 3640657"/>
              <a:gd name="connsiteX21" fmla="*/ 237066 w 3619689"/>
              <a:gd name="connsiteY21" fmla="*/ 1692818 h 3640657"/>
              <a:gd name="connsiteX22" fmla="*/ 228600 w 3619689"/>
              <a:gd name="connsiteY22" fmla="*/ 1557352 h 3640657"/>
              <a:gd name="connsiteX23" fmla="*/ 237066 w 3619689"/>
              <a:gd name="connsiteY23" fmla="*/ 1413418 h 3640657"/>
              <a:gd name="connsiteX24" fmla="*/ 245533 w 3619689"/>
              <a:gd name="connsiteY24" fmla="*/ 1277952 h 3640657"/>
              <a:gd name="connsiteX25" fmla="*/ 228600 w 3619689"/>
              <a:gd name="connsiteY25" fmla="*/ 1142485 h 3640657"/>
              <a:gd name="connsiteX26" fmla="*/ 203200 w 3619689"/>
              <a:gd name="connsiteY26" fmla="*/ 1015485 h 3640657"/>
              <a:gd name="connsiteX27" fmla="*/ 169333 w 3619689"/>
              <a:gd name="connsiteY27" fmla="*/ 905418 h 3640657"/>
              <a:gd name="connsiteX28" fmla="*/ 118533 w 3619689"/>
              <a:gd name="connsiteY28" fmla="*/ 803818 h 3640657"/>
              <a:gd name="connsiteX29" fmla="*/ 67733 w 3619689"/>
              <a:gd name="connsiteY29" fmla="*/ 719152 h 3640657"/>
              <a:gd name="connsiteX30" fmla="*/ 50800 w 3619689"/>
              <a:gd name="connsiteY30" fmla="*/ 651418 h 3640657"/>
              <a:gd name="connsiteX31" fmla="*/ 50800 w 3619689"/>
              <a:gd name="connsiteY31" fmla="*/ 532885 h 3640657"/>
              <a:gd name="connsiteX32" fmla="*/ 42333 w 3619689"/>
              <a:gd name="connsiteY32" fmla="*/ 448218 h 3640657"/>
              <a:gd name="connsiteX33" fmla="*/ 50800 w 3619689"/>
              <a:gd name="connsiteY33" fmla="*/ 304285 h 3640657"/>
              <a:gd name="connsiteX34" fmla="*/ 50800 w 3619689"/>
              <a:gd name="connsiteY34" fmla="*/ 202685 h 3640657"/>
              <a:gd name="connsiteX35" fmla="*/ 0 w 3619689"/>
              <a:gd name="connsiteY35" fmla="*/ 126485 h 3640657"/>
              <a:gd name="connsiteX0" fmla="*/ 0 w 3619689"/>
              <a:gd name="connsiteY0" fmla="*/ 126485 h 3640657"/>
              <a:gd name="connsiteX1" fmla="*/ 1210733 w 3619689"/>
              <a:gd name="connsiteY1" fmla="*/ 67218 h 3640657"/>
              <a:gd name="connsiteX2" fmla="*/ 1249459 w 3619689"/>
              <a:gd name="connsiteY2" fmla="*/ 0 h 3640657"/>
              <a:gd name="connsiteX3" fmla="*/ 1439333 w 3619689"/>
              <a:gd name="connsiteY3" fmla="*/ 202685 h 3640657"/>
              <a:gd name="connsiteX4" fmla="*/ 3619689 w 3619689"/>
              <a:gd name="connsiteY4" fmla="*/ 3640657 h 3640657"/>
              <a:gd name="connsiteX5" fmla="*/ 3311982 w 3619689"/>
              <a:gd name="connsiteY5" fmla="*/ 3562309 h 3640657"/>
              <a:gd name="connsiteX6" fmla="*/ 3124074 w 3619689"/>
              <a:gd name="connsiteY6" fmla="*/ 3613362 h 3640657"/>
              <a:gd name="connsiteX7" fmla="*/ 3149600 w 3619689"/>
              <a:gd name="connsiteY7" fmla="*/ 3174485 h 3640657"/>
              <a:gd name="connsiteX8" fmla="*/ 2667000 w 3619689"/>
              <a:gd name="connsiteY8" fmla="*/ 3318418 h 3640657"/>
              <a:gd name="connsiteX9" fmla="*/ 2362200 w 3619689"/>
              <a:gd name="connsiteY9" fmla="*/ 3403085 h 3640657"/>
              <a:gd name="connsiteX10" fmla="*/ 474133 w 3619689"/>
              <a:gd name="connsiteY10" fmla="*/ 3436952 h 3640657"/>
              <a:gd name="connsiteX11" fmla="*/ 347133 w 3619689"/>
              <a:gd name="connsiteY11" fmla="*/ 3182952 h 3640657"/>
              <a:gd name="connsiteX12" fmla="*/ 330200 w 3619689"/>
              <a:gd name="connsiteY12" fmla="*/ 2971285 h 3640657"/>
              <a:gd name="connsiteX13" fmla="*/ 313266 w 3619689"/>
              <a:gd name="connsiteY13" fmla="*/ 2708818 h 3640657"/>
              <a:gd name="connsiteX14" fmla="*/ 330200 w 3619689"/>
              <a:gd name="connsiteY14" fmla="*/ 2556418 h 3640657"/>
              <a:gd name="connsiteX15" fmla="*/ 270933 w 3619689"/>
              <a:gd name="connsiteY15" fmla="*/ 2446352 h 3640657"/>
              <a:gd name="connsiteX16" fmla="*/ 287866 w 3619689"/>
              <a:gd name="connsiteY16" fmla="*/ 2310885 h 3640657"/>
              <a:gd name="connsiteX17" fmla="*/ 279400 w 3619689"/>
              <a:gd name="connsiteY17" fmla="*/ 2158485 h 3640657"/>
              <a:gd name="connsiteX18" fmla="*/ 254000 w 3619689"/>
              <a:gd name="connsiteY18" fmla="*/ 2056885 h 3640657"/>
              <a:gd name="connsiteX19" fmla="*/ 296333 w 3619689"/>
              <a:gd name="connsiteY19" fmla="*/ 1955285 h 3640657"/>
              <a:gd name="connsiteX20" fmla="*/ 270933 w 3619689"/>
              <a:gd name="connsiteY20" fmla="*/ 1819818 h 3640657"/>
              <a:gd name="connsiteX21" fmla="*/ 237066 w 3619689"/>
              <a:gd name="connsiteY21" fmla="*/ 1692818 h 3640657"/>
              <a:gd name="connsiteX22" fmla="*/ 228600 w 3619689"/>
              <a:gd name="connsiteY22" fmla="*/ 1557352 h 3640657"/>
              <a:gd name="connsiteX23" fmla="*/ 237066 w 3619689"/>
              <a:gd name="connsiteY23" fmla="*/ 1413418 h 3640657"/>
              <a:gd name="connsiteX24" fmla="*/ 245533 w 3619689"/>
              <a:gd name="connsiteY24" fmla="*/ 1277952 h 3640657"/>
              <a:gd name="connsiteX25" fmla="*/ 228600 w 3619689"/>
              <a:gd name="connsiteY25" fmla="*/ 1142485 h 3640657"/>
              <a:gd name="connsiteX26" fmla="*/ 203200 w 3619689"/>
              <a:gd name="connsiteY26" fmla="*/ 1015485 h 3640657"/>
              <a:gd name="connsiteX27" fmla="*/ 169333 w 3619689"/>
              <a:gd name="connsiteY27" fmla="*/ 905418 h 3640657"/>
              <a:gd name="connsiteX28" fmla="*/ 118533 w 3619689"/>
              <a:gd name="connsiteY28" fmla="*/ 803818 h 3640657"/>
              <a:gd name="connsiteX29" fmla="*/ 67733 w 3619689"/>
              <a:gd name="connsiteY29" fmla="*/ 719152 h 3640657"/>
              <a:gd name="connsiteX30" fmla="*/ 50800 w 3619689"/>
              <a:gd name="connsiteY30" fmla="*/ 651418 h 3640657"/>
              <a:gd name="connsiteX31" fmla="*/ 50800 w 3619689"/>
              <a:gd name="connsiteY31" fmla="*/ 532885 h 3640657"/>
              <a:gd name="connsiteX32" fmla="*/ 42333 w 3619689"/>
              <a:gd name="connsiteY32" fmla="*/ 448218 h 3640657"/>
              <a:gd name="connsiteX33" fmla="*/ 50800 w 3619689"/>
              <a:gd name="connsiteY33" fmla="*/ 304285 h 3640657"/>
              <a:gd name="connsiteX34" fmla="*/ 50800 w 3619689"/>
              <a:gd name="connsiteY34" fmla="*/ 202685 h 3640657"/>
              <a:gd name="connsiteX35" fmla="*/ 0 w 3619689"/>
              <a:gd name="connsiteY35" fmla="*/ 126485 h 3640657"/>
              <a:gd name="connsiteX0" fmla="*/ 0 w 3619689"/>
              <a:gd name="connsiteY0" fmla="*/ 126485 h 3672629"/>
              <a:gd name="connsiteX1" fmla="*/ 1210733 w 3619689"/>
              <a:gd name="connsiteY1" fmla="*/ 67218 h 3672629"/>
              <a:gd name="connsiteX2" fmla="*/ 1249459 w 3619689"/>
              <a:gd name="connsiteY2" fmla="*/ 0 h 3672629"/>
              <a:gd name="connsiteX3" fmla="*/ 1439333 w 3619689"/>
              <a:gd name="connsiteY3" fmla="*/ 202685 h 3672629"/>
              <a:gd name="connsiteX4" fmla="*/ 3619689 w 3619689"/>
              <a:gd name="connsiteY4" fmla="*/ 3640657 h 3672629"/>
              <a:gd name="connsiteX5" fmla="*/ 3311982 w 3619689"/>
              <a:gd name="connsiteY5" fmla="*/ 3562309 h 3672629"/>
              <a:gd name="connsiteX6" fmla="*/ 3124074 w 3619689"/>
              <a:gd name="connsiteY6" fmla="*/ 3613362 h 3672629"/>
              <a:gd name="connsiteX7" fmla="*/ 2869821 w 3619689"/>
              <a:gd name="connsiteY7" fmla="*/ 3672629 h 3672629"/>
              <a:gd name="connsiteX8" fmla="*/ 2667000 w 3619689"/>
              <a:gd name="connsiteY8" fmla="*/ 3318418 h 3672629"/>
              <a:gd name="connsiteX9" fmla="*/ 2362200 w 3619689"/>
              <a:gd name="connsiteY9" fmla="*/ 3403085 h 3672629"/>
              <a:gd name="connsiteX10" fmla="*/ 474133 w 3619689"/>
              <a:gd name="connsiteY10" fmla="*/ 3436952 h 3672629"/>
              <a:gd name="connsiteX11" fmla="*/ 347133 w 3619689"/>
              <a:gd name="connsiteY11" fmla="*/ 3182952 h 3672629"/>
              <a:gd name="connsiteX12" fmla="*/ 330200 w 3619689"/>
              <a:gd name="connsiteY12" fmla="*/ 2971285 h 3672629"/>
              <a:gd name="connsiteX13" fmla="*/ 313266 w 3619689"/>
              <a:gd name="connsiteY13" fmla="*/ 2708818 h 3672629"/>
              <a:gd name="connsiteX14" fmla="*/ 330200 w 3619689"/>
              <a:gd name="connsiteY14" fmla="*/ 2556418 h 3672629"/>
              <a:gd name="connsiteX15" fmla="*/ 270933 w 3619689"/>
              <a:gd name="connsiteY15" fmla="*/ 2446352 h 3672629"/>
              <a:gd name="connsiteX16" fmla="*/ 287866 w 3619689"/>
              <a:gd name="connsiteY16" fmla="*/ 2310885 h 3672629"/>
              <a:gd name="connsiteX17" fmla="*/ 279400 w 3619689"/>
              <a:gd name="connsiteY17" fmla="*/ 2158485 h 3672629"/>
              <a:gd name="connsiteX18" fmla="*/ 254000 w 3619689"/>
              <a:gd name="connsiteY18" fmla="*/ 2056885 h 3672629"/>
              <a:gd name="connsiteX19" fmla="*/ 296333 w 3619689"/>
              <a:gd name="connsiteY19" fmla="*/ 1955285 h 3672629"/>
              <a:gd name="connsiteX20" fmla="*/ 270933 w 3619689"/>
              <a:gd name="connsiteY20" fmla="*/ 1819818 h 3672629"/>
              <a:gd name="connsiteX21" fmla="*/ 237066 w 3619689"/>
              <a:gd name="connsiteY21" fmla="*/ 1692818 h 3672629"/>
              <a:gd name="connsiteX22" fmla="*/ 228600 w 3619689"/>
              <a:gd name="connsiteY22" fmla="*/ 1557352 h 3672629"/>
              <a:gd name="connsiteX23" fmla="*/ 237066 w 3619689"/>
              <a:gd name="connsiteY23" fmla="*/ 1413418 h 3672629"/>
              <a:gd name="connsiteX24" fmla="*/ 245533 w 3619689"/>
              <a:gd name="connsiteY24" fmla="*/ 1277952 h 3672629"/>
              <a:gd name="connsiteX25" fmla="*/ 228600 w 3619689"/>
              <a:gd name="connsiteY25" fmla="*/ 1142485 h 3672629"/>
              <a:gd name="connsiteX26" fmla="*/ 203200 w 3619689"/>
              <a:gd name="connsiteY26" fmla="*/ 1015485 h 3672629"/>
              <a:gd name="connsiteX27" fmla="*/ 169333 w 3619689"/>
              <a:gd name="connsiteY27" fmla="*/ 905418 h 3672629"/>
              <a:gd name="connsiteX28" fmla="*/ 118533 w 3619689"/>
              <a:gd name="connsiteY28" fmla="*/ 803818 h 3672629"/>
              <a:gd name="connsiteX29" fmla="*/ 67733 w 3619689"/>
              <a:gd name="connsiteY29" fmla="*/ 719152 h 3672629"/>
              <a:gd name="connsiteX30" fmla="*/ 50800 w 3619689"/>
              <a:gd name="connsiteY30" fmla="*/ 651418 h 3672629"/>
              <a:gd name="connsiteX31" fmla="*/ 50800 w 3619689"/>
              <a:gd name="connsiteY31" fmla="*/ 532885 h 3672629"/>
              <a:gd name="connsiteX32" fmla="*/ 42333 w 3619689"/>
              <a:gd name="connsiteY32" fmla="*/ 448218 h 3672629"/>
              <a:gd name="connsiteX33" fmla="*/ 50800 w 3619689"/>
              <a:gd name="connsiteY33" fmla="*/ 304285 h 3672629"/>
              <a:gd name="connsiteX34" fmla="*/ 50800 w 3619689"/>
              <a:gd name="connsiteY34" fmla="*/ 202685 h 3672629"/>
              <a:gd name="connsiteX35" fmla="*/ 0 w 3619689"/>
              <a:gd name="connsiteY35" fmla="*/ 126485 h 3672629"/>
              <a:gd name="connsiteX0" fmla="*/ 0 w 3619689"/>
              <a:gd name="connsiteY0" fmla="*/ 126485 h 3741498"/>
              <a:gd name="connsiteX1" fmla="*/ 1210733 w 3619689"/>
              <a:gd name="connsiteY1" fmla="*/ 67218 h 3741498"/>
              <a:gd name="connsiteX2" fmla="*/ 1249459 w 3619689"/>
              <a:gd name="connsiteY2" fmla="*/ 0 h 3741498"/>
              <a:gd name="connsiteX3" fmla="*/ 1439333 w 3619689"/>
              <a:gd name="connsiteY3" fmla="*/ 202685 h 3741498"/>
              <a:gd name="connsiteX4" fmla="*/ 3619689 w 3619689"/>
              <a:gd name="connsiteY4" fmla="*/ 3640657 h 3741498"/>
              <a:gd name="connsiteX5" fmla="*/ 3311982 w 3619689"/>
              <a:gd name="connsiteY5" fmla="*/ 3562309 h 3741498"/>
              <a:gd name="connsiteX6" fmla="*/ 3124074 w 3619689"/>
              <a:gd name="connsiteY6" fmla="*/ 3613362 h 3741498"/>
              <a:gd name="connsiteX7" fmla="*/ 2869821 w 3619689"/>
              <a:gd name="connsiteY7" fmla="*/ 3672629 h 3741498"/>
              <a:gd name="connsiteX8" fmla="*/ 2462283 w 3619689"/>
              <a:gd name="connsiteY8" fmla="*/ 3741498 h 3741498"/>
              <a:gd name="connsiteX9" fmla="*/ 2362200 w 3619689"/>
              <a:gd name="connsiteY9" fmla="*/ 3403085 h 3741498"/>
              <a:gd name="connsiteX10" fmla="*/ 474133 w 3619689"/>
              <a:gd name="connsiteY10" fmla="*/ 3436952 h 3741498"/>
              <a:gd name="connsiteX11" fmla="*/ 347133 w 3619689"/>
              <a:gd name="connsiteY11" fmla="*/ 3182952 h 3741498"/>
              <a:gd name="connsiteX12" fmla="*/ 330200 w 3619689"/>
              <a:gd name="connsiteY12" fmla="*/ 2971285 h 3741498"/>
              <a:gd name="connsiteX13" fmla="*/ 313266 w 3619689"/>
              <a:gd name="connsiteY13" fmla="*/ 2708818 h 3741498"/>
              <a:gd name="connsiteX14" fmla="*/ 330200 w 3619689"/>
              <a:gd name="connsiteY14" fmla="*/ 2556418 h 3741498"/>
              <a:gd name="connsiteX15" fmla="*/ 270933 w 3619689"/>
              <a:gd name="connsiteY15" fmla="*/ 2446352 h 3741498"/>
              <a:gd name="connsiteX16" fmla="*/ 287866 w 3619689"/>
              <a:gd name="connsiteY16" fmla="*/ 2310885 h 3741498"/>
              <a:gd name="connsiteX17" fmla="*/ 279400 w 3619689"/>
              <a:gd name="connsiteY17" fmla="*/ 2158485 h 3741498"/>
              <a:gd name="connsiteX18" fmla="*/ 254000 w 3619689"/>
              <a:gd name="connsiteY18" fmla="*/ 2056885 h 3741498"/>
              <a:gd name="connsiteX19" fmla="*/ 296333 w 3619689"/>
              <a:gd name="connsiteY19" fmla="*/ 1955285 h 3741498"/>
              <a:gd name="connsiteX20" fmla="*/ 270933 w 3619689"/>
              <a:gd name="connsiteY20" fmla="*/ 1819818 h 3741498"/>
              <a:gd name="connsiteX21" fmla="*/ 237066 w 3619689"/>
              <a:gd name="connsiteY21" fmla="*/ 1692818 h 3741498"/>
              <a:gd name="connsiteX22" fmla="*/ 228600 w 3619689"/>
              <a:gd name="connsiteY22" fmla="*/ 1557352 h 3741498"/>
              <a:gd name="connsiteX23" fmla="*/ 237066 w 3619689"/>
              <a:gd name="connsiteY23" fmla="*/ 1413418 h 3741498"/>
              <a:gd name="connsiteX24" fmla="*/ 245533 w 3619689"/>
              <a:gd name="connsiteY24" fmla="*/ 1277952 h 3741498"/>
              <a:gd name="connsiteX25" fmla="*/ 228600 w 3619689"/>
              <a:gd name="connsiteY25" fmla="*/ 1142485 h 3741498"/>
              <a:gd name="connsiteX26" fmla="*/ 203200 w 3619689"/>
              <a:gd name="connsiteY26" fmla="*/ 1015485 h 3741498"/>
              <a:gd name="connsiteX27" fmla="*/ 169333 w 3619689"/>
              <a:gd name="connsiteY27" fmla="*/ 905418 h 3741498"/>
              <a:gd name="connsiteX28" fmla="*/ 118533 w 3619689"/>
              <a:gd name="connsiteY28" fmla="*/ 803818 h 3741498"/>
              <a:gd name="connsiteX29" fmla="*/ 67733 w 3619689"/>
              <a:gd name="connsiteY29" fmla="*/ 719152 h 3741498"/>
              <a:gd name="connsiteX30" fmla="*/ 50800 w 3619689"/>
              <a:gd name="connsiteY30" fmla="*/ 651418 h 3741498"/>
              <a:gd name="connsiteX31" fmla="*/ 50800 w 3619689"/>
              <a:gd name="connsiteY31" fmla="*/ 532885 h 3741498"/>
              <a:gd name="connsiteX32" fmla="*/ 42333 w 3619689"/>
              <a:gd name="connsiteY32" fmla="*/ 448218 h 3741498"/>
              <a:gd name="connsiteX33" fmla="*/ 50800 w 3619689"/>
              <a:gd name="connsiteY33" fmla="*/ 304285 h 3741498"/>
              <a:gd name="connsiteX34" fmla="*/ 50800 w 3619689"/>
              <a:gd name="connsiteY34" fmla="*/ 202685 h 3741498"/>
              <a:gd name="connsiteX35" fmla="*/ 0 w 3619689"/>
              <a:gd name="connsiteY35" fmla="*/ 126485 h 3741498"/>
              <a:gd name="connsiteX0" fmla="*/ 0 w 3619689"/>
              <a:gd name="connsiteY0" fmla="*/ 126485 h 3860285"/>
              <a:gd name="connsiteX1" fmla="*/ 1210733 w 3619689"/>
              <a:gd name="connsiteY1" fmla="*/ 67218 h 3860285"/>
              <a:gd name="connsiteX2" fmla="*/ 1249459 w 3619689"/>
              <a:gd name="connsiteY2" fmla="*/ 0 h 3860285"/>
              <a:gd name="connsiteX3" fmla="*/ 1439333 w 3619689"/>
              <a:gd name="connsiteY3" fmla="*/ 202685 h 3860285"/>
              <a:gd name="connsiteX4" fmla="*/ 3619689 w 3619689"/>
              <a:gd name="connsiteY4" fmla="*/ 3640657 h 3860285"/>
              <a:gd name="connsiteX5" fmla="*/ 3311982 w 3619689"/>
              <a:gd name="connsiteY5" fmla="*/ 3562309 h 3860285"/>
              <a:gd name="connsiteX6" fmla="*/ 3124074 w 3619689"/>
              <a:gd name="connsiteY6" fmla="*/ 3613362 h 3860285"/>
              <a:gd name="connsiteX7" fmla="*/ 2869821 w 3619689"/>
              <a:gd name="connsiteY7" fmla="*/ 3672629 h 3860285"/>
              <a:gd name="connsiteX8" fmla="*/ 2462283 w 3619689"/>
              <a:gd name="connsiteY8" fmla="*/ 3741498 h 3860285"/>
              <a:gd name="connsiteX9" fmla="*/ 1966415 w 3619689"/>
              <a:gd name="connsiteY9" fmla="*/ 3860285 h 3860285"/>
              <a:gd name="connsiteX10" fmla="*/ 474133 w 3619689"/>
              <a:gd name="connsiteY10" fmla="*/ 3436952 h 3860285"/>
              <a:gd name="connsiteX11" fmla="*/ 347133 w 3619689"/>
              <a:gd name="connsiteY11" fmla="*/ 3182952 h 3860285"/>
              <a:gd name="connsiteX12" fmla="*/ 330200 w 3619689"/>
              <a:gd name="connsiteY12" fmla="*/ 2971285 h 3860285"/>
              <a:gd name="connsiteX13" fmla="*/ 313266 w 3619689"/>
              <a:gd name="connsiteY13" fmla="*/ 2708818 h 3860285"/>
              <a:gd name="connsiteX14" fmla="*/ 330200 w 3619689"/>
              <a:gd name="connsiteY14" fmla="*/ 2556418 h 3860285"/>
              <a:gd name="connsiteX15" fmla="*/ 270933 w 3619689"/>
              <a:gd name="connsiteY15" fmla="*/ 2446352 h 3860285"/>
              <a:gd name="connsiteX16" fmla="*/ 287866 w 3619689"/>
              <a:gd name="connsiteY16" fmla="*/ 2310885 h 3860285"/>
              <a:gd name="connsiteX17" fmla="*/ 279400 w 3619689"/>
              <a:gd name="connsiteY17" fmla="*/ 2158485 h 3860285"/>
              <a:gd name="connsiteX18" fmla="*/ 254000 w 3619689"/>
              <a:gd name="connsiteY18" fmla="*/ 2056885 h 3860285"/>
              <a:gd name="connsiteX19" fmla="*/ 296333 w 3619689"/>
              <a:gd name="connsiteY19" fmla="*/ 1955285 h 3860285"/>
              <a:gd name="connsiteX20" fmla="*/ 270933 w 3619689"/>
              <a:gd name="connsiteY20" fmla="*/ 1819818 h 3860285"/>
              <a:gd name="connsiteX21" fmla="*/ 237066 w 3619689"/>
              <a:gd name="connsiteY21" fmla="*/ 1692818 h 3860285"/>
              <a:gd name="connsiteX22" fmla="*/ 228600 w 3619689"/>
              <a:gd name="connsiteY22" fmla="*/ 1557352 h 3860285"/>
              <a:gd name="connsiteX23" fmla="*/ 237066 w 3619689"/>
              <a:gd name="connsiteY23" fmla="*/ 1413418 h 3860285"/>
              <a:gd name="connsiteX24" fmla="*/ 245533 w 3619689"/>
              <a:gd name="connsiteY24" fmla="*/ 1277952 h 3860285"/>
              <a:gd name="connsiteX25" fmla="*/ 228600 w 3619689"/>
              <a:gd name="connsiteY25" fmla="*/ 1142485 h 3860285"/>
              <a:gd name="connsiteX26" fmla="*/ 203200 w 3619689"/>
              <a:gd name="connsiteY26" fmla="*/ 1015485 h 3860285"/>
              <a:gd name="connsiteX27" fmla="*/ 169333 w 3619689"/>
              <a:gd name="connsiteY27" fmla="*/ 905418 h 3860285"/>
              <a:gd name="connsiteX28" fmla="*/ 118533 w 3619689"/>
              <a:gd name="connsiteY28" fmla="*/ 803818 h 3860285"/>
              <a:gd name="connsiteX29" fmla="*/ 67733 w 3619689"/>
              <a:gd name="connsiteY29" fmla="*/ 719152 h 3860285"/>
              <a:gd name="connsiteX30" fmla="*/ 50800 w 3619689"/>
              <a:gd name="connsiteY30" fmla="*/ 651418 h 3860285"/>
              <a:gd name="connsiteX31" fmla="*/ 50800 w 3619689"/>
              <a:gd name="connsiteY31" fmla="*/ 532885 h 3860285"/>
              <a:gd name="connsiteX32" fmla="*/ 42333 w 3619689"/>
              <a:gd name="connsiteY32" fmla="*/ 448218 h 3860285"/>
              <a:gd name="connsiteX33" fmla="*/ 50800 w 3619689"/>
              <a:gd name="connsiteY33" fmla="*/ 304285 h 3860285"/>
              <a:gd name="connsiteX34" fmla="*/ 50800 w 3619689"/>
              <a:gd name="connsiteY34" fmla="*/ 202685 h 3860285"/>
              <a:gd name="connsiteX35" fmla="*/ 0 w 3619689"/>
              <a:gd name="connsiteY35" fmla="*/ 126485 h 3860285"/>
              <a:gd name="connsiteX0" fmla="*/ 0 w 3619689"/>
              <a:gd name="connsiteY0" fmla="*/ 126485 h 3935096"/>
              <a:gd name="connsiteX1" fmla="*/ 1210733 w 3619689"/>
              <a:gd name="connsiteY1" fmla="*/ 67218 h 3935096"/>
              <a:gd name="connsiteX2" fmla="*/ 1249459 w 3619689"/>
              <a:gd name="connsiteY2" fmla="*/ 0 h 3935096"/>
              <a:gd name="connsiteX3" fmla="*/ 1439333 w 3619689"/>
              <a:gd name="connsiteY3" fmla="*/ 202685 h 3935096"/>
              <a:gd name="connsiteX4" fmla="*/ 3619689 w 3619689"/>
              <a:gd name="connsiteY4" fmla="*/ 3640657 h 3935096"/>
              <a:gd name="connsiteX5" fmla="*/ 3311982 w 3619689"/>
              <a:gd name="connsiteY5" fmla="*/ 3562309 h 3935096"/>
              <a:gd name="connsiteX6" fmla="*/ 3124074 w 3619689"/>
              <a:gd name="connsiteY6" fmla="*/ 3613362 h 3935096"/>
              <a:gd name="connsiteX7" fmla="*/ 2869821 w 3619689"/>
              <a:gd name="connsiteY7" fmla="*/ 3672629 h 3935096"/>
              <a:gd name="connsiteX8" fmla="*/ 2462283 w 3619689"/>
              <a:gd name="connsiteY8" fmla="*/ 3741498 h 3935096"/>
              <a:gd name="connsiteX9" fmla="*/ 1966415 w 3619689"/>
              <a:gd name="connsiteY9" fmla="*/ 3860285 h 3935096"/>
              <a:gd name="connsiteX10" fmla="*/ 1067810 w 3619689"/>
              <a:gd name="connsiteY10" fmla="*/ 3935096 h 3935096"/>
              <a:gd name="connsiteX11" fmla="*/ 347133 w 3619689"/>
              <a:gd name="connsiteY11" fmla="*/ 3182952 h 3935096"/>
              <a:gd name="connsiteX12" fmla="*/ 330200 w 3619689"/>
              <a:gd name="connsiteY12" fmla="*/ 2971285 h 3935096"/>
              <a:gd name="connsiteX13" fmla="*/ 313266 w 3619689"/>
              <a:gd name="connsiteY13" fmla="*/ 2708818 h 3935096"/>
              <a:gd name="connsiteX14" fmla="*/ 330200 w 3619689"/>
              <a:gd name="connsiteY14" fmla="*/ 2556418 h 3935096"/>
              <a:gd name="connsiteX15" fmla="*/ 270933 w 3619689"/>
              <a:gd name="connsiteY15" fmla="*/ 2446352 h 3935096"/>
              <a:gd name="connsiteX16" fmla="*/ 287866 w 3619689"/>
              <a:gd name="connsiteY16" fmla="*/ 2310885 h 3935096"/>
              <a:gd name="connsiteX17" fmla="*/ 279400 w 3619689"/>
              <a:gd name="connsiteY17" fmla="*/ 2158485 h 3935096"/>
              <a:gd name="connsiteX18" fmla="*/ 254000 w 3619689"/>
              <a:gd name="connsiteY18" fmla="*/ 2056885 h 3935096"/>
              <a:gd name="connsiteX19" fmla="*/ 296333 w 3619689"/>
              <a:gd name="connsiteY19" fmla="*/ 1955285 h 3935096"/>
              <a:gd name="connsiteX20" fmla="*/ 270933 w 3619689"/>
              <a:gd name="connsiteY20" fmla="*/ 1819818 h 3935096"/>
              <a:gd name="connsiteX21" fmla="*/ 237066 w 3619689"/>
              <a:gd name="connsiteY21" fmla="*/ 1692818 h 3935096"/>
              <a:gd name="connsiteX22" fmla="*/ 228600 w 3619689"/>
              <a:gd name="connsiteY22" fmla="*/ 1557352 h 3935096"/>
              <a:gd name="connsiteX23" fmla="*/ 237066 w 3619689"/>
              <a:gd name="connsiteY23" fmla="*/ 1413418 h 3935096"/>
              <a:gd name="connsiteX24" fmla="*/ 245533 w 3619689"/>
              <a:gd name="connsiteY24" fmla="*/ 1277952 h 3935096"/>
              <a:gd name="connsiteX25" fmla="*/ 228600 w 3619689"/>
              <a:gd name="connsiteY25" fmla="*/ 1142485 h 3935096"/>
              <a:gd name="connsiteX26" fmla="*/ 203200 w 3619689"/>
              <a:gd name="connsiteY26" fmla="*/ 1015485 h 3935096"/>
              <a:gd name="connsiteX27" fmla="*/ 169333 w 3619689"/>
              <a:gd name="connsiteY27" fmla="*/ 905418 h 3935096"/>
              <a:gd name="connsiteX28" fmla="*/ 118533 w 3619689"/>
              <a:gd name="connsiteY28" fmla="*/ 803818 h 3935096"/>
              <a:gd name="connsiteX29" fmla="*/ 67733 w 3619689"/>
              <a:gd name="connsiteY29" fmla="*/ 719152 h 3935096"/>
              <a:gd name="connsiteX30" fmla="*/ 50800 w 3619689"/>
              <a:gd name="connsiteY30" fmla="*/ 651418 h 3935096"/>
              <a:gd name="connsiteX31" fmla="*/ 50800 w 3619689"/>
              <a:gd name="connsiteY31" fmla="*/ 532885 h 3935096"/>
              <a:gd name="connsiteX32" fmla="*/ 42333 w 3619689"/>
              <a:gd name="connsiteY32" fmla="*/ 448218 h 3935096"/>
              <a:gd name="connsiteX33" fmla="*/ 50800 w 3619689"/>
              <a:gd name="connsiteY33" fmla="*/ 304285 h 3935096"/>
              <a:gd name="connsiteX34" fmla="*/ 50800 w 3619689"/>
              <a:gd name="connsiteY34" fmla="*/ 202685 h 3935096"/>
              <a:gd name="connsiteX35" fmla="*/ 0 w 3619689"/>
              <a:gd name="connsiteY35" fmla="*/ 126485 h 3935096"/>
              <a:gd name="connsiteX0" fmla="*/ 683273 w 4302962"/>
              <a:gd name="connsiteY0" fmla="*/ 126485 h 3960874"/>
              <a:gd name="connsiteX1" fmla="*/ 1894006 w 4302962"/>
              <a:gd name="connsiteY1" fmla="*/ 67218 h 3960874"/>
              <a:gd name="connsiteX2" fmla="*/ 1932732 w 4302962"/>
              <a:gd name="connsiteY2" fmla="*/ 0 h 3960874"/>
              <a:gd name="connsiteX3" fmla="*/ 2122606 w 4302962"/>
              <a:gd name="connsiteY3" fmla="*/ 202685 h 3960874"/>
              <a:gd name="connsiteX4" fmla="*/ 4302962 w 4302962"/>
              <a:gd name="connsiteY4" fmla="*/ 3640657 h 3960874"/>
              <a:gd name="connsiteX5" fmla="*/ 3995255 w 4302962"/>
              <a:gd name="connsiteY5" fmla="*/ 3562309 h 3960874"/>
              <a:gd name="connsiteX6" fmla="*/ 3807347 w 4302962"/>
              <a:gd name="connsiteY6" fmla="*/ 3613362 h 3960874"/>
              <a:gd name="connsiteX7" fmla="*/ 3553094 w 4302962"/>
              <a:gd name="connsiteY7" fmla="*/ 3672629 h 3960874"/>
              <a:gd name="connsiteX8" fmla="*/ 3145556 w 4302962"/>
              <a:gd name="connsiteY8" fmla="*/ 3741498 h 3960874"/>
              <a:gd name="connsiteX9" fmla="*/ 2649688 w 4302962"/>
              <a:gd name="connsiteY9" fmla="*/ 3860285 h 3960874"/>
              <a:gd name="connsiteX10" fmla="*/ 1751083 w 4302962"/>
              <a:gd name="connsiteY10" fmla="*/ 3935096 h 3960874"/>
              <a:gd name="connsiteX11" fmla="*/ 0 w 4302962"/>
              <a:gd name="connsiteY11" fmla="*/ 3960874 h 3960874"/>
              <a:gd name="connsiteX12" fmla="*/ 1013473 w 4302962"/>
              <a:gd name="connsiteY12" fmla="*/ 2971285 h 3960874"/>
              <a:gd name="connsiteX13" fmla="*/ 996539 w 4302962"/>
              <a:gd name="connsiteY13" fmla="*/ 2708818 h 3960874"/>
              <a:gd name="connsiteX14" fmla="*/ 1013473 w 4302962"/>
              <a:gd name="connsiteY14" fmla="*/ 2556418 h 3960874"/>
              <a:gd name="connsiteX15" fmla="*/ 954206 w 4302962"/>
              <a:gd name="connsiteY15" fmla="*/ 2446352 h 3960874"/>
              <a:gd name="connsiteX16" fmla="*/ 971139 w 4302962"/>
              <a:gd name="connsiteY16" fmla="*/ 2310885 h 3960874"/>
              <a:gd name="connsiteX17" fmla="*/ 962673 w 4302962"/>
              <a:gd name="connsiteY17" fmla="*/ 2158485 h 3960874"/>
              <a:gd name="connsiteX18" fmla="*/ 937273 w 4302962"/>
              <a:gd name="connsiteY18" fmla="*/ 2056885 h 3960874"/>
              <a:gd name="connsiteX19" fmla="*/ 979606 w 4302962"/>
              <a:gd name="connsiteY19" fmla="*/ 1955285 h 3960874"/>
              <a:gd name="connsiteX20" fmla="*/ 954206 w 4302962"/>
              <a:gd name="connsiteY20" fmla="*/ 1819818 h 3960874"/>
              <a:gd name="connsiteX21" fmla="*/ 920339 w 4302962"/>
              <a:gd name="connsiteY21" fmla="*/ 1692818 h 3960874"/>
              <a:gd name="connsiteX22" fmla="*/ 911873 w 4302962"/>
              <a:gd name="connsiteY22" fmla="*/ 1557352 h 3960874"/>
              <a:gd name="connsiteX23" fmla="*/ 920339 w 4302962"/>
              <a:gd name="connsiteY23" fmla="*/ 1413418 h 3960874"/>
              <a:gd name="connsiteX24" fmla="*/ 928806 w 4302962"/>
              <a:gd name="connsiteY24" fmla="*/ 1277952 h 3960874"/>
              <a:gd name="connsiteX25" fmla="*/ 911873 w 4302962"/>
              <a:gd name="connsiteY25" fmla="*/ 1142485 h 3960874"/>
              <a:gd name="connsiteX26" fmla="*/ 886473 w 4302962"/>
              <a:gd name="connsiteY26" fmla="*/ 1015485 h 3960874"/>
              <a:gd name="connsiteX27" fmla="*/ 852606 w 4302962"/>
              <a:gd name="connsiteY27" fmla="*/ 905418 h 3960874"/>
              <a:gd name="connsiteX28" fmla="*/ 801806 w 4302962"/>
              <a:gd name="connsiteY28" fmla="*/ 803818 h 3960874"/>
              <a:gd name="connsiteX29" fmla="*/ 751006 w 4302962"/>
              <a:gd name="connsiteY29" fmla="*/ 719152 h 3960874"/>
              <a:gd name="connsiteX30" fmla="*/ 734073 w 4302962"/>
              <a:gd name="connsiteY30" fmla="*/ 651418 h 3960874"/>
              <a:gd name="connsiteX31" fmla="*/ 734073 w 4302962"/>
              <a:gd name="connsiteY31" fmla="*/ 532885 h 3960874"/>
              <a:gd name="connsiteX32" fmla="*/ 725606 w 4302962"/>
              <a:gd name="connsiteY32" fmla="*/ 448218 h 3960874"/>
              <a:gd name="connsiteX33" fmla="*/ 734073 w 4302962"/>
              <a:gd name="connsiteY33" fmla="*/ 304285 h 3960874"/>
              <a:gd name="connsiteX34" fmla="*/ 734073 w 4302962"/>
              <a:gd name="connsiteY34" fmla="*/ 202685 h 3960874"/>
              <a:gd name="connsiteX35" fmla="*/ 683273 w 4302962"/>
              <a:gd name="connsiteY35" fmla="*/ 126485 h 3960874"/>
              <a:gd name="connsiteX0" fmla="*/ 816212 w 4435901"/>
              <a:gd name="connsiteY0" fmla="*/ 126485 h 3960874"/>
              <a:gd name="connsiteX1" fmla="*/ 2026945 w 4435901"/>
              <a:gd name="connsiteY1" fmla="*/ 67218 h 3960874"/>
              <a:gd name="connsiteX2" fmla="*/ 2065671 w 4435901"/>
              <a:gd name="connsiteY2" fmla="*/ 0 h 3960874"/>
              <a:gd name="connsiteX3" fmla="*/ 2255545 w 4435901"/>
              <a:gd name="connsiteY3" fmla="*/ 202685 h 3960874"/>
              <a:gd name="connsiteX4" fmla="*/ 4435901 w 4435901"/>
              <a:gd name="connsiteY4" fmla="*/ 3640657 h 3960874"/>
              <a:gd name="connsiteX5" fmla="*/ 4128194 w 4435901"/>
              <a:gd name="connsiteY5" fmla="*/ 3562309 h 3960874"/>
              <a:gd name="connsiteX6" fmla="*/ 3940286 w 4435901"/>
              <a:gd name="connsiteY6" fmla="*/ 3613362 h 3960874"/>
              <a:gd name="connsiteX7" fmla="*/ 3686033 w 4435901"/>
              <a:gd name="connsiteY7" fmla="*/ 3672629 h 3960874"/>
              <a:gd name="connsiteX8" fmla="*/ 3278495 w 4435901"/>
              <a:gd name="connsiteY8" fmla="*/ 3741498 h 3960874"/>
              <a:gd name="connsiteX9" fmla="*/ 2782627 w 4435901"/>
              <a:gd name="connsiteY9" fmla="*/ 3860285 h 3960874"/>
              <a:gd name="connsiteX10" fmla="*/ 1884022 w 4435901"/>
              <a:gd name="connsiteY10" fmla="*/ 3935096 h 3960874"/>
              <a:gd name="connsiteX11" fmla="*/ 132939 w 4435901"/>
              <a:gd name="connsiteY11" fmla="*/ 3960874 h 3960874"/>
              <a:gd name="connsiteX12" fmla="*/ 0 w 4435901"/>
              <a:gd name="connsiteY12" fmla="*/ 3087291 h 3960874"/>
              <a:gd name="connsiteX13" fmla="*/ 1129478 w 4435901"/>
              <a:gd name="connsiteY13" fmla="*/ 2708818 h 3960874"/>
              <a:gd name="connsiteX14" fmla="*/ 1146412 w 4435901"/>
              <a:gd name="connsiteY14" fmla="*/ 2556418 h 3960874"/>
              <a:gd name="connsiteX15" fmla="*/ 1087145 w 4435901"/>
              <a:gd name="connsiteY15" fmla="*/ 2446352 h 3960874"/>
              <a:gd name="connsiteX16" fmla="*/ 1104078 w 4435901"/>
              <a:gd name="connsiteY16" fmla="*/ 2310885 h 3960874"/>
              <a:gd name="connsiteX17" fmla="*/ 1095612 w 4435901"/>
              <a:gd name="connsiteY17" fmla="*/ 2158485 h 3960874"/>
              <a:gd name="connsiteX18" fmla="*/ 1070212 w 4435901"/>
              <a:gd name="connsiteY18" fmla="*/ 2056885 h 3960874"/>
              <a:gd name="connsiteX19" fmla="*/ 1112545 w 4435901"/>
              <a:gd name="connsiteY19" fmla="*/ 1955285 h 3960874"/>
              <a:gd name="connsiteX20" fmla="*/ 1087145 w 4435901"/>
              <a:gd name="connsiteY20" fmla="*/ 1819818 h 3960874"/>
              <a:gd name="connsiteX21" fmla="*/ 1053278 w 4435901"/>
              <a:gd name="connsiteY21" fmla="*/ 1692818 h 3960874"/>
              <a:gd name="connsiteX22" fmla="*/ 1044812 w 4435901"/>
              <a:gd name="connsiteY22" fmla="*/ 1557352 h 3960874"/>
              <a:gd name="connsiteX23" fmla="*/ 1053278 w 4435901"/>
              <a:gd name="connsiteY23" fmla="*/ 1413418 h 3960874"/>
              <a:gd name="connsiteX24" fmla="*/ 1061745 w 4435901"/>
              <a:gd name="connsiteY24" fmla="*/ 1277952 h 3960874"/>
              <a:gd name="connsiteX25" fmla="*/ 1044812 w 4435901"/>
              <a:gd name="connsiteY25" fmla="*/ 1142485 h 3960874"/>
              <a:gd name="connsiteX26" fmla="*/ 1019412 w 4435901"/>
              <a:gd name="connsiteY26" fmla="*/ 1015485 h 3960874"/>
              <a:gd name="connsiteX27" fmla="*/ 985545 w 4435901"/>
              <a:gd name="connsiteY27" fmla="*/ 905418 h 3960874"/>
              <a:gd name="connsiteX28" fmla="*/ 934745 w 4435901"/>
              <a:gd name="connsiteY28" fmla="*/ 803818 h 3960874"/>
              <a:gd name="connsiteX29" fmla="*/ 883945 w 4435901"/>
              <a:gd name="connsiteY29" fmla="*/ 719152 h 3960874"/>
              <a:gd name="connsiteX30" fmla="*/ 867012 w 4435901"/>
              <a:gd name="connsiteY30" fmla="*/ 651418 h 3960874"/>
              <a:gd name="connsiteX31" fmla="*/ 867012 w 4435901"/>
              <a:gd name="connsiteY31" fmla="*/ 532885 h 3960874"/>
              <a:gd name="connsiteX32" fmla="*/ 858545 w 4435901"/>
              <a:gd name="connsiteY32" fmla="*/ 448218 h 3960874"/>
              <a:gd name="connsiteX33" fmla="*/ 867012 w 4435901"/>
              <a:gd name="connsiteY33" fmla="*/ 304285 h 3960874"/>
              <a:gd name="connsiteX34" fmla="*/ 867012 w 4435901"/>
              <a:gd name="connsiteY34" fmla="*/ 202685 h 3960874"/>
              <a:gd name="connsiteX35" fmla="*/ 816212 w 4435901"/>
              <a:gd name="connsiteY35" fmla="*/ 126485 h 3960874"/>
              <a:gd name="connsiteX0" fmla="*/ 816212 w 4435901"/>
              <a:gd name="connsiteY0" fmla="*/ 126485 h 3960874"/>
              <a:gd name="connsiteX1" fmla="*/ 2026945 w 4435901"/>
              <a:gd name="connsiteY1" fmla="*/ 67218 h 3960874"/>
              <a:gd name="connsiteX2" fmla="*/ 2065671 w 4435901"/>
              <a:gd name="connsiteY2" fmla="*/ 0 h 3960874"/>
              <a:gd name="connsiteX3" fmla="*/ 2255545 w 4435901"/>
              <a:gd name="connsiteY3" fmla="*/ 202685 h 3960874"/>
              <a:gd name="connsiteX4" fmla="*/ 4435901 w 4435901"/>
              <a:gd name="connsiteY4" fmla="*/ 3640657 h 3960874"/>
              <a:gd name="connsiteX5" fmla="*/ 4128194 w 4435901"/>
              <a:gd name="connsiteY5" fmla="*/ 3562309 h 3960874"/>
              <a:gd name="connsiteX6" fmla="*/ 3940286 w 4435901"/>
              <a:gd name="connsiteY6" fmla="*/ 3613362 h 3960874"/>
              <a:gd name="connsiteX7" fmla="*/ 3686033 w 4435901"/>
              <a:gd name="connsiteY7" fmla="*/ 3672629 h 3960874"/>
              <a:gd name="connsiteX8" fmla="*/ 3278495 w 4435901"/>
              <a:gd name="connsiteY8" fmla="*/ 3741498 h 3960874"/>
              <a:gd name="connsiteX9" fmla="*/ 2782627 w 4435901"/>
              <a:gd name="connsiteY9" fmla="*/ 3860285 h 3960874"/>
              <a:gd name="connsiteX10" fmla="*/ 1884022 w 4435901"/>
              <a:gd name="connsiteY10" fmla="*/ 3935096 h 3960874"/>
              <a:gd name="connsiteX11" fmla="*/ 132939 w 4435901"/>
              <a:gd name="connsiteY11" fmla="*/ 3960874 h 3960874"/>
              <a:gd name="connsiteX12" fmla="*/ 0 w 4435901"/>
              <a:gd name="connsiteY12" fmla="*/ 3087291 h 3960874"/>
              <a:gd name="connsiteX13" fmla="*/ 37657 w 4435901"/>
              <a:gd name="connsiteY13" fmla="*/ 2920358 h 3960874"/>
              <a:gd name="connsiteX14" fmla="*/ 1146412 w 4435901"/>
              <a:gd name="connsiteY14" fmla="*/ 2556418 h 3960874"/>
              <a:gd name="connsiteX15" fmla="*/ 1087145 w 4435901"/>
              <a:gd name="connsiteY15" fmla="*/ 2446352 h 3960874"/>
              <a:gd name="connsiteX16" fmla="*/ 1104078 w 4435901"/>
              <a:gd name="connsiteY16" fmla="*/ 2310885 h 3960874"/>
              <a:gd name="connsiteX17" fmla="*/ 1095612 w 4435901"/>
              <a:gd name="connsiteY17" fmla="*/ 2158485 h 3960874"/>
              <a:gd name="connsiteX18" fmla="*/ 1070212 w 4435901"/>
              <a:gd name="connsiteY18" fmla="*/ 2056885 h 3960874"/>
              <a:gd name="connsiteX19" fmla="*/ 1112545 w 4435901"/>
              <a:gd name="connsiteY19" fmla="*/ 1955285 h 3960874"/>
              <a:gd name="connsiteX20" fmla="*/ 1087145 w 4435901"/>
              <a:gd name="connsiteY20" fmla="*/ 1819818 h 3960874"/>
              <a:gd name="connsiteX21" fmla="*/ 1053278 w 4435901"/>
              <a:gd name="connsiteY21" fmla="*/ 1692818 h 3960874"/>
              <a:gd name="connsiteX22" fmla="*/ 1044812 w 4435901"/>
              <a:gd name="connsiteY22" fmla="*/ 1557352 h 3960874"/>
              <a:gd name="connsiteX23" fmla="*/ 1053278 w 4435901"/>
              <a:gd name="connsiteY23" fmla="*/ 1413418 h 3960874"/>
              <a:gd name="connsiteX24" fmla="*/ 1061745 w 4435901"/>
              <a:gd name="connsiteY24" fmla="*/ 1277952 h 3960874"/>
              <a:gd name="connsiteX25" fmla="*/ 1044812 w 4435901"/>
              <a:gd name="connsiteY25" fmla="*/ 1142485 h 3960874"/>
              <a:gd name="connsiteX26" fmla="*/ 1019412 w 4435901"/>
              <a:gd name="connsiteY26" fmla="*/ 1015485 h 3960874"/>
              <a:gd name="connsiteX27" fmla="*/ 985545 w 4435901"/>
              <a:gd name="connsiteY27" fmla="*/ 905418 h 3960874"/>
              <a:gd name="connsiteX28" fmla="*/ 934745 w 4435901"/>
              <a:gd name="connsiteY28" fmla="*/ 803818 h 3960874"/>
              <a:gd name="connsiteX29" fmla="*/ 883945 w 4435901"/>
              <a:gd name="connsiteY29" fmla="*/ 719152 h 3960874"/>
              <a:gd name="connsiteX30" fmla="*/ 867012 w 4435901"/>
              <a:gd name="connsiteY30" fmla="*/ 651418 h 3960874"/>
              <a:gd name="connsiteX31" fmla="*/ 867012 w 4435901"/>
              <a:gd name="connsiteY31" fmla="*/ 532885 h 3960874"/>
              <a:gd name="connsiteX32" fmla="*/ 858545 w 4435901"/>
              <a:gd name="connsiteY32" fmla="*/ 448218 h 3960874"/>
              <a:gd name="connsiteX33" fmla="*/ 867012 w 4435901"/>
              <a:gd name="connsiteY33" fmla="*/ 304285 h 3960874"/>
              <a:gd name="connsiteX34" fmla="*/ 867012 w 4435901"/>
              <a:gd name="connsiteY34" fmla="*/ 202685 h 3960874"/>
              <a:gd name="connsiteX35" fmla="*/ 816212 w 4435901"/>
              <a:gd name="connsiteY35" fmla="*/ 126485 h 3960874"/>
              <a:gd name="connsiteX0" fmla="*/ 843507 w 4463196"/>
              <a:gd name="connsiteY0" fmla="*/ 126485 h 3960874"/>
              <a:gd name="connsiteX1" fmla="*/ 2054240 w 4463196"/>
              <a:gd name="connsiteY1" fmla="*/ 67218 h 3960874"/>
              <a:gd name="connsiteX2" fmla="*/ 2092966 w 4463196"/>
              <a:gd name="connsiteY2" fmla="*/ 0 h 3960874"/>
              <a:gd name="connsiteX3" fmla="*/ 2282840 w 4463196"/>
              <a:gd name="connsiteY3" fmla="*/ 202685 h 3960874"/>
              <a:gd name="connsiteX4" fmla="*/ 4463196 w 4463196"/>
              <a:gd name="connsiteY4" fmla="*/ 3640657 h 3960874"/>
              <a:gd name="connsiteX5" fmla="*/ 4155489 w 4463196"/>
              <a:gd name="connsiteY5" fmla="*/ 3562309 h 3960874"/>
              <a:gd name="connsiteX6" fmla="*/ 3967581 w 4463196"/>
              <a:gd name="connsiteY6" fmla="*/ 3613362 h 3960874"/>
              <a:gd name="connsiteX7" fmla="*/ 3713328 w 4463196"/>
              <a:gd name="connsiteY7" fmla="*/ 3672629 h 3960874"/>
              <a:gd name="connsiteX8" fmla="*/ 3305790 w 4463196"/>
              <a:gd name="connsiteY8" fmla="*/ 3741498 h 3960874"/>
              <a:gd name="connsiteX9" fmla="*/ 2809922 w 4463196"/>
              <a:gd name="connsiteY9" fmla="*/ 3860285 h 3960874"/>
              <a:gd name="connsiteX10" fmla="*/ 1911317 w 4463196"/>
              <a:gd name="connsiteY10" fmla="*/ 3935096 h 3960874"/>
              <a:gd name="connsiteX11" fmla="*/ 160234 w 4463196"/>
              <a:gd name="connsiteY11" fmla="*/ 3960874 h 3960874"/>
              <a:gd name="connsiteX12" fmla="*/ 27295 w 4463196"/>
              <a:gd name="connsiteY12" fmla="*/ 3087291 h 3960874"/>
              <a:gd name="connsiteX13" fmla="*/ 64952 w 4463196"/>
              <a:gd name="connsiteY13" fmla="*/ 2920358 h 3960874"/>
              <a:gd name="connsiteX14" fmla="*/ 0 w 4463196"/>
              <a:gd name="connsiteY14" fmla="*/ 2699719 h 3960874"/>
              <a:gd name="connsiteX15" fmla="*/ 1114440 w 4463196"/>
              <a:gd name="connsiteY15" fmla="*/ 2446352 h 3960874"/>
              <a:gd name="connsiteX16" fmla="*/ 1131373 w 4463196"/>
              <a:gd name="connsiteY16" fmla="*/ 2310885 h 3960874"/>
              <a:gd name="connsiteX17" fmla="*/ 1122907 w 4463196"/>
              <a:gd name="connsiteY17" fmla="*/ 2158485 h 3960874"/>
              <a:gd name="connsiteX18" fmla="*/ 1097507 w 4463196"/>
              <a:gd name="connsiteY18" fmla="*/ 2056885 h 3960874"/>
              <a:gd name="connsiteX19" fmla="*/ 1139840 w 4463196"/>
              <a:gd name="connsiteY19" fmla="*/ 1955285 h 3960874"/>
              <a:gd name="connsiteX20" fmla="*/ 1114440 w 4463196"/>
              <a:gd name="connsiteY20" fmla="*/ 1819818 h 3960874"/>
              <a:gd name="connsiteX21" fmla="*/ 1080573 w 4463196"/>
              <a:gd name="connsiteY21" fmla="*/ 1692818 h 3960874"/>
              <a:gd name="connsiteX22" fmla="*/ 1072107 w 4463196"/>
              <a:gd name="connsiteY22" fmla="*/ 1557352 h 3960874"/>
              <a:gd name="connsiteX23" fmla="*/ 1080573 w 4463196"/>
              <a:gd name="connsiteY23" fmla="*/ 1413418 h 3960874"/>
              <a:gd name="connsiteX24" fmla="*/ 1089040 w 4463196"/>
              <a:gd name="connsiteY24" fmla="*/ 1277952 h 3960874"/>
              <a:gd name="connsiteX25" fmla="*/ 1072107 w 4463196"/>
              <a:gd name="connsiteY25" fmla="*/ 1142485 h 3960874"/>
              <a:gd name="connsiteX26" fmla="*/ 1046707 w 4463196"/>
              <a:gd name="connsiteY26" fmla="*/ 1015485 h 3960874"/>
              <a:gd name="connsiteX27" fmla="*/ 1012840 w 4463196"/>
              <a:gd name="connsiteY27" fmla="*/ 905418 h 3960874"/>
              <a:gd name="connsiteX28" fmla="*/ 962040 w 4463196"/>
              <a:gd name="connsiteY28" fmla="*/ 803818 h 3960874"/>
              <a:gd name="connsiteX29" fmla="*/ 911240 w 4463196"/>
              <a:gd name="connsiteY29" fmla="*/ 719152 h 3960874"/>
              <a:gd name="connsiteX30" fmla="*/ 894307 w 4463196"/>
              <a:gd name="connsiteY30" fmla="*/ 651418 h 3960874"/>
              <a:gd name="connsiteX31" fmla="*/ 894307 w 4463196"/>
              <a:gd name="connsiteY31" fmla="*/ 532885 h 3960874"/>
              <a:gd name="connsiteX32" fmla="*/ 885840 w 4463196"/>
              <a:gd name="connsiteY32" fmla="*/ 448218 h 3960874"/>
              <a:gd name="connsiteX33" fmla="*/ 894307 w 4463196"/>
              <a:gd name="connsiteY33" fmla="*/ 304285 h 3960874"/>
              <a:gd name="connsiteX34" fmla="*/ 894307 w 4463196"/>
              <a:gd name="connsiteY34" fmla="*/ 202685 h 3960874"/>
              <a:gd name="connsiteX35" fmla="*/ 843507 w 4463196"/>
              <a:gd name="connsiteY35" fmla="*/ 126485 h 3960874"/>
              <a:gd name="connsiteX0" fmla="*/ 855007 w 4474696"/>
              <a:gd name="connsiteY0" fmla="*/ 126485 h 3960874"/>
              <a:gd name="connsiteX1" fmla="*/ 2065740 w 4474696"/>
              <a:gd name="connsiteY1" fmla="*/ 67218 h 3960874"/>
              <a:gd name="connsiteX2" fmla="*/ 2104466 w 4474696"/>
              <a:gd name="connsiteY2" fmla="*/ 0 h 3960874"/>
              <a:gd name="connsiteX3" fmla="*/ 2294340 w 4474696"/>
              <a:gd name="connsiteY3" fmla="*/ 202685 h 3960874"/>
              <a:gd name="connsiteX4" fmla="*/ 4474696 w 4474696"/>
              <a:gd name="connsiteY4" fmla="*/ 3640657 h 3960874"/>
              <a:gd name="connsiteX5" fmla="*/ 4166989 w 4474696"/>
              <a:gd name="connsiteY5" fmla="*/ 3562309 h 3960874"/>
              <a:gd name="connsiteX6" fmla="*/ 3979081 w 4474696"/>
              <a:gd name="connsiteY6" fmla="*/ 3613362 h 3960874"/>
              <a:gd name="connsiteX7" fmla="*/ 3724828 w 4474696"/>
              <a:gd name="connsiteY7" fmla="*/ 3672629 h 3960874"/>
              <a:gd name="connsiteX8" fmla="*/ 3317290 w 4474696"/>
              <a:gd name="connsiteY8" fmla="*/ 3741498 h 3960874"/>
              <a:gd name="connsiteX9" fmla="*/ 2821422 w 4474696"/>
              <a:gd name="connsiteY9" fmla="*/ 3860285 h 3960874"/>
              <a:gd name="connsiteX10" fmla="*/ 1922817 w 4474696"/>
              <a:gd name="connsiteY10" fmla="*/ 3935096 h 3960874"/>
              <a:gd name="connsiteX11" fmla="*/ 171734 w 4474696"/>
              <a:gd name="connsiteY11" fmla="*/ 3960874 h 3960874"/>
              <a:gd name="connsiteX12" fmla="*/ 38795 w 4474696"/>
              <a:gd name="connsiteY12" fmla="*/ 3087291 h 3960874"/>
              <a:gd name="connsiteX13" fmla="*/ 76452 w 4474696"/>
              <a:gd name="connsiteY13" fmla="*/ 2920358 h 3960874"/>
              <a:gd name="connsiteX14" fmla="*/ 11500 w 4474696"/>
              <a:gd name="connsiteY14" fmla="*/ 2699719 h 3960874"/>
              <a:gd name="connsiteX15" fmla="*/ 0 w 4474696"/>
              <a:gd name="connsiteY15" fmla="*/ 2555534 h 3960874"/>
              <a:gd name="connsiteX16" fmla="*/ 1142873 w 4474696"/>
              <a:gd name="connsiteY16" fmla="*/ 2310885 h 3960874"/>
              <a:gd name="connsiteX17" fmla="*/ 1134407 w 4474696"/>
              <a:gd name="connsiteY17" fmla="*/ 2158485 h 3960874"/>
              <a:gd name="connsiteX18" fmla="*/ 1109007 w 4474696"/>
              <a:gd name="connsiteY18" fmla="*/ 2056885 h 3960874"/>
              <a:gd name="connsiteX19" fmla="*/ 1151340 w 4474696"/>
              <a:gd name="connsiteY19" fmla="*/ 1955285 h 3960874"/>
              <a:gd name="connsiteX20" fmla="*/ 1125940 w 4474696"/>
              <a:gd name="connsiteY20" fmla="*/ 1819818 h 3960874"/>
              <a:gd name="connsiteX21" fmla="*/ 1092073 w 4474696"/>
              <a:gd name="connsiteY21" fmla="*/ 1692818 h 3960874"/>
              <a:gd name="connsiteX22" fmla="*/ 1083607 w 4474696"/>
              <a:gd name="connsiteY22" fmla="*/ 1557352 h 3960874"/>
              <a:gd name="connsiteX23" fmla="*/ 1092073 w 4474696"/>
              <a:gd name="connsiteY23" fmla="*/ 1413418 h 3960874"/>
              <a:gd name="connsiteX24" fmla="*/ 1100540 w 4474696"/>
              <a:gd name="connsiteY24" fmla="*/ 1277952 h 3960874"/>
              <a:gd name="connsiteX25" fmla="*/ 1083607 w 4474696"/>
              <a:gd name="connsiteY25" fmla="*/ 1142485 h 3960874"/>
              <a:gd name="connsiteX26" fmla="*/ 1058207 w 4474696"/>
              <a:gd name="connsiteY26" fmla="*/ 1015485 h 3960874"/>
              <a:gd name="connsiteX27" fmla="*/ 1024340 w 4474696"/>
              <a:gd name="connsiteY27" fmla="*/ 905418 h 3960874"/>
              <a:gd name="connsiteX28" fmla="*/ 973540 w 4474696"/>
              <a:gd name="connsiteY28" fmla="*/ 803818 h 3960874"/>
              <a:gd name="connsiteX29" fmla="*/ 922740 w 4474696"/>
              <a:gd name="connsiteY29" fmla="*/ 719152 h 3960874"/>
              <a:gd name="connsiteX30" fmla="*/ 905807 w 4474696"/>
              <a:gd name="connsiteY30" fmla="*/ 651418 h 3960874"/>
              <a:gd name="connsiteX31" fmla="*/ 905807 w 4474696"/>
              <a:gd name="connsiteY31" fmla="*/ 532885 h 3960874"/>
              <a:gd name="connsiteX32" fmla="*/ 897340 w 4474696"/>
              <a:gd name="connsiteY32" fmla="*/ 448218 h 3960874"/>
              <a:gd name="connsiteX33" fmla="*/ 905807 w 4474696"/>
              <a:gd name="connsiteY33" fmla="*/ 304285 h 3960874"/>
              <a:gd name="connsiteX34" fmla="*/ 905807 w 4474696"/>
              <a:gd name="connsiteY34" fmla="*/ 202685 h 3960874"/>
              <a:gd name="connsiteX35" fmla="*/ 855007 w 4474696"/>
              <a:gd name="connsiteY35" fmla="*/ 126485 h 3960874"/>
              <a:gd name="connsiteX0" fmla="*/ 855007 w 4474696"/>
              <a:gd name="connsiteY0" fmla="*/ 126485 h 3960874"/>
              <a:gd name="connsiteX1" fmla="*/ 2065740 w 4474696"/>
              <a:gd name="connsiteY1" fmla="*/ 67218 h 3960874"/>
              <a:gd name="connsiteX2" fmla="*/ 2104466 w 4474696"/>
              <a:gd name="connsiteY2" fmla="*/ 0 h 3960874"/>
              <a:gd name="connsiteX3" fmla="*/ 2294340 w 4474696"/>
              <a:gd name="connsiteY3" fmla="*/ 202685 h 3960874"/>
              <a:gd name="connsiteX4" fmla="*/ 4474696 w 4474696"/>
              <a:gd name="connsiteY4" fmla="*/ 3640657 h 3960874"/>
              <a:gd name="connsiteX5" fmla="*/ 4166989 w 4474696"/>
              <a:gd name="connsiteY5" fmla="*/ 3562309 h 3960874"/>
              <a:gd name="connsiteX6" fmla="*/ 3979081 w 4474696"/>
              <a:gd name="connsiteY6" fmla="*/ 3613362 h 3960874"/>
              <a:gd name="connsiteX7" fmla="*/ 3724828 w 4474696"/>
              <a:gd name="connsiteY7" fmla="*/ 3672629 h 3960874"/>
              <a:gd name="connsiteX8" fmla="*/ 3317290 w 4474696"/>
              <a:gd name="connsiteY8" fmla="*/ 3741498 h 3960874"/>
              <a:gd name="connsiteX9" fmla="*/ 2821422 w 4474696"/>
              <a:gd name="connsiteY9" fmla="*/ 3860285 h 3960874"/>
              <a:gd name="connsiteX10" fmla="*/ 1922817 w 4474696"/>
              <a:gd name="connsiteY10" fmla="*/ 3935096 h 3960874"/>
              <a:gd name="connsiteX11" fmla="*/ 171734 w 4474696"/>
              <a:gd name="connsiteY11" fmla="*/ 3960874 h 3960874"/>
              <a:gd name="connsiteX12" fmla="*/ 38795 w 4474696"/>
              <a:gd name="connsiteY12" fmla="*/ 3087291 h 3960874"/>
              <a:gd name="connsiteX13" fmla="*/ 76452 w 4474696"/>
              <a:gd name="connsiteY13" fmla="*/ 2920358 h 3960874"/>
              <a:gd name="connsiteX14" fmla="*/ 11500 w 4474696"/>
              <a:gd name="connsiteY14" fmla="*/ 2699719 h 3960874"/>
              <a:gd name="connsiteX15" fmla="*/ 0 w 4474696"/>
              <a:gd name="connsiteY15" fmla="*/ 2555534 h 3960874"/>
              <a:gd name="connsiteX16" fmla="*/ 16933 w 4474696"/>
              <a:gd name="connsiteY16" fmla="*/ 2426891 h 3960874"/>
              <a:gd name="connsiteX17" fmla="*/ 1134407 w 4474696"/>
              <a:gd name="connsiteY17" fmla="*/ 2158485 h 3960874"/>
              <a:gd name="connsiteX18" fmla="*/ 1109007 w 4474696"/>
              <a:gd name="connsiteY18" fmla="*/ 2056885 h 3960874"/>
              <a:gd name="connsiteX19" fmla="*/ 1151340 w 4474696"/>
              <a:gd name="connsiteY19" fmla="*/ 1955285 h 3960874"/>
              <a:gd name="connsiteX20" fmla="*/ 1125940 w 4474696"/>
              <a:gd name="connsiteY20" fmla="*/ 1819818 h 3960874"/>
              <a:gd name="connsiteX21" fmla="*/ 1092073 w 4474696"/>
              <a:gd name="connsiteY21" fmla="*/ 1692818 h 3960874"/>
              <a:gd name="connsiteX22" fmla="*/ 1083607 w 4474696"/>
              <a:gd name="connsiteY22" fmla="*/ 1557352 h 3960874"/>
              <a:gd name="connsiteX23" fmla="*/ 1092073 w 4474696"/>
              <a:gd name="connsiteY23" fmla="*/ 1413418 h 3960874"/>
              <a:gd name="connsiteX24" fmla="*/ 1100540 w 4474696"/>
              <a:gd name="connsiteY24" fmla="*/ 1277952 h 3960874"/>
              <a:gd name="connsiteX25" fmla="*/ 1083607 w 4474696"/>
              <a:gd name="connsiteY25" fmla="*/ 1142485 h 3960874"/>
              <a:gd name="connsiteX26" fmla="*/ 1058207 w 4474696"/>
              <a:gd name="connsiteY26" fmla="*/ 1015485 h 3960874"/>
              <a:gd name="connsiteX27" fmla="*/ 1024340 w 4474696"/>
              <a:gd name="connsiteY27" fmla="*/ 905418 h 3960874"/>
              <a:gd name="connsiteX28" fmla="*/ 973540 w 4474696"/>
              <a:gd name="connsiteY28" fmla="*/ 803818 h 3960874"/>
              <a:gd name="connsiteX29" fmla="*/ 922740 w 4474696"/>
              <a:gd name="connsiteY29" fmla="*/ 719152 h 3960874"/>
              <a:gd name="connsiteX30" fmla="*/ 905807 w 4474696"/>
              <a:gd name="connsiteY30" fmla="*/ 651418 h 3960874"/>
              <a:gd name="connsiteX31" fmla="*/ 905807 w 4474696"/>
              <a:gd name="connsiteY31" fmla="*/ 532885 h 3960874"/>
              <a:gd name="connsiteX32" fmla="*/ 897340 w 4474696"/>
              <a:gd name="connsiteY32" fmla="*/ 448218 h 3960874"/>
              <a:gd name="connsiteX33" fmla="*/ 905807 w 4474696"/>
              <a:gd name="connsiteY33" fmla="*/ 304285 h 3960874"/>
              <a:gd name="connsiteX34" fmla="*/ 905807 w 4474696"/>
              <a:gd name="connsiteY34" fmla="*/ 202685 h 3960874"/>
              <a:gd name="connsiteX35" fmla="*/ 855007 w 4474696"/>
              <a:gd name="connsiteY35" fmla="*/ 126485 h 3960874"/>
              <a:gd name="connsiteX0" fmla="*/ 873836 w 4493525"/>
              <a:gd name="connsiteY0" fmla="*/ 126485 h 3960874"/>
              <a:gd name="connsiteX1" fmla="*/ 2084569 w 4493525"/>
              <a:gd name="connsiteY1" fmla="*/ 67218 h 3960874"/>
              <a:gd name="connsiteX2" fmla="*/ 2123295 w 4493525"/>
              <a:gd name="connsiteY2" fmla="*/ 0 h 3960874"/>
              <a:gd name="connsiteX3" fmla="*/ 2313169 w 4493525"/>
              <a:gd name="connsiteY3" fmla="*/ 202685 h 3960874"/>
              <a:gd name="connsiteX4" fmla="*/ 4493525 w 4493525"/>
              <a:gd name="connsiteY4" fmla="*/ 3640657 h 3960874"/>
              <a:gd name="connsiteX5" fmla="*/ 4185818 w 4493525"/>
              <a:gd name="connsiteY5" fmla="*/ 3562309 h 3960874"/>
              <a:gd name="connsiteX6" fmla="*/ 3997910 w 4493525"/>
              <a:gd name="connsiteY6" fmla="*/ 3613362 h 3960874"/>
              <a:gd name="connsiteX7" fmla="*/ 3743657 w 4493525"/>
              <a:gd name="connsiteY7" fmla="*/ 3672629 h 3960874"/>
              <a:gd name="connsiteX8" fmla="*/ 3336119 w 4493525"/>
              <a:gd name="connsiteY8" fmla="*/ 3741498 h 3960874"/>
              <a:gd name="connsiteX9" fmla="*/ 2840251 w 4493525"/>
              <a:gd name="connsiteY9" fmla="*/ 3860285 h 3960874"/>
              <a:gd name="connsiteX10" fmla="*/ 1941646 w 4493525"/>
              <a:gd name="connsiteY10" fmla="*/ 3935096 h 3960874"/>
              <a:gd name="connsiteX11" fmla="*/ 190563 w 4493525"/>
              <a:gd name="connsiteY11" fmla="*/ 3960874 h 3960874"/>
              <a:gd name="connsiteX12" fmla="*/ 57624 w 4493525"/>
              <a:gd name="connsiteY12" fmla="*/ 3087291 h 3960874"/>
              <a:gd name="connsiteX13" fmla="*/ 95281 w 4493525"/>
              <a:gd name="connsiteY13" fmla="*/ 2920358 h 3960874"/>
              <a:gd name="connsiteX14" fmla="*/ 30329 w 4493525"/>
              <a:gd name="connsiteY14" fmla="*/ 2699719 h 3960874"/>
              <a:gd name="connsiteX15" fmla="*/ 18829 w 4493525"/>
              <a:gd name="connsiteY15" fmla="*/ 2555534 h 3960874"/>
              <a:gd name="connsiteX16" fmla="*/ 35762 w 4493525"/>
              <a:gd name="connsiteY16" fmla="*/ 2426891 h 3960874"/>
              <a:gd name="connsiteX17" fmla="*/ 0 w 4493525"/>
              <a:gd name="connsiteY17" fmla="*/ 2260843 h 3960874"/>
              <a:gd name="connsiteX18" fmla="*/ 1127836 w 4493525"/>
              <a:gd name="connsiteY18" fmla="*/ 2056885 h 3960874"/>
              <a:gd name="connsiteX19" fmla="*/ 1170169 w 4493525"/>
              <a:gd name="connsiteY19" fmla="*/ 1955285 h 3960874"/>
              <a:gd name="connsiteX20" fmla="*/ 1144769 w 4493525"/>
              <a:gd name="connsiteY20" fmla="*/ 1819818 h 3960874"/>
              <a:gd name="connsiteX21" fmla="*/ 1110902 w 4493525"/>
              <a:gd name="connsiteY21" fmla="*/ 1692818 h 3960874"/>
              <a:gd name="connsiteX22" fmla="*/ 1102436 w 4493525"/>
              <a:gd name="connsiteY22" fmla="*/ 1557352 h 3960874"/>
              <a:gd name="connsiteX23" fmla="*/ 1110902 w 4493525"/>
              <a:gd name="connsiteY23" fmla="*/ 1413418 h 3960874"/>
              <a:gd name="connsiteX24" fmla="*/ 1119369 w 4493525"/>
              <a:gd name="connsiteY24" fmla="*/ 1277952 h 3960874"/>
              <a:gd name="connsiteX25" fmla="*/ 1102436 w 4493525"/>
              <a:gd name="connsiteY25" fmla="*/ 1142485 h 3960874"/>
              <a:gd name="connsiteX26" fmla="*/ 1077036 w 4493525"/>
              <a:gd name="connsiteY26" fmla="*/ 1015485 h 3960874"/>
              <a:gd name="connsiteX27" fmla="*/ 1043169 w 4493525"/>
              <a:gd name="connsiteY27" fmla="*/ 905418 h 3960874"/>
              <a:gd name="connsiteX28" fmla="*/ 992369 w 4493525"/>
              <a:gd name="connsiteY28" fmla="*/ 803818 h 3960874"/>
              <a:gd name="connsiteX29" fmla="*/ 941569 w 4493525"/>
              <a:gd name="connsiteY29" fmla="*/ 719152 h 3960874"/>
              <a:gd name="connsiteX30" fmla="*/ 924636 w 4493525"/>
              <a:gd name="connsiteY30" fmla="*/ 651418 h 3960874"/>
              <a:gd name="connsiteX31" fmla="*/ 924636 w 4493525"/>
              <a:gd name="connsiteY31" fmla="*/ 532885 h 3960874"/>
              <a:gd name="connsiteX32" fmla="*/ 916169 w 4493525"/>
              <a:gd name="connsiteY32" fmla="*/ 448218 h 3960874"/>
              <a:gd name="connsiteX33" fmla="*/ 924636 w 4493525"/>
              <a:gd name="connsiteY33" fmla="*/ 304285 h 3960874"/>
              <a:gd name="connsiteX34" fmla="*/ 924636 w 4493525"/>
              <a:gd name="connsiteY34" fmla="*/ 202685 h 3960874"/>
              <a:gd name="connsiteX35" fmla="*/ 873836 w 4493525"/>
              <a:gd name="connsiteY35" fmla="*/ 126485 h 3960874"/>
              <a:gd name="connsiteX0" fmla="*/ 0 w 4847987"/>
              <a:gd name="connsiteY0" fmla="*/ 0 h 4196054"/>
              <a:gd name="connsiteX1" fmla="*/ 2439031 w 4847987"/>
              <a:gd name="connsiteY1" fmla="*/ 302398 h 4196054"/>
              <a:gd name="connsiteX2" fmla="*/ 2477757 w 4847987"/>
              <a:gd name="connsiteY2" fmla="*/ 235180 h 4196054"/>
              <a:gd name="connsiteX3" fmla="*/ 2667631 w 4847987"/>
              <a:gd name="connsiteY3" fmla="*/ 437865 h 4196054"/>
              <a:gd name="connsiteX4" fmla="*/ 4847987 w 4847987"/>
              <a:gd name="connsiteY4" fmla="*/ 3875837 h 4196054"/>
              <a:gd name="connsiteX5" fmla="*/ 4540280 w 4847987"/>
              <a:gd name="connsiteY5" fmla="*/ 3797489 h 4196054"/>
              <a:gd name="connsiteX6" fmla="*/ 4352372 w 4847987"/>
              <a:gd name="connsiteY6" fmla="*/ 3848542 h 4196054"/>
              <a:gd name="connsiteX7" fmla="*/ 4098119 w 4847987"/>
              <a:gd name="connsiteY7" fmla="*/ 3907809 h 4196054"/>
              <a:gd name="connsiteX8" fmla="*/ 3690581 w 4847987"/>
              <a:gd name="connsiteY8" fmla="*/ 3976678 h 4196054"/>
              <a:gd name="connsiteX9" fmla="*/ 3194713 w 4847987"/>
              <a:gd name="connsiteY9" fmla="*/ 4095465 h 4196054"/>
              <a:gd name="connsiteX10" fmla="*/ 2296108 w 4847987"/>
              <a:gd name="connsiteY10" fmla="*/ 4170276 h 4196054"/>
              <a:gd name="connsiteX11" fmla="*/ 545025 w 4847987"/>
              <a:gd name="connsiteY11" fmla="*/ 4196054 h 4196054"/>
              <a:gd name="connsiteX12" fmla="*/ 412086 w 4847987"/>
              <a:gd name="connsiteY12" fmla="*/ 3322471 h 4196054"/>
              <a:gd name="connsiteX13" fmla="*/ 449743 w 4847987"/>
              <a:gd name="connsiteY13" fmla="*/ 3155538 h 4196054"/>
              <a:gd name="connsiteX14" fmla="*/ 384791 w 4847987"/>
              <a:gd name="connsiteY14" fmla="*/ 2934899 h 4196054"/>
              <a:gd name="connsiteX15" fmla="*/ 373291 w 4847987"/>
              <a:gd name="connsiteY15" fmla="*/ 2790714 h 4196054"/>
              <a:gd name="connsiteX16" fmla="*/ 390224 w 4847987"/>
              <a:gd name="connsiteY16" fmla="*/ 2662071 h 4196054"/>
              <a:gd name="connsiteX17" fmla="*/ 354462 w 4847987"/>
              <a:gd name="connsiteY17" fmla="*/ 2496023 h 4196054"/>
              <a:gd name="connsiteX18" fmla="*/ 1482298 w 4847987"/>
              <a:gd name="connsiteY18" fmla="*/ 2292065 h 4196054"/>
              <a:gd name="connsiteX19" fmla="*/ 1524631 w 4847987"/>
              <a:gd name="connsiteY19" fmla="*/ 2190465 h 4196054"/>
              <a:gd name="connsiteX20" fmla="*/ 1499231 w 4847987"/>
              <a:gd name="connsiteY20" fmla="*/ 2054998 h 4196054"/>
              <a:gd name="connsiteX21" fmla="*/ 1465364 w 4847987"/>
              <a:gd name="connsiteY21" fmla="*/ 1927998 h 4196054"/>
              <a:gd name="connsiteX22" fmla="*/ 1456898 w 4847987"/>
              <a:gd name="connsiteY22" fmla="*/ 1792532 h 4196054"/>
              <a:gd name="connsiteX23" fmla="*/ 1465364 w 4847987"/>
              <a:gd name="connsiteY23" fmla="*/ 1648598 h 4196054"/>
              <a:gd name="connsiteX24" fmla="*/ 1473831 w 4847987"/>
              <a:gd name="connsiteY24" fmla="*/ 1513132 h 4196054"/>
              <a:gd name="connsiteX25" fmla="*/ 1456898 w 4847987"/>
              <a:gd name="connsiteY25" fmla="*/ 1377665 h 4196054"/>
              <a:gd name="connsiteX26" fmla="*/ 1431498 w 4847987"/>
              <a:gd name="connsiteY26" fmla="*/ 1250665 h 4196054"/>
              <a:gd name="connsiteX27" fmla="*/ 1397631 w 4847987"/>
              <a:gd name="connsiteY27" fmla="*/ 1140598 h 4196054"/>
              <a:gd name="connsiteX28" fmla="*/ 1346831 w 4847987"/>
              <a:gd name="connsiteY28" fmla="*/ 1038998 h 4196054"/>
              <a:gd name="connsiteX29" fmla="*/ 1296031 w 4847987"/>
              <a:gd name="connsiteY29" fmla="*/ 954332 h 4196054"/>
              <a:gd name="connsiteX30" fmla="*/ 1279098 w 4847987"/>
              <a:gd name="connsiteY30" fmla="*/ 886598 h 4196054"/>
              <a:gd name="connsiteX31" fmla="*/ 1279098 w 4847987"/>
              <a:gd name="connsiteY31" fmla="*/ 768065 h 4196054"/>
              <a:gd name="connsiteX32" fmla="*/ 1270631 w 4847987"/>
              <a:gd name="connsiteY32" fmla="*/ 683398 h 4196054"/>
              <a:gd name="connsiteX33" fmla="*/ 1279098 w 4847987"/>
              <a:gd name="connsiteY33" fmla="*/ 539465 h 4196054"/>
              <a:gd name="connsiteX34" fmla="*/ 1279098 w 4847987"/>
              <a:gd name="connsiteY34" fmla="*/ 437865 h 4196054"/>
              <a:gd name="connsiteX35" fmla="*/ 0 w 4847987"/>
              <a:gd name="connsiteY35" fmla="*/ 0 h 4196054"/>
              <a:gd name="connsiteX0" fmla="*/ 0 w 4847987"/>
              <a:gd name="connsiteY0" fmla="*/ 45620 h 4241674"/>
              <a:gd name="connsiteX1" fmla="*/ 1026488 w 4847987"/>
              <a:gd name="connsiteY1" fmla="*/ 0 h 4241674"/>
              <a:gd name="connsiteX2" fmla="*/ 2477757 w 4847987"/>
              <a:gd name="connsiteY2" fmla="*/ 280800 h 4241674"/>
              <a:gd name="connsiteX3" fmla="*/ 2667631 w 4847987"/>
              <a:gd name="connsiteY3" fmla="*/ 483485 h 4241674"/>
              <a:gd name="connsiteX4" fmla="*/ 4847987 w 4847987"/>
              <a:gd name="connsiteY4" fmla="*/ 3921457 h 4241674"/>
              <a:gd name="connsiteX5" fmla="*/ 4540280 w 4847987"/>
              <a:gd name="connsiteY5" fmla="*/ 3843109 h 4241674"/>
              <a:gd name="connsiteX6" fmla="*/ 4352372 w 4847987"/>
              <a:gd name="connsiteY6" fmla="*/ 3894162 h 4241674"/>
              <a:gd name="connsiteX7" fmla="*/ 4098119 w 4847987"/>
              <a:gd name="connsiteY7" fmla="*/ 3953429 h 4241674"/>
              <a:gd name="connsiteX8" fmla="*/ 3690581 w 4847987"/>
              <a:gd name="connsiteY8" fmla="*/ 4022298 h 4241674"/>
              <a:gd name="connsiteX9" fmla="*/ 3194713 w 4847987"/>
              <a:gd name="connsiteY9" fmla="*/ 4141085 h 4241674"/>
              <a:gd name="connsiteX10" fmla="*/ 2296108 w 4847987"/>
              <a:gd name="connsiteY10" fmla="*/ 4215896 h 4241674"/>
              <a:gd name="connsiteX11" fmla="*/ 545025 w 4847987"/>
              <a:gd name="connsiteY11" fmla="*/ 4241674 h 4241674"/>
              <a:gd name="connsiteX12" fmla="*/ 412086 w 4847987"/>
              <a:gd name="connsiteY12" fmla="*/ 3368091 h 4241674"/>
              <a:gd name="connsiteX13" fmla="*/ 449743 w 4847987"/>
              <a:gd name="connsiteY13" fmla="*/ 3201158 h 4241674"/>
              <a:gd name="connsiteX14" fmla="*/ 384791 w 4847987"/>
              <a:gd name="connsiteY14" fmla="*/ 2980519 h 4241674"/>
              <a:gd name="connsiteX15" fmla="*/ 373291 w 4847987"/>
              <a:gd name="connsiteY15" fmla="*/ 2836334 h 4241674"/>
              <a:gd name="connsiteX16" fmla="*/ 390224 w 4847987"/>
              <a:gd name="connsiteY16" fmla="*/ 2707691 h 4241674"/>
              <a:gd name="connsiteX17" fmla="*/ 354462 w 4847987"/>
              <a:gd name="connsiteY17" fmla="*/ 2541643 h 4241674"/>
              <a:gd name="connsiteX18" fmla="*/ 1482298 w 4847987"/>
              <a:gd name="connsiteY18" fmla="*/ 2337685 h 4241674"/>
              <a:gd name="connsiteX19" fmla="*/ 1524631 w 4847987"/>
              <a:gd name="connsiteY19" fmla="*/ 2236085 h 4241674"/>
              <a:gd name="connsiteX20" fmla="*/ 1499231 w 4847987"/>
              <a:gd name="connsiteY20" fmla="*/ 2100618 h 4241674"/>
              <a:gd name="connsiteX21" fmla="*/ 1465364 w 4847987"/>
              <a:gd name="connsiteY21" fmla="*/ 1973618 h 4241674"/>
              <a:gd name="connsiteX22" fmla="*/ 1456898 w 4847987"/>
              <a:gd name="connsiteY22" fmla="*/ 1838152 h 4241674"/>
              <a:gd name="connsiteX23" fmla="*/ 1465364 w 4847987"/>
              <a:gd name="connsiteY23" fmla="*/ 1694218 h 4241674"/>
              <a:gd name="connsiteX24" fmla="*/ 1473831 w 4847987"/>
              <a:gd name="connsiteY24" fmla="*/ 1558752 h 4241674"/>
              <a:gd name="connsiteX25" fmla="*/ 1456898 w 4847987"/>
              <a:gd name="connsiteY25" fmla="*/ 1423285 h 4241674"/>
              <a:gd name="connsiteX26" fmla="*/ 1431498 w 4847987"/>
              <a:gd name="connsiteY26" fmla="*/ 1296285 h 4241674"/>
              <a:gd name="connsiteX27" fmla="*/ 1397631 w 4847987"/>
              <a:gd name="connsiteY27" fmla="*/ 1186218 h 4241674"/>
              <a:gd name="connsiteX28" fmla="*/ 1346831 w 4847987"/>
              <a:gd name="connsiteY28" fmla="*/ 1084618 h 4241674"/>
              <a:gd name="connsiteX29" fmla="*/ 1296031 w 4847987"/>
              <a:gd name="connsiteY29" fmla="*/ 999952 h 4241674"/>
              <a:gd name="connsiteX30" fmla="*/ 1279098 w 4847987"/>
              <a:gd name="connsiteY30" fmla="*/ 932218 h 4241674"/>
              <a:gd name="connsiteX31" fmla="*/ 1279098 w 4847987"/>
              <a:gd name="connsiteY31" fmla="*/ 813685 h 4241674"/>
              <a:gd name="connsiteX32" fmla="*/ 1270631 w 4847987"/>
              <a:gd name="connsiteY32" fmla="*/ 729018 h 4241674"/>
              <a:gd name="connsiteX33" fmla="*/ 1279098 w 4847987"/>
              <a:gd name="connsiteY33" fmla="*/ 585085 h 4241674"/>
              <a:gd name="connsiteX34" fmla="*/ 1279098 w 4847987"/>
              <a:gd name="connsiteY34" fmla="*/ 483485 h 4241674"/>
              <a:gd name="connsiteX35" fmla="*/ 0 w 4847987"/>
              <a:gd name="connsiteY35" fmla="*/ 45620 h 4241674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667631 w 4847987"/>
              <a:gd name="connsiteY3" fmla="*/ 509760 h 4267949"/>
              <a:gd name="connsiteX4" fmla="*/ 4847987 w 4847987"/>
              <a:gd name="connsiteY4" fmla="*/ 3947732 h 4267949"/>
              <a:gd name="connsiteX5" fmla="*/ 4540280 w 4847987"/>
              <a:gd name="connsiteY5" fmla="*/ 3869384 h 4267949"/>
              <a:gd name="connsiteX6" fmla="*/ 4352372 w 4847987"/>
              <a:gd name="connsiteY6" fmla="*/ 3920437 h 4267949"/>
              <a:gd name="connsiteX7" fmla="*/ 4098119 w 4847987"/>
              <a:gd name="connsiteY7" fmla="*/ 3979704 h 4267949"/>
              <a:gd name="connsiteX8" fmla="*/ 3690581 w 4847987"/>
              <a:gd name="connsiteY8" fmla="*/ 4048573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292317 w 4847987"/>
              <a:gd name="connsiteY3" fmla="*/ 1007903 h 4267949"/>
              <a:gd name="connsiteX4" fmla="*/ 4847987 w 4847987"/>
              <a:gd name="connsiteY4" fmla="*/ 3947732 h 4267949"/>
              <a:gd name="connsiteX5" fmla="*/ 4540280 w 4847987"/>
              <a:gd name="connsiteY5" fmla="*/ 3869384 h 4267949"/>
              <a:gd name="connsiteX6" fmla="*/ 4352372 w 4847987"/>
              <a:gd name="connsiteY6" fmla="*/ 3920437 h 4267949"/>
              <a:gd name="connsiteX7" fmla="*/ 4098119 w 4847987"/>
              <a:gd name="connsiteY7" fmla="*/ 3979704 h 4267949"/>
              <a:gd name="connsiteX8" fmla="*/ 3690581 w 4847987"/>
              <a:gd name="connsiteY8" fmla="*/ 4048573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292317 w 4847987"/>
              <a:gd name="connsiteY3" fmla="*/ 1007903 h 4267949"/>
              <a:gd name="connsiteX4" fmla="*/ 4847987 w 4847987"/>
              <a:gd name="connsiteY4" fmla="*/ 3947732 h 4267949"/>
              <a:gd name="connsiteX5" fmla="*/ 4540280 w 4847987"/>
              <a:gd name="connsiteY5" fmla="*/ 3869384 h 4267949"/>
              <a:gd name="connsiteX6" fmla="*/ 4352372 w 4847987"/>
              <a:gd name="connsiteY6" fmla="*/ 3920437 h 4267949"/>
              <a:gd name="connsiteX7" fmla="*/ 4098119 w 4847987"/>
              <a:gd name="connsiteY7" fmla="*/ 3979704 h 4267949"/>
              <a:gd name="connsiteX8" fmla="*/ 3649638 w 4847987"/>
              <a:gd name="connsiteY8" fmla="*/ 4089516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292317 w 4847987"/>
              <a:gd name="connsiteY3" fmla="*/ 1007903 h 4267949"/>
              <a:gd name="connsiteX4" fmla="*/ 4847987 w 4847987"/>
              <a:gd name="connsiteY4" fmla="*/ 3947732 h 4267949"/>
              <a:gd name="connsiteX5" fmla="*/ 4540280 w 4847987"/>
              <a:gd name="connsiteY5" fmla="*/ 3869384 h 4267949"/>
              <a:gd name="connsiteX6" fmla="*/ 4352372 w 4847987"/>
              <a:gd name="connsiteY6" fmla="*/ 3920437 h 4267949"/>
              <a:gd name="connsiteX7" fmla="*/ 3982113 w 4847987"/>
              <a:gd name="connsiteY7" fmla="*/ 3993352 h 4267949"/>
              <a:gd name="connsiteX8" fmla="*/ 3649638 w 4847987"/>
              <a:gd name="connsiteY8" fmla="*/ 4089516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292317 w 4847987"/>
              <a:gd name="connsiteY3" fmla="*/ 1007903 h 4267949"/>
              <a:gd name="connsiteX4" fmla="*/ 4847987 w 4847987"/>
              <a:gd name="connsiteY4" fmla="*/ 3947732 h 4267949"/>
              <a:gd name="connsiteX5" fmla="*/ 4540280 w 4847987"/>
              <a:gd name="connsiteY5" fmla="*/ 3869384 h 4267949"/>
              <a:gd name="connsiteX6" fmla="*/ 4209071 w 4847987"/>
              <a:gd name="connsiteY6" fmla="*/ 3920437 h 4267949"/>
              <a:gd name="connsiteX7" fmla="*/ 3982113 w 4847987"/>
              <a:gd name="connsiteY7" fmla="*/ 3993352 h 4267949"/>
              <a:gd name="connsiteX8" fmla="*/ 3649638 w 4847987"/>
              <a:gd name="connsiteY8" fmla="*/ 4089516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847987"/>
              <a:gd name="connsiteY0" fmla="*/ 71895 h 4267949"/>
              <a:gd name="connsiteX1" fmla="*/ 1026488 w 4847987"/>
              <a:gd name="connsiteY1" fmla="*/ 26275 h 4267949"/>
              <a:gd name="connsiteX2" fmla="*/ 1542886 w 4847987"/>
              <a:gd name="connsiteY2" fmla="*/ 0 h 4267949"/>
              <a:gd name="connsiteX3" fmla="*/ 2292317 w 4847987"/>
              <a:gd name="connsiteY3" fmla="*/ 1007903 h 4267949"/>
              <a:gd name="connsiteX4" fmla="*/ 4847987 w 4847987"/>
              <a:gd name="connsiteY4" fmla="*/ 3947732 h 4267949"/>
              <a:gd name="connsiteX5" fmla="*/ 4328740 w 4847987"/>
              <a:gd name="connsiteY5" fmla="*/ 3876208 h 4267949"/>
              <a:gd name="connsiteX6" fmla="*/ 4209071 w 4847987"/>
              <a:gd name="connsiteY6" fmla="*/ 3920437 h 4267949"/>
              <a:gd name="connsiteX7" fmla="*/ 3982113 w 4847987"/>
              <a:gd name="connsiteY7" fmla="*/ 3993352 h 4267949"/>
              <a:gd name="connsiteX8" fmla="*/ 3649638 w 4847987"/>
              <a:gd name="connsiteY8" fmla="*/ 4089516 h 4267949"/>
              <a:gd name="connsiteX9" fmla="*/ 3194713 w 4847987"/>
              <a:gd name="connsiteY9" fmla="*/ 4167360 h 4267949"/>
              <a:gd name="connsiteX10" fmla="*/ 2296108 w 4847987"/>
              <a:gd name="connsiteY10" fmla="*/ 4242171 h 4267949"/>
              <a:gd name="connsiteX11" fmla="*/ 545025 w 4847987"/>
              <a:gd name="connsiteY11" fmla="*/ 4267949 h 4267949"/>
              <a:gd name="connsiteX12" fmla="*/ 412086 w 4847987"/>
              <a:gd name="connsiteY12" fmla="*/ 3394366 h 4267949"/>
              <a:gd name="connsiteX13" fmla="*/ 449743 w 4847987"/>
              <a:gd name="connsiteY13" fmla="*/ 3227433 h 4267949"/>
              <a:gd name="connsiteX14" fmla="*/ 384791 w 4847987"/>
              <a:gd name="connsiteY14" fmla="*/ 3006794 h 4267949"/>
              <a:gd name="connsiteX15" fmla="*/ 373291 w 4847987"/>
              <a:gd name="connsiteY15" fmla="*/ 2862609 h 4267949"/>
              <a:gd name="connsiteX16" fmla="*/ 390224 w 4847987"/>
              <a:gd name="connsiteY16" fmla="*/ 2733966 h 4267949"/>
              <a:gd name="connsiteX17" fmla="*/ 354462 w 4847987"/>
              <a:gd name="connsiteY17" fmla="*/ 2567918 h 4267949"/>
              <a:gd name="connsiteX18" fmla="*/ 1482298 w 4847987"/>
              <a:gd name="connsiteY18" fmla="*/ 2363960 h 4267949"/>
              <a:gd name="connsiteX19" fmla="*/ 1524631 w 4847987"/>
              <a:gd name="connsiteY19" fmla="*/ 2262360 h 4267949"/>
              <a:gd name="connsiteX20" fmla="*/ 1499231 w 4847987"/>
              <a:gd name="connsiteY20" fmla="*/ 2126893 h 4267949"/>
              <a:gd name="connsiteX21" fmla="*/ 1465364 w 4847987"/>
              <a:gd name="connsiteY21" fmla="*/ 1999893 h 4267949"/>
              <a:gd name="connsiteX22" fmla="*/ 1456898 w 4847987"/>
              <a:gd name="connsiteY22" fmla="*/ 1864427 h 4267949"/>
              <a:gd name="connsiteX23" fmla="*/ 1465364 w 4847987"/>
              <a:gd name="connsiteY23" fmla="*/ 1720493 h 4267949"/>
              <a:gd name="connsiteX24" fmla="*/ 1473831 w 4847987"/>
              <a:gd name="connsiteY24" fmla="*/ 1585027 h 4267949"/>
              <a:gd name="connsiteX25" fmla="*/ 1456898 w 4847987"/>
              <a:gd name="connsiteY25" fmla="*/ 1449560 h 4267949"/>
              <a:gd name="connsiteX26" fmla="*/ 1431498 w 4847987"/>
              <a:gd name="connsiteY26" fmla="*/ 1322560 h 4267949"/>
              <a:gd name="connsiteX27" fmla="*/ 1397631 w 4847987"/>
              <a:gd name="connsiteY27" fmla="*/ 1212493 h 4267949"/>
              <a:gd name="connsiteX28" fmla="*/ 1346831 w 4847987"/>
              <a:gd name="connsiteY28" fmla="*/ 1110893 h 4267949"/>
              <a:gd name="connsiteX29" fmla="*/ 1296031 w 4847987"/>
              <a:gd name="connsiteY29" fmla="*/ 1026227 h 4267949"/>
              <a:gd name="connsiteX30" fmla="*/ 1279098 w 4847987"/>
              <a:gd name="connsiteY30" fmla="*/ 958493 h 4267949"/>
              <a:gd name="connsiteX31" fmla="*/ 1279098 w 4847987"/>
              <a:gd name="connsiteY31" fmla="*/ 839960 h 4267949"/>
              <a:gd name="connsiteX32" fmla="*/ 1270631 w 4847987"/>
              <a:gd name="connsiteY32" fmla="*/ 755293 h 4267949"/>
              <a:gd name="connsiteX33" fmla="*/ 1279098 w 4847987"/>
              <a:gd name="connsiteY33" fmla="*/ 611360 h 4267949"/>
              <a:gd name="connsiteX34" fmla="*/ 1279098 w 4847987"/>
              <a:gd name="connsiteY34" fmla="*/ 509760 h 4267949"/>
              <a:gd name="connsiteX35" fmla="*/ 0 w 4847987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279098 w 4328740"/>
              <a:gd name="connsiteY30" fmla="*/ 958493 h 4267949"/>
              <a:gd name="connsiteX31" fmla="*/ 1279098 w 4328740"/>
              <a:gd name="connsiteY31" fmla="*/ 839960 h 4267949"/>
              <a:gd name="connsiteX32" fmla="*/ 1270631 w 4328740"/>
              <a:gd name="connsiteY32" fmla="*/ 755293 h 4267949"/>
              <a:gd name="connsiteX33" fmla="*/ 1279098 w 4328740"/>
              <a:gd name="connsiteY33" fmla="*/ 611360 h 4267949"/>
              <a:gd name="connsiteX34" fmla="*/ 1279098 w 4328740"/>
              <a:gd name="connsiteY34" fmla="*/ 509760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279098 w 4328740"/>
              <a:gd name="connsiteY30" fmla="*/ 958493 h 4267949"/>
              <a:gd name="connsiteX31" fmla="*/ 1279098 w 4328740"/>
              <a:gd name="connsiteY31" fmla="*/ 839960 h 4267949"/>
              <a:gd name="connsiteX32" fmla="*/ 1270631 w 4328740"/>
              <a:gd name="connsiteY32" fmla="*/ 755293 h 4267949"/>
              <a:gd name="connsiteX33" fmla="*/ 1279098 w 4328740"/>
              <a:gd name="connsiteY33" fmla="*/ 611360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279098 w 4328740"/>
              <a:gd name="connsiteY30" fmla="*/ 958493 h 4267949"/>
              <a:gd name="connsiteX31" fmla="*/ 1279098 w 4328740"/>
              <a:gd name="connsiteY31" fmla="*/ 839960 h 4267949"/>
              <a:gd name="connsiteX32" fmla="*/ 1270631 w 4328740"/>
              <a:gd name="connsiteY32" fmla="*/ 755293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279098 w 4328740"/>
              <a:gd name="connsiteY30" fmla="*/ 958493 h 4267949"/>
              <a:gd name="connsiteX31" fmla="*/ 1279098 w 4328740"/>
              <a:gd name="connsiteY31" fmla="*/ 839960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279098 w 4328740"/>
              <a:gd name="connsiteY30" fmla="*/ 958493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296031 w 4328740"/>
              <a:gd name="connsiteY29" fmla="*/ 1026227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1346831 w 4328740"/>
              <a:gd name="connsiteY28" fmla="*/ 1110893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1397631 w 4328740"/>
              <a:gd name="connsiteY27" fmla="*/ 1212493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1431498 w 4328740"/>
              <a:gd name="connsiteY26" fmla="*/ 1322560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1456898 w 4328740"/>
              <a:gd name="connsiteY25" fmla="*/ 1449560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1473831 w 4328740"/>
              <a:gd name="connsiteY24" fmla="*/ 1585027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1465364 w 4328740"/>
              <a:gd name="connsiteY23" fmla="*/ 1720493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1456898 w 4328740"/>
              <a:gd name="connsiteY22" fmla="*/ 1864427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1465364 w 4328740"/>
              <a:gd name="connsiteY21" fmla="*/ 1999893 h 4267949"/>
              <a:gd name="connsiteX22" fmla="*/ 351430 w 4328740"/>
              <a:gd name="connsiteY22" fmla="*/ 1796188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1499231 w 4328740"/>
              <a:gd name="connsiteY20" fmla="*/ 2126893 h 4267949"/>
              <a:gd name="connsiteX21" fmla="*/ 353072 w 4328740"/>
              <a:gd name="connsiteY21" fmla="*/ 1918006 h 4267949"/>
              <a:gd name="connsiteX22" fmla="*/ 351430 w 4328740"/>
              <a:gd name="connsiteY22" fmla="*/ 1796188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1524631 w 4328740"/>
              <a:gd name="connsiteY19" fmla="*/ 2262360 h 4267949"/>
              <a:gd name="connsiteX20" fmla="*/ 373290 w 4328740"/>
              <a:gd name="connsiteY20" fmla="*/ 2045007 h 4267949"/>
              <a:gd name="connsiteX21" fmla="*/ 353072 w 4328740"/>
              <a:gd name="connsiteY21" fmla="*/ 1918006 h 4267949"/>
              <a:gd name="connsiteX22" fmla="*/ 351430 w 4328740"/>
              <a:gd name="connsiteY22" fmla="*/ 1796188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1482298 w 4328740"/>
              <a:gd name="connsiteY18" fmla="*/ 2363960 h 4267949"/>
              <a:gd name="connsiteX19" fmla="*/ 432810 w 4328740"/>
              <a:gd name="connsiteY19" fmla="*/ 2228241 h 4267949"/>
              <a:gd name="connsiteX20" fmla="*/ 373290 w 4328740"/>
              <a:gd name="connsiteY20" fmla="*/ 2045007 h 4267949"/>
              <a:gd name="connsiteX21" fmla="*/ 353072 w 4328740"/>
              <a:gd name="connsiteY21" fmla="*/ 1918006 h 4267949"/>
              <a:gd name="connsiteX22" fmla="*/ 351430 w 4328740"/>
              <a:gd name="connsiteY22" fmla="*/ 1796188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  <a:gd name="connsiteX0" fmla="*/ 0 w 4328740"/>
              <a:gd name="connsiteY0" fmla="*/ 71895 h 4267949"/>
              <a:gd name="connsiteX1" fmla="*/ 1026488 w 4328740"/>
              <a:gd name="connsiteY1" fmla="*/ 26275 h 4267949"/>
              <a:gd name="connsiteX2" fmla="*/ 1542886 w 4328740"/>
              <a:gd name="connsiteY2" fmla="*/ 0 h 4267949"/>
              <a:gd name="connsiteX3" fmla="*/ 2292317 w 4328740"/>
              <a:gd name="connsiteY3" fmla="*/ 1007903 h 4267949"/>
              <a:gd name="connsiteX4" fmla="*/ 4295252 w 4328740"/>
              <a:gd name="connsiteY4" fmla="*/ 3715720 h 4267949"/>
              <a:gd name="connsiteX5" fmla="*/ 4328740 w 4328740"/>
              <a:gd name="connsiteY5" fmla="*/ 3876208 h 4267949"/>
              <a:gd name="connsiteX6" fmla="*/ 4209071 w 4328740"/>
              <a:gd name="connsiteY6" fmla="*/ 3920437 h 4267949"/>
              <a:gd name="connsiteX7" fmla="*/ 3982113 w 4328740"/>
              <a:gd name="connsiteY7" fmla="*/ 3993352 h 4267949"/>
              <a:gd name="connsiteX8" fmla="*/ 3649638 w 4328740"/>
              <a:gd name="connsiteY8" fmla="*/ 4089516 h 4267949"/>
              <a:gd name="connsiteX9" fmla="*/ 3194713 w 4328740"/>
              <a:gd name="connsiteY9" fmla="*/ 4167360 h 4267949"/>
              <a:gd name="connsiteX10" fmla="*/ 2296108 w 4328740"/>
              <a:gd name="connsiteY10" fmla="*/ 4242171 h 4267949"/>
              <a:gd name="connsiteX11" fmla="*/ 545025 w 4328740"/>
              <a:gd name="connsiteY11" fmla="*/ 4267949 h 4267949"/>
              <a:gd name="connsiteX12" fmla="*/ 412086 w 4328740"/>
              <a:gd name="connsiteY12" fmla="*/ 3394366 h 4267949"/>
              <a:gd name="connsiteX13" fmla="*/ 449743 w 4328740"/>
              <a:gd name="connsiteY13" fmla="*/ 3227433 h 4267949"/>
              <a:gd name="connsiteX14" fmla="*/ 384791 w 4328740"/>
              <a:gd name="connsiteY14" fmla="*/ 3006794 h 4267949"/>
              <a:gd name="connsiteX15" fmla="*/ 373291 w 4328740"/>
              <a:gd name="connsiteY15" fmla="*/ 2862609 h 4267949"/>
              <a:gd name="connsiteX16" fmla="*/ 390224 w 4328740"/>
              <a:gd name="connsiteY16" fmla="*/ 2733966 h 4267949"/>
              <a:gd name="connsiteX17" fmla="*/ 354462 w 4328740"/>
              <a:gd name="connsiteY17" fmla="*/ 2567918 h 4267949"/>
              <a:gd name="connsiteX18" fmla="*/ 397301 w 4328740"/>
              <a:gd name="connsiteY18" fmla="*/ 2445847 h 4267949"/>
              <a:gd name="connsiteX19" fmla="*/ 432810 w 4328740"/>
              <a:gd name="connsiteY19" fmla="*/ 2228241 h 4267949"/>
              <a:gd name="connsiteX20" fmla="*/ 373290 w 4328740"/>
              <a:gd name="connsiteY20" fmla="*/ 2045007 h 4267949"/>
              <a:gd name="connsiteX21" fmla="*/ 353072 w 4328740"/>
              <a:gd name="connsiteY21" fmla="*/ 1918006 h 4267949"/>
              <a:gd name="connsiteX22" fmla="*/ 351430 w 4328740"/>
              <a:gd name="connsiteY22" fmla="*/ 1796188 h 4267949"/>
              <a:gd name="connsiteX23" fmla="*/ 387191 w 4328740"/>
              <a:gd name="connsiteY23" fmla="*/ 1665901 h 4267949"/>
              <a:gd name="connsiteX24" fmla="*/ 402481 w 4328740"/>
              <a:gd name="connsiteY24" fmla="*/ 1516788 h 4267949"/>
              <a:gd name="connsiteX25" fmla="*/ 371901 w 4328740"/>
              <a:gd name="connsiteY25" fmla="*/ 1374498 h 4267949"/>
              <a:gd name="connsiteX26" fmla="*/ 339677 w 4328740"/>
              <a:gd name="connsiteY26" fmla="*/ 1254321 h 4267949"/>
              <a:gd name="connsiteX27" fmla="*/ 292163 w 4328740"/>
              <a:gd name="connsiteY27" fmla="*/ 1103311 h 4267949"/>
              <a:gd name="connsiteX28" fmla="*/ 227715 w 4328740"/>
              <a:gd name="connsiteY28" fmla="*/ 994887 h 4267949"/>
              <a:gd name="connsiteX29" fmla="*/ 163267 w 4328740"/>
              <a:gd name="connsiteY29" fmla="*/ 862454 h 4267949"/>
              <a:gd name="connsiteX30" fmla="*/ 153157 w 4328740"/>
              <a:gd name="connsiteY30" fmla="*/ 760600 h 4267949"/>
              <a:gd name="connsiteX31" fmla="*/ 153158 w 4328740"/>
              <a:gd name="connsiteY31" fmla="*/ 669363 h 4267949"/>
              <a:gd name="connsiteX32" fmla="*/ 158338 w 4328740"/>
              <a:gd name="connsiteY32" fmla="*/ 584696 h 4267949"/>
              <a:gd name="connsiteX33" fmla="*/ 119039 w 4328740"/>
              <a:gd name="connsiteY33" fmla="*/ 379348 h 4267949"/>
              <a:gd name="connsiteX34" fmla="*/ 112215 w 4328740"/>
              <a:gd name="connsiteY34" fmla="*/ 223157 h 4267949"/>
              <a:gd name="connsiteX35" fmla="*/ 0 w 4328740"/>
              <a:gd name="connsiteY35" fmla="*/ 71895 h 426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328740" h="4267949">
                <a:moveTo>
                  <a:pt x="0" y="71895"/>
                </a:moveTo>
                <a:lnTo>
                  <a:pt x="1026488" y="26275"/>
                </a:lnTo>
                <a:lnTo>
                  <a:pt x="1542886" y="0"/>
                </a:lnTo>
                <a:lnTo>
                  <a:pt x="2292317" y="1007903"/>
                </a:lnTo>
                <a:lnTo>
                  <a:pt x="4295252" y="3715720"/>
                </a:lnTo>
                <a:lnTo>
                  <a:pt x="4328740" y="3876208"/>
                </a:lnTo>
                <a:lnTo>
                  <a:pt x="4209071" y="3920437"/>
                </a:lnTo>
                <a:lnTo>
                  <a:pt x="3982113" y="3993352"/>
                </a:lnTo>
                <a:lnTo>
                  <a:pt x="3649638" y="4089516"/>
                </a:lnTo>
                <a:lnTo>
                  <a:pt x="3194713" y="4167360"/>
                </a:lnTo>
                <a:lnTo>
                  <a:pt x="2296108" y="4242171"/>
                </a:lnTo>
                <a:lnTo>
                  <a:pt x="545025" y="4267949"/>
                </a:lnTo>
                <a:lnTo>
                  <a:pt x="412086" y="3394366"/>
                </a:lnTo>
                <a:lnTo>
                  <a:pt x="449743" y="3227433"/>
                </a:lnTo>
                <a:lnTo>
                  <a:pt x="384791" y="3006794"/>
                </a:lnTo>
                <a:lnTo>
                  <a:pt x="373291" y="2862609"/>
                </a:lnTo>
                <a:lnTo>
                  <a:pt x="390224" y="2733966"/>
                </a:lnTo>
                <a:lnTo>
                  <a:pt x="354462" y="2567918"/>
                </a:lnTo>
                <a:lnTo>
                  <a:pt x="397301" y="2445847"/>
                </a:lnTo>
                <a:lnTo>
                  <a:pt x="432810" y="2228241"/>
                </a:lnTo>
                <a:lnTo>
                  <a:pt x="373290" y="2045007"/>
                </a:lnTo>
                <a:lnTo>
                  <a:pt x="353072" y="1918006"/>
                </a:lnTo>
                <a:cubicBezTo>
                  <a:pt x="352525" y="1877400"/>
                  <a:pt x="351977" y="1836794"/>
                  <a:pt x="351430" y="1796188"/>
                </a:cubicBezTo>
                <a:lnTo>
                  <a:pt x="387191" y="1665901"/>
                </a:lnTo>
                <a:lnTo>
                  <a:pt x="402481" y="1516788"/>
                </a:lnTo>
                <a:lnTo>
                  <a:pt x="371901" y="1374498"/>
                </a:lnTo>
                <a:lnTo>
                  <a:pt x="339677" y="1254321"/>
                </a:lnTo>
                <a:lnTo>
                  <a:pt x="292163" y="1103311"/>
                </a:lnTo>
                <a:lnTo>
                  <a:pt x="227715" y="994887"/>
                </a:lnTo>
                <a:lnTo>
                  <a:pt x="163267" y="862454"/>
                </a:lnTo>
                <a:lnTo>
                  <a:pt x="153157" y="760600"/>
                </a:lnTo>
                <a:cubicBezTo>
                  <a:pt x="153157" y="730188"/>
                  <a:pt x="153158" y="699775"/>
                  <a:pt x="153158" y="669363"/>
                </a:cubicBezTo>
                <a:lnTo>
                  <a:pt x="158338" y="584696"/>
                </a:lnTo>
                <a:lnTo>
                  <a:pt x="119039" y="379348"/>
                </a:lnTo>
                <a:lnTo>
                  <a:pt x="112215" y="223157"/>
                </a:lnTo>
                <a:lnTo>
                  <a:pt x="0" y="71895"/>
                </a:lnTo>
                <a:close/>
              </a:path>
            </a:pathLst>
          </a:custGeom>
          <a:solidFill>
            <a:srgbClr val="C0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890174" y="175084"/>
            <a:ext cx="1229853" cy="678852"/>
          </a:xfrm>
          <a:custGeom>
            <a:avLst/>
            <a:gdLst>
              <a:gd name="connsiteX0" fmla="*/ 0 w 974690"/>
              <a:gd name="connsiteY0" fmla="*/ 216040 h 547635"/>
              <a:gd name="connsiteX1" fmla="*/ 487345 w 974690"/>
              <a:gd name="connsiteY1" fmla="*/ 195943 h 547635"/>
              <a:gd name="connsiteX2" fmla="*/ 361740 w 974690"/>
              <a:gd name="connsiteY2" fmla="*/ 20097 h 547635"/>
              <a:gd name="connsiteX3" fmla="*/ 507441 w 974690"/>
              <a:gd name="connsiteY3" fmla="*/ 0 h 547635"/>
              <a:gd name="connsiteX4" fmla="*/ 974690 w 974690"/>
              <a:gd name="connsiteY4" fmla="*/ 532563 h 547635"/>
              <a:gd name="connsiteX5" fmla="*/ 773723 w 974690"/>
              <a:gd name="connsiteY5" fmla="*/ 547635 h 547635"/>
              <a:gd name="connsiteX6" fmla="*/ 658167 w 974690"/>
              <a:gd name="connsiteY6" fmla="*/ 437103 h 547635"/>
              <a:gd name="connsiteX7" fmla="*/ 180870 w 974690"/>
              <a:gd name="connsiteY7" fmla="*/ 467248 h 547635"/>
              <a:gd name="connsiteX8" fmla="*/ 130628 w 974690"/>
              <a:gd name="connsiteY8" fmla="*/ 351692 h 547635"/>
              <a:gd name="connsiteX9" fmla="*/ 130628 w 974690"/>
              <a:gd name="connsiteY9" fmla="*/ 351692 h 547635"/>
              <a:gd name="connsiteX10" fmla="*/ 140677 w 974690"/>
              <a:gd name="connsiteY10" fmla="*/ 301451 h 547635"/>
              <a:gd name="connsiteX11" fmla="*/ 140677 w 974690"/>
              <a:gd name="connsiteY11" fmla="*/ 301451 h 547635"/>
              <a:gd name="connsiteX12" fmla="*/ 85411 w 974690"/>
              <a:gd name="connsiteY12" fmla="*/ 281354 h 547635"/>
              <a:gd name="connsiteX13" fmla="*/ 30145 w 974690"/>
              <a:gd name="connsiteY13" fmla="*/ 276330 h 547635"/>
              <a:gd name="connsiteX0" fmla="*/ 0 w 974690"/>
              <a:gd name="connsiteY0" fmla="*/ 216040 h 537586"/>
              <a:gd name="connsiteX1" fmla="*/ 487345 w 974690"/>
              <a:gd name="connsiteY1" fmla="*/ 195943 h 537586"/>
              <a:gd name="connsiteX2" fmla="*/ 361740 w 974690"/>
              <a:gd name="connsiteY2" fmla="*/ 20097 h 537586"/>
              <a:gd name="connsiteX3" fmla="*/ 507441 w 974690"/>
              <a:gd name="connsiteY3" fmla="*/ 0 h 537586"/>
              <a:gd name="connsiteX4" fmla="*/ 974690 w 974690"/>
              <a:gd name="connsiteY4" fmla="*/ 532563 h 537586"/>
              <a:gd name="connsiteX5" fmla="*/ 768699 w 974690"/>
              <a:gd name="connsiteY5" fmla="*/ 537586 h 537586"/>
              <a:gd name="connsiteX6" fmla="*/ 658167 w 974690"/>
              <a:gd name="connsiteY6" fmla="*/ 437103 h 537586"/>
              <a:gd name="connsiteX7" fmla="*/ 180870 w 974690"/>
              <a:gd name="connsiteY7" fmla="*/ 467248 h 537586"/>
              <a:gd name="connsiteX8" fmla="*/ 130628 w 974690"/>
              <a:gd name="connsiteY8" fmla="*/ 351692 h 537586"/>
              <a:gd name="connsiteX9" fmla="*/ 130628 w 974690"/>
              <a:gd name="connsiteY9" fmla="*/ 351692 h 537586"/>
              <a:gd name="connsiteX10" fmla="*/ 140677 w 974690"/>
              <a:gd name="connsiteY10" fmla="*/ 301451 h 537586"/>
              <a:gd name="connsiteX11" fmla="*/ 140677 w 974690"/>
              <a:gd name="connsiteY11" fmla="*/ 301451 h 537586"/>
              <a:gd name="connsiteX12" fmla="*/ 85411 w 974690"/>
              <a:gd name="connsiteY12" fmla="*/ 281354 h 537586"/>
              <a:gd name="connsiteX13" fmla="*/ 30145 w 974690"/>
              <a:gd name="connsiteY13" fmla="*/ 276330 h 537586"/>
              <a:gd name="connsiteX0" fmla="*/ 0 w 959617"/>
              <a:gd name="connsiteY0" fmla="*/ 216040 h 537586"/>
              <a:gd name="connsiteX1" fmla="*/ 487345 w 959617"/>
              <a:gd name="connsiteY1" fmla="*/ 195943 h 537586"/>
              <a:gd name="connsiteX2" fmla="*/ 361740 w 959617"/>
              <a:gd name="connsiteY2" fmla="*/ 20097 h 537586"/>
              <a:gd name="connsiteX3" fmla="*/ 507441 w 959617"/>
              <a:gd name="connsiteY3" fmla="*/ 0 h 537586"/>
              <a:gd name="connsiteX4" fmla="*/ 959617 w 959617"/>
              <a:gd name="connsiteY4" fmla="*/ 507442 h 537586"/>
              <a:gd name="connsiteX5" fmla="*/ 768699 w 959617"/>
              <a:gd name="connsiteY5" fmla="*/ 537586 h 537586"/>
              <a:gd name="connsiteX6" fmla="*/ 658167 w 959617"/>
              <a:gd name="connsiteY6" fmla="*/ 437103 h 537586"/>
              <a:gd name="connsiteX7" fmla="*/ 180870 w 959617"/>
              <a:gd name="connsiteY7" fmla="*/ 467248 h 537586"/>
              <a:gd name="connsiteX8" fmla="*/ 130628 w 959617"/>
              <a:gd name="connsiteY8" fmla="*/ 351692 h 537586"/>
              <a:gd name="connsiteX9" fmla="*/ 130628 w 959617"/>
              <a:gd name="connsiteY9" fmla="*/ 351692 h 537586"/>
              <a:gd name="connsiteX10" fmla="*/ 140677 w 959617"/>
              <a:gd name="connsiteY10" fmla="*/ 301451 h 537586"/>
              <a:gd name="connsiteX11" fmla="*/ 140677 w 959617"/>
              <a:gd name="connsiteY11" fmla="*/ 301451 h 537586"/>
              <a:gd name="connsiteX12" fmla="*/ 85411 w 959617"/>
              <a:gd name="connsiteY12" fmla="*/ 281354 h 537586"/>
              <a:gd name="connsiteX13" fmla="*/ 30145 w 959617"/>
              <a:gd name="connsiteY13" fmla="*/ 276330 h 537586"/>
              <a:gd name="connsiteX0" fmla="*/ 0 w 959617"/>
              <a:gd name="connsiteY0" fmla="*/ 216040 h 517490"/>
              <a:gd name="connsiteX1" fmla="*/ 487345 w 959617"/>
              <a:gd name="connsiteY1" fmla="*/ 195943 h 517490"/>
              <a:gd name="connsiteX2" fmla="*/ 361740 w 959617"/>
              <a:gd name="connsiteY2" fmla="*/ 20097 h 517490"/>
              <a:gd name="connsiteX3" fmla="*/ 507441 w 959617"/>
              <a:gd name="connsiteY3" fmla="*/ 0 h 517490"/>
              <a:gd name="connsiteX4" fmla="*/ 959617 w 959617"/>
              <a:gd name="connsiteY4" fmla="*/ 507442 h 517490"/>
              <a:gd name="connsiteX5" fmla="*/ 763674 w 959617"/>
              <a:gd name="connsiteY5" fmla="*/ 517490 h 517490"/>
              <a:gd name="connsiteX6" fmla="*/ 658167 w 959617"/>
              <a:gd name="connsiteY6" fmla="*/ 437103 h 517490"/>
              <a:gd name="connsiteX7" fmla="*/ 180870 w 959617"/>
              <a:gd name="connsiteY7" fmla="*/ 467248 h 517490"/>
              <a:gd name="connsiteX8" fmla="*/ 130628 w 959617"/>
              <a:gd name="connsiteY8" fmla="*/ 351692 h 517490"/>
              <a:gd name="connsiteX9" fmla="*/ 130628 w 959617"/>
              <a:gd name="connsiteY9" fmla="*/ 351692 h 517490"/>
              <a:gd name="connsiteX10" fmla="*/ 140677 w 959617"/>
              <a:gd name="connsiteY10" fmla="*/ 301451 h 517490"/>
              <a:gd name="connsiteX11" fmla="*/ 140677 w 959617"/>
              <a:gd name="connsiteY11" fmla="*/ 301451 h 517490"/>
              <a:gd name="connsiteX12" fmla="*/ 85411 w 959617"/>
              <a:gd name="connsiteY12" fmla="*/ 281354 h 517490"/>
              <a:gd name="connsiteX13" fmla="*/ 30145 w 959617"/>
              <a:gd name="connsiteY13" fmla="*/ 276330 h 517490"/>
              <a:gd name="connsiteX0" fmla="*/ 0 w 964641"/>
              <a:gd name="connsiteY0" fmla="*/ 216040 h 517490"/>
              <a:gd name="connsiteX1" fmla="*/ 487345 w 964641"/>
              <a:gd name="connsiteY1" fmla="*/ 195943 h 517490"/>
              <a:gd name="connsiteX2" fmla="*/ 361740 w 964641"/>
              <a:gd name="connsiteY2" fmla="*/ 20097 h 517490"/>
              <a:gd name="connsiteX3" fmla="*/ 507441 w 964641"/>
              <a:gd name="connsiteY3" fmla="*/ 0 h 517490"/>
              <a:gd name="connsiteX4" fmla="*/ 964641 w 964641"/>
              <a:gd name="connsiteY4" fmla="*/ 512466 h 517490"/>
              <a:gd name="connsiteX5" fmla="*/ 763674 w 964641"/>
              <a:gd name="connsiteY5" fmla="*/ 517490 h 517490"/>
              <a:gd name="connsiteX6" fmla="*/ 658167 w 964641"/>
              <a:gd name="connsiteY6" fmla="*/ 437103 h 517490"/>
              <a:gd name="connsiteX7" fmla="*/ 180870 w 964641"/>
              <a:gd name="connsiteY7" fmla="*/ 467248 h 517490"/>
              <a:gd name="connsiteX8" fmla="*/ 130628 w 964641"/>
              <a:gd name="connsiteY8" fmla="*/ 351692 h 517490"/>
              <a:gd name="connsiteX9" fmla="*/ 130628 w 964641"/>
              <a:gd name="connsiteY9" fmla="*/ 351692 h 517490"/>
              <a:gd name="connsiteX10" fmla="*/ 140677 w 964641"/>
              <a:gd name="connsiteY10" fmla="*/ 301451 h 517490"/>
              <a:gd name="connsiteX11" fmla="*/ 140677 w 964641"/>
              <a:gd name="connsiteY11" fmla="*/ 301451 h 517490"/>
              <a:gd name="connsiteX12" fmla="*/ 85411 w 964641"/>
              <a:gd name="connsiteY12" fmla="*/ 281354 h 517490"/>
              <a:gd name="connsiteX13" fmla="*/ 30145 w 964641"/>
              <a:gd name="connsiteY13" fmla="*/ 276330 h 517490"/>
              <a:gd name="connsiteX0" fmla="*/ 0 w 964641"/>
              <a:gd name="connsiteY0" fmla="*/ 216040 h 688087"/>
              <a:gd name="connsiteX1" fmla="*/ 487345 w 964641"/>
              <a:gd name="connsiteY1" fmla="*/ 195943 h 688087"/>
              <a:gd name="connsiteX2" fmla="*/ 361740 w 964641"/>
              <a:gd name="connsiteY2" fmla="*/ 20097 h 688087"/>
              <a:gd name="connsiteX3" fmla="*/ 507441 w 964641"/>
              <a:gd name="connsiteY3" fmla="*/ 0 h 688087"/>
              <a:gd name="connsiteX4" fmla="*/ 964641 w 964641"/>
              <a:gd name="connsiteY4" fmla="*/ 512466 h 688087"/>
              <a:gd name="connsiteX5" fmla="*/ 872857 w 964641"/>
              <a:gd name="connsiteY5" fmla="*/ 688087 h 688087"/>
              <a:gd name="connsiteX6" fmla="*/ 658167 w 964641"/>
              <a:gd name="connsiteY6" fmla="*/ 437103 h 688087"/>
              <a:gd name="connsiteX7" fmla="*/ 180870 w 964641"/>
              <a:gd name="connsiteY7" fmla="*/ 467248 h 688087"/>
              <a:gd name="connsiteX8" fmla="*/ 130628 w 964641"/>
              <a:gd name="connsiteY8" fmla="*/ 351692 h 688087"/>
              <a:gd name="connsiteX9" fmla="*/ 130628 w 964641"/>
              <a:gd name="connsiteY9" fmla="*/ 351692 h 688087"/>
              <a:gd name="connsiteX10" fmla="*/ 140677 w 964641"/>
              <a:gd name="connsiteY10" fmla="*/ 301451 h 688087"/>
              <a:gd name="connsiteX11" fmla="*/ 140677 w 964641"/>
              <a:gd name="connsiteY11" fmla="*/ 301451 h 688087"/>
              <a:gd name="connsiteX12" fmla="*/ 85411 w 964641"/>
              <a:gd name="connsiteY12" fmla="*/ 281354 h 688087"/>
              <a:gd name="connsiteX13" fmla="*/ 30145 w 964641"/>
              <a:gd name="connsiteY13" fmla="*/ 276330 h 688087"/>
              <a:gd name="connsiteX0" fmla="*/ 0 w 964641"/>
              <a:gd name="connsiteY0" fmla="*/ 216040 h 688087"/>
              <a:gd name="connsiteX1" fmla="*/ 487345 w 964641"/>
              <a:gd name="connsiteY1" fmla="*/ 195943 h 688087"/>
              <a:gd name="connsiteX2" fmla="*/ 361740 w 964641"/>
              <a:gd name="connsiteY2" fmla="*/ 20097 h 688087"/>
              <a:gd name="connsiteX3" fmla="*/ 507441 w 964641"/>
              <a:gd name="connsiteY3" fmla="*/ 0 h 688087"/>
              <a:gd name="connsiteX4" fmla="*/ 964641 w 964641"/>
              <a:gd name="connsiteY4" fmla="*/ 512466 h 688087"/>
              <a:gd name="connsiteX5" fmla="*/ 872857 w 964641"/>
              <a:gd name="connsiteY5" fmla="*/ 688087 h 688087"/>
              <a:gd name="connsiteX6" fmla="*/ 699110 w 964641"/>
              <a:gd name="connsiteY6" fmla="*/ 498518 h 688087"/>
              <a:gd name="connsiteX7" fmla="*/ 180870 w 964641"/>
              <a:gd name="connsiteY7" fmla="*/ 467248 h 688087"/>
              <a:gd name="connsiteX8" fmla="*/ 130628 w 964641"/>
              <a:gd name="connsiteY8" fmla="*/ 351692 h 688087"/>
              <a:gd name="connsiteX9" fmla="*/ 130628 w 964641"/>
              <a:gd name="connsiteY9" fmla="*/ 351692 h 688087"/>
              <a:gd name="connsiteX10" fmla="*/ 140677 w 964641"/>
              <a:gd name="connsiteY10" fmla="*/ 301451 h 688087"/>
              <a:gd name="connsiteX11" fmla="*/ 140677 w 964641"/>
              <a:gd name="connsiteY11" fmla="*/ 301451 h 688087"/>
              <a:gd name="connsiteX12" fmla="*/ 85411 w 964641"/>
              <a:gd name="connsiteY12" fmla="*/ 281354 h 688087"/>
              <a:gd name="connsiteX13" fmla="*/ 30145 w 964641"/>
              <a:gd name="connsiteY13" fmla="*/ 276330 h 688087"/>
              <a:gd name="connsiteX0" fmla="*/ 0 w 964641"/>
              <a:gd name="connsiteY0" fmla="*/ 216040 h 688087"/>
              <a:gd name="connsiteX1" fmla="*/ 487345 w 964641"/>
              <a:gd name="connsiteY1" fmla="*/ 195943 h 688087"/>
              <a:gd name="connsiteX2" fmla="*/ 361740 w 964641"/>
              <a:gd name="connsiteY2" fmla="*/ 20097 h 688087"/>
              <a:gd name="connsiteX3" fmla="*/ 507441 w 964641"/>
              <a:gd name="connsiteY3" fmla="*/ 0 h 688087"/>
              <a:gd name="connsiteX4" fmla="*/ 964641 w 964641"/>
              <a:gd name="connsiteY4" fmla="*/ 512466 h 688087"/>
              <a:gd name="connsiteX5" fmla="*/ 872857 w 964641"/>
              <a:gd name="connsiteY5" fmla="*/ 688087 h 688087"/>
              <a:gd name="connsiteX6" fmla="*/ 699110 w 964641"/>
              <a:gd name="connsiteY6" fmla="*/ 498518 h 688087"/>
              <a:gd name="connsiteX7" fmla="*/ 44392 w 964641"/>
              <a:gd name="connsiteY7" fmla="*/ 528663 h 688087"/>
              <a:gd name="connsiteX8" fmla="*/ 130628 w 964641"/>
              <a:gd name="connsiteY8" fmla="*/ 351692 h 688087"/>
              <a:gd name="connsiteX9" fmla="*/ 130628 w 964641"/>
              <a:gd name="connsiteY9" fmla="*/ 351692 h 688087"/>
              <a:gd name="connsiteX10" fmla="*/ 140677 w 964641"/>
              <a:gd name="connsiteY10" fmla="*/ 301451 h 688087"/>
              <a:gd name="connsiteX11" fmla="*/ 140677 w 964641"/>
              <a:gd name="connsiteY11" fmla="*/ 301451 h 688087"/>
              <a:gd name="connsiteX12" fmla="*/ 85411 w 964641"/>
              <a:gd name="connsiteY12" fmla="*/ 281354 h 688087"/>
              <a:gd name="connsiteX13" fmla="*/ 30145 w 964641"/>
              <a:gd name="connsiteY13" fmla="*/ 276330 h 688087"/>
              <a:gd name="connsiteX0" fmla="*/ 0 w 964641"/>
              <a:gd name="connsiteY0" fmla="*/ 216040 h 688087"/>
              <a:gd name="connsiteX1" fmla="*/ 487345 w 964641"/>
              <a:gd name="connsiteY1" fmla="*/ 195943 h 688087"/>
              <a:gd name="connsiteX2" fmla="*/ 361740 w 964641"/>
              <a:gd name="connsiteY2" fmla="*/ 20097 h 688087"/>
              <a:gd name="connsiteX3" fmla="*/ 507441 w 964641"/>
              <a:gd name="connsiteY3" fmla="*/ 0 h 688087"/>
              <a:gd name="connsiteX4" fmla="*/ 964641 w 964641"/>
              <a:gd name="connsiteY4" fmla="*/ 512466 h 688087"/>
              <a:gd name="connsiteX5" fmla="*/ 872857 w 964641"/>
              <a:gd name="connsiteY5" fmla="*/ 688087 h 688087"/>
              <a:gd name="connsiteX6" fmla="*/ 699110 w 964641"/>
              <a:gd name="connsiteY6" fmla="*/ 498518 h 688087"/>
              <a:gd name="connsiteX7" fmla="*/ 44392 w 964641"/>
              <a:gd name="connsiteY7" fmla="*/ 528663 h 688087"/>
              <a:gd name="connsiteX8" fmla="*/ 130628 w 964641"/>
              <a:gd name="connsiteY8" fmla="*/ 351692 h 688087"/>
              <a:gd name="connsiteX9" fmla="*/ 7798 w 964641"/>
              <a:gd name="connsiteY9" fmla="*/ 344868 h 688087"/>
              <a:gd name="connsiteX10" fmla="*/ 140677 w 964641"/>
              <a:gd name="connsiteY10" fmla="*/ 301451 h 688087"/>
              <a:gd name="connsiteX11" fmla="*/ 140677 w 964641"/>
              <a:gd name="connsiteY11" fmla="*/ 301451 h 688087"/>
              <a:gd name="connsiteX12" fmla="*/ 85411 w 964641"/>
              <a:gd name="connsiteY12" fmla="*/ 281354 h 688087"/>
              <a:gd name="connsiteX13" fmla="*/ 30145 w 964641"/>
              <a:gd name="connsiteY13" fmla="*/ 276330 h 688087"/>
              <a:gd name="connsiteX0" fmla="*/ 0 w 1094295"/>
              <a:gd name="connsiteY0" fmla="*/ 209217 h 688087"/>
              <a:gd name="connsiteX1" fmla="*/ 616999 w 1094295"/>
              <a:gd name="connsiteY1" fmla="*/ 195943 h 688087"/>
              <a:gd name="connsiteX2" fmla="*/ 491394 w 1094295"/>
              <a:gd name="connsiteY2" fmla="*/ 20097 h 688087"/>
              <a:gd name="connsiteX3" fmla="*/ 637095 w 1094295"/>
              <a:gd name="connsiteY3" fmla="*/ 0 h 688087"/>
              <a:gd name="connsiteX4" fmla="*/ 1094295 w 1094295"/>
              <a:gd name="connsiteY4" fmla="*/ 512466 h 688087"/>
              <a:gd name="connsiteX5" fmla="*/ 1002511 w 1094295"/>
              <a:gd name="connsiteY5" fmla="*/ 688087 h 688087"/>
              <a:gd name="connsiteX6" fmla="*/ 828764 w 1094295"/>
              <a:gd name="connsiteY6" fmla="*/ 498518 h 688087"/>
              <a:gd name="connsiteX7" fmla="*/ 174046 w 1094295"/>
              <a:gd name="connsiteY7" fmla="*/ 528663 h 688087"/>
              <a:gd name="connsiteX8" fmla="*/ 260282 w 1094295"/>
              <a:gd name="connsiteY8" fmla="*/ 351692 h 688087"/>
              <a:gd name="connsiteX9" fmla="*/ 137452 w 1094295"/>
              <a:gd name="connsiteY9" fmla="*/ 344868 h 688087"/>
              <a:gd name="connsiteX10" fmla="*/ 270331 w 1094295"/>
              <a:gd name="connsiteY10" fmla="*/ 301451 h 688087"/>
              <a:gd name="connsiteX11" fmla="*/ 270331 w 1094295"/>
              <a:gd name="connsiteY11" fmla="*/ 301451 h 688087"/>
              <a:gd name="connsiteX12" fmla="*/ 215065 w 1094295"/>
              <a:gd name="connsiteY12" fmla="*/ 281354 h 688087"/>
              <a:gd name="connsiteX13" fmla="*/ 159799 w 1094295"/>
              <a:gd name="connsiteY13" fmla="*/ 276330 h 688087"/>
              <a:gd name="connsiteX0" fmla="*/ 0 w 1189829"/>
              <a:gd name="connsiteY0" fmla="*/ 209217 h 689887"/>
              <a:gd name="connsiteX1" fmla="*/ 616999 w 1189829"/>
              <a:gd name="connsiteY1" fmla="*/ 195943 h 689887"/>
              <a:gd name="connsiteX2" fmla="*/ 491394 w 1189829"/>
              <a:gd name="connsiteY2" fmla="*/ 20097 h 689887"/>
              <a:gd name="connsiteX3" fmla="*/ 637095 w 1189829"/>
              <a:gd name="connsiteY3" fmla="*/ 0 h 689887"/>
              <a:gd name="connsiteX4" fmla="*/ 1189829 w 1189829"/>
              <a:gd name="connsiteY4" fmla="*/ 689887 h 689887"/>
              <a:gd name="connsiteX5" fmla="*/ 1002511 w 1189829"/>
              <a:gd name="connsiteY5" fmla="*/ 688087 h 689887"/>
              <a:gd name="connsiteX6" fmla="*/ 828764 w 1189829"/>
              <a:gd name="connsiteY6" fmla="*/ 498518 h 689887"/>
              <a:gd name="connsiteX7" fmla="*/ 174046 w 1189829"/>
              <a:gd name="connsiteY7" fmla="*/ 528663 h 689887"/>
              <a:gd name="connsiteX8" fmla="*/ 260282 w 1189829"/>
              <a:gd name="connsiteY8" fmla="*/ 351692 h 689887"/>
              <a:gd name="connsiteX9" fmla="*/ 137452 w 1189829"/>
              <a:gd name="connsiteY9" fmla="*/ 344868 h 689887"/>
              <a:gd name="connsiteX10" fmla="*/ 270331 w 1189829"/>
              <a:gd name="connsiteY10" fmla="*/ 301451 h 689887"/>
              <a:gd name="connsiteX11" fmla="*/ 270331 w 1189829"/>
              <a:gd name="connsiteY11" fmla="*/ 301451 h 689887"/>
              <a:gd name="connsiteX12" fmla="*/ 215065 w 1189829"/>
              <a:gd name="connsiteY12" fmla="*/ 281354 h 689887"/>
              <a:gd name="connsiteX13" fmla="*/ 159799 w 1189829"/>
              <a:gd name="connsiteY13" fmla="*/ 276330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14070 w 1229853"/>
              <a:gd name="connsiteY7" fmla="*/ 528663 h 689887"/>
              <a:gd name="connsiteX8" fmla="*/ 300306 w 1229853"/>
              <a:gd name="connsiteY8" fmla="*/ 351692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310355 w 1229853"/>
              <a:gd name="connsiteY11" fmla="*/ 301451 h 689887"/>
              <a:gd name="connsiteX12" fmla="*/ 255089 w 1229853"/>
              <a:gd name="connsiteY12" fmla="*/ 281354 h 689887"/>
              <a:gd name="connsiteX13" fmla="*/ 199823 w 1229853"/>
              <a:gd name="connsiteY13" fmla="*/ 276330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14070 w 1229853"/>
              <a:gd name="connsiteY7" fmla="*/ 528663 h 689887"/>
              <a:gd name="connsiteX8" fmla="*/ 300306 w 1229853"/>
              <a:gd name="connsiteY8" fmla="*/ 351692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310355 w 1229853"/>
              <a:gd name="connsiteY11" fmla="*/ 301451 h 689887"/>
              <a:gd name="connsiteX12" fmla="*/ 255089 w 1229853"/>
              <a:gd name="connsiteY12" fmla="*/ 281354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14070 w 1229853"/>
              <a:gd name="connsiteY7" fmla="*/ 528663 h 689887"/>
              <a:gd name="connsiteX8" fmla="*/ 300306 w 1229853"/>
              <a:gd name="connsiteY8" fmla="*/ 351692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310355 w 1229853"/>
              <a:gd name="connsiteY11" fmla="*/ 301451 h 689887"/>
              <a:gd name="connsiteX12" fmla="*/ 184277 w 1229853"/>
              <a:gd name="connsiteY12" fmla="*/ 293669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14070 w 1229853"/>
              <a:gd name="connsiteY7" fmla="*/ 528663 h 689887"/>
              <a:gd name="connsiteX8" fmla="*/ 158681 w 1229853"/>
              <a:gd name="connsiteY8" fmla="*/ 379401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310355 w 1229853"/>
              <a:gd name="connsiteY11" fmla="*/ 301451 h 689887"/>
              <a:gd name="connsiteX12" fmla="*/ 184277 w 1229853"/>
              <a:gd name="connsiteY12" fmla="*/ 293669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32542 w 1229853"/>
              <a:gd name="connsiteY7" fmla="*/ 534821 h 689887"/>
              <a:gd name="connsiteX8" fmla="*/ 158681 w 1229853"/>
              <a:gd name="connsiteY8" fmla="*/ 379401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310355 w 1229853"/>
              <a:gd name="connsiteY11" fmla="*/ 301451 h 689887"/>
              <a:gd name="connsiteX12" fmla="*/ 184277 w 1229853"/>
              <a:gd name="connsiteY12" fmla="*/ 293669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32542 w 1229853"/>
              <a:gd name="connsiteY7" fmla="*/ 534821 h 689887"/>
              <a:gd name="connsiteX8" fmla="*/ 158681 w 1229853"/>
              <a:gd name="connsiteY8" fmla="*/ 379401 h 689887"/>
              <a:gd name="connsiteX9" fmla="*/ 177476 w 1229853"/>
              <a:gd name="connsiteY9" fmla="*/ 344868 h 689887"/>
              <a:gd name="connsiteX10" fmla="*/ 310355 w 1229853"/>
              <a:gd name="connsiteY10" fmla="*/ 301451 h 689887"/>
              <a:gd name="connsiteX11" fmla="*/ 181046 w 1229853"/>
              <a:gd name="connsiteY11" fmla="*/ 323002 h 689887"/>
              <a:gd name="connsiteX12" fmla="*/ 184277 w 1229853"/>
              <a:gd name="connsiteY12" fmla="*/ 293669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32542 w 1229853"/>
              <a:gd name="connsiteY7" fmla="*/ 534821 h 689887"/>
              <a:gd name="connsiteX8" fmla="*/ 158681 w 1229853"/>
              <a:gd name="connsiteY8" fmla="*/ 379401 h 689887"/>
              <a:gd name="connsiteX9" fmla="*/ 177476 w 1229853"/>
              <a:gd name="connsiteY9" fmla="*/ 344868 h 689887"/>
              <a:gd name="connsiteX10" fmla="*/ 190282 w 1229853"/>
              <a:gd name="connsiteY10" fmla="*/ 326081 h 689887"/>
              <a:gd name="connsiteX11" fmla="*/ 181046 w 1229853"/>
              <a:gd name="connsiteY11" fmla="*/ 323002 h 689887"/>
              <a:gd name="connsiteX12" fmla="*/ 184277 w 1229853"/>
              <a:gd name="connsiteY12" fmla="*/ 293669 h 689887"/>
              <a:gd name="connsiteX13" fmla="*/ 45883 w 1229853"/>
              <a:gd name="connsiteY13" fmla="*/ 297881 h 689887"/>
              <a:gd name="connsiteX0" fmla="*/ 0 w 1229853"/>
              <a:gd name="connsiteY0" fmla="*/ 212296 h 689887"/>
              <a:gd name="connsiteX1" fmla="*/ 657023 w 1229853"/>
              <a:gd name="connsiteY1" fmla="*/ 195943 h 689887"/>
              <a:gd name="connsiteX2" fmla="*/ 531418 w 1229853"/>
              <a:gd name="connsiteY2" fmla="*/ 20097 h 689887"/>
              <a:gd name="connsiteX3" fmla="*/ 677119 w 1229853"/>
              <a:gd name="connsiteY3" fmla="*/ 0 h 689887"/>
              <a:gd name="connsiteX4" fmla="*/ 1229853 w 1229853"/>
              <a:gd name="connsiteY4" fmla="*/ 689887 h 689887"/>
              <a:gd name="connsiteX5" fmla="*/ 1042535 w 1229853"/>
              <a:gd name="connsiteY5" fmla="*/ 688087 h 689887"/>
              <a:gd name="connsiteX6" fmla="*/ 868788 w 1229853"/>
              <a:gd name="connsiteY6" fmla="*/ 498518 h 689887"/>
              <a:gd name="connsiteX7" fmla="*/ 232542 w 1229853"/>
              <a:gd name="connsiteY7" fmla="*/ 534821 h 689887"/>
              <a:gd name="connsiteX8" fmla="*/ 158681 w 1229853"/>
              <a:gd name="connsiteY8" fmla="*/ 379401 h 689887"/>
              <a:gd name="connsiteX9" fmla="*/ 177476 w 1229853"/>
              <a:gd name="connsiteY9" fmla="*/ 344868 h 689887"/>
              <a:gd name="connsiteX10" fmla="*/ 190282 w 1229853"/>
              <a:gd name="connsiteY10" fmla="*/ 326081 h 689887"/>
              <a:gd name="connsiteX11" fmla="*/ 181046 w 1229853"/>
              <a:gd name="connsiteY11" fmla="*/ 323002 h 689887"/>
              <a:gd name="connsiteX12" fmla="*/ 162726 w 1229853"/>
              <a:gd name="connsiteY12" fmla="*/ 296748 h 689887"/>
              <a:gd name="connsiteX13" fmla="*/ 45883 w 1229853"/>
              <a:gd name="connsiteY13" fmla="*/ 297881 h 689887"/>
              <a:gd name="connsiteX0" fmla="*/ 0 w 1229853"/>
              <a:gd name="connsiteY0" fmla="*/ 193824 h 671415"/>
              <a:gd name="connsiteX1" fmla="*/ 657023 w 1229853"/>
              <a:gd name="connsiteY1" fmla="*/ 177471 h 671415"/>
              <a:gd name="connsiteX2" fmla="*/ 531418 w 1229853"/>
              <a:gd name="connsiteY2" fmla="*/ 1625 h 671415"/>
              <a:gd name="connsiteX3" fmla="*/ 667883 w 1229853"/>
              <a:gd name="connsiteY3" fmla="*/ 0 h 671415"/>
              <a:gd name="connsiteX4" fmla="*/ 1229853 w 1229853"/>
              <a:gd name="connsiteY4" fmla="*/ 671415 h 671415"/>
              <a:gd name="connsiteX5" fmla="*/ 1042535 w 1229853"/>
              <a:gd name="connsiteY5" fmla="*/ 669615 h 671415"/>
              <a:gd name="connsiteX6" fmla="*/ 868788 w 1229853"/>
              <a:gd name="connsiteY6" fmla="*/ 480046 h 671415"/>
              <a:gd name="connsiteX7" fmla="*/ 232542 w 1229853"/>
              <a:gd name="connsiteY7" fmla="*/ 516349 h 671415"/>
              <a:gd name="connsiteX8" fmla="*/ 158681 w 1229853"/>
              <a:gd name="connsiteY8" fmla="*/ 360929 h 671415"/>
              <a:gd name="connsiteX9" fmla="*/ 177476 w 1229853"/>
              <a:gd name="connsiteY9" fmla="*/ 326396 h 671415"/>
              <a:gd name="connsiteX10" fmla="*/ 190282 w 1229853"/>
              <a:gd name="connsiteY10" fmla="*/ 307609 h 671415"/>
              <a:gd name="connsiteX11" fmla="*/ 181046 w 1229853"/>
              <a:gd name="connsiteY11" fmla="*/ 304530 h 671415"/>
              <a:gd name="connsiteX12" fmla="*/ 162726 w 1229853"/>
              <a:gd name="connsiteY12" fmla="*/ 278276 h 671415"/>
              <a:gd name="connsiteX13" fmla="*/ 45883 w 1229853"/>
              <a:gd name="connsiteY13" fmla="*/ 279409 h 671415"/>
              <a:gd name="connsiteX0" fmla="*/ 0 w 1229853"/>
              <a:gd name="connsiteY0" fmla="*/ 193824 h 678852"/>
              <a:gd name="connsiteX1" fmla="*/ 657023 w 1229853"/>
              <a:gd name="connsiteY1" fmla="*/ 177471 h 678852"/>
              <a:gd name="connsiteX2" fmla="*/ 531418 w 1229853"/>
              <a:gd name="connsiteY2" fmla="*/ 1625 h 678852"/>
              <a:gd name="connsiteX3" fmla="*/ 667883 w 1229853"/>
              <a:gd name="connsiteY3" fmla="*/ 0 h 678852"/>
              <a:gd name="connsiteX4" fmla="*/ 1229853 w 1229853"/>
              <a:gd name="connsiteY4" fmla="*/ 671415 h 678852"/>
              <a:gd name="connsiteX5" fmla="*/ 1027141 w 1229853"/>
              <a:gd name="connsiteY5" fmla="*/ 678852 h 678852"/>
              <a:gd name="connsiteX6" fmla="*/ 868788 w 1229853"/>
              <a:gd name="connsiteY6" fmla="*/ 480046 h 678852"/>
              <a:gd name="connsiteX7" fmla="*/ 232542 w 1229853"/>
              <a:gd name="connsiteY7" fmla="*/ 516349 h 678852"/>
              <a:gd name="connsiteX8" fmla="*/ 158681 w 1229853"/>
              <a:gd name="connsiteY8" fmla="*/ 360929 h 678852"/>
              <a:gd name="connsiteX9" fmla="*/ 177476 w 1229853"/>
              <a:gd name="connsiteY9" fmla="*/ 326396 h 678852"/>
              <a:gd name="connsiteX10" fmla="*/ 190282 w 1229853"/>
              <a:gd name="connsiteY10" fmla="*/ 307609 h 678852"/>
              <a:gd name="connsiteX11" fmla="*/ 181046 w 1229853"/>
              <a:gd name="connsiteY11" fmla="*/ 304530 h 678852"/>
              <a:gd name="connsiteX12" fmla="*/ 162726 w 1229853"/>
              <a:gd name="connsiteY12" fmla="*/ 278276 h 678852"/>
              <a:gd name="connsiteX13" fmla="*/ 45883 w 1229853"/>
              <a:gd name="connsiteY13" fmla="*/ 279409 h 67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9853" h="678852">
                <a:moveTo>
                  <a:pt x="0" y="193824"/>
                </a:moveTo>
                <a:lnTo>
                  <a:pt x="657023" y="177471"/>
                </a:lnTo>
                <a:lnTo>
                  <a:pt x="531418" y="1625"/>
                </a:lnTo>
                <a:lnTo>
                  <a:pt x="667883" y="0"/>
                </a:lnTo>
                <a:lnTo>
                  <a:pt x="1229853" y="671415"/>
                </a:lnTo>
                <a:lnTo>
                  <a:pt x="1027141" y="678852"/>
                </a:lnTo>
                <a:lnTo>
                  <a:pt x="868788" y="480046"/>
                </a:lnTo>
                <a:lnTo>
                  <a:pt x="232542" y="516349"/>
                </a:lnTo>
                <a:lnTo>
                  <a:pt x="158681" y="360929"/>
                </a:lnTo>
                <a:lnTo>
                  <a:pt x="177476" y="326396"/>
                </a:lnTo>
                <a:lnTo>
                  <a:pt x="190282" y="307609"/>
                </a:lnTo>
                <a:lnTo>
                  <a:pt x="181046" y="304530"/>
                </a:lnTo>
                <a:lnTo>
                  <a:pt x="162726" y="278276"/>
                </a:lnTo>
                <a:lnTo>
                  <a:pt x="45883" y="279409"/>
                </a:lnTo>
              </a:path>
            </a:pathLst>
          </a:custGeom>
          <a:solidFill>
            <a:schemeClr val="accent4">
              <a:lumMod val="75000"/>
              <a:alpha val="63000"/>
            </a:schemeClr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58672" y="338598"/>
            <a:ext cx="2500961" cy="3785652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Site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C00000"/>
                </a:solidFill>
              </a:rPr>
              <a:t>HMWG application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</a:rPr>
              <a:t>Management plan will also include the Local wildlife site within Able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East Halton Clay pits Local wildlife site – Able controls shooting rights</a:t>
            </a:r>
          </a:p>
        </p:txBody>
      </p:sp>
      <p:sp>
        <p:nvSpPr>
          <p:cNvPr id="7" name="Freeform 6"/>
          <p:cNvSpPr/>
          <p:nvPr/>
        </p:nvSpPr>
        <p:spPr>
          <a:xfrm>
            <a:off x="1169670" y="552450"/>
            <a:ext cx="1722120" cy="365760"/>
          </a:xfrm>
          <a:custGeom>
            <a:avLst/>
            <a:gdLst>
              <a:gd name="connsiteX0" fmla="*/ 0 w 1722120"/>
              <a:gd name="connsiteY0" fmla="*/ 22860 h 365760"/>
              <a:gd name="connsiteX1" fmla="*/ 883920 w 1722120"/>
              <a:gd name="connsiteY1" fmla="*/ 0 h 365760"/>
              <a:gd name="connsiteX2" fmla="*/ 944880 w 1722120"/>
              <a:gd name="connsiteY2" fmla="*/ 152400 h 365760"/>
              <a:gd name="connsiteX3" fmla="*/ 1577340 w 1722120"/>
              <a:gd name="connsiteY3" fmla="*/ 114300 h 365760"/>
              <a:gd name="connsiteX4" fmla="*/ 1722120 w 1722120"/>
              <a:gd name="connsiteY4" fmla="*/ 297180 h 365760"/>
              <a:gd name="connsiteX5" fmla="*/ 171450 w 1722120"/>
              <a:gd name="connsiteY5" fmla="*/ 365760 h 365760"/>
              <a:gd name="connsiteX6" fmla="*/ 0 w 1722120"/>
              <a:gd name="connsiteY6" fmla="*/ 228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2120" h="365760">
                <a:moveTo>
                  <a:pt x="0" y="22860"/>
                </a:moveTo>
                <a:lnTo>
                  <a:pt x="883920" y="0"/>
                </a:lnTo>
                <a:lnTo>
                  <a:pt x="944880" y="152400"/>
                </a:lnTo>
                <a:lnTo>
                  <a:pt x="1577340" y="114300"/>
                </a:lnTo>
                <a:lnTo>
                  <a:pt x="1722120" y="297180"/>
                </a:lnTo>
                <a:lnTo>
                  <a:pt x="171450" y="365760"/>
                </a:lnTo>
                <a:lnTo>
                  <a:pt x="0" y="2286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build="allAtOnce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074" y="2"/>
            <a:ext cx="5893468" cy="5143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7324" y="622144"/>
            <a:ext cx="39332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Year round abstraction licence obtained</a:t>
            </a:r>
            <a:endParaRPr lang="en-GB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/>
              <a:t>2mm</a:t>
            </a:r>
            <a:r>
              <a:rPr lang="en-GB" sz="2000" b="1" dirty="0" smtClean="0"/>
              <a:t> eel screen between 1</a:t>
            </a:r>
            <a:r>
              <a:rPr lang="en-GB" sz="2000" b="1" baseline="30000" dirty="0" smtClean="0"/>
              <a:t>st</a:t>
            </a:r>
            <a:r>
              <a:rPr lang="en-GB" sz="2000" b="1" dirty="0" smtClean="0"/>
              <a:t> May and 31</a:t>
            </a:r>
            <a:r>
              <a:rPr lang="en-GB" sz="2000" b="1" baseline="30000" dirty="0" smtClean="0"/>
              <a:t>st</a:t>
            </a:r>
            <a:r>
              <a:rPr lang="en-GB" sz="2000" b="1" dirty="0" smtClean="0"/>
              <a:t>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/>
              <a:t>9mm</a:t>
            </a:r>
            <a:r>
              <a:rPr lang="en-GB" sz="2000" b="1" dirty="0" smtClean="0"/>
              <a:t> eel screen between 1</a:t>
            </a:r>
            <a:r>
              <a:rPr lang="en-GB" sz="2000" b="1" baseline="30000" dirty="0" smtClean="0"/>
              <a:t>st</a:t>
            </a:r>
            <a:r>
              <a:rPr lang="en-GB" sz="2000" b="1" dirty="0" smtClean="0"/>
              <a:t> November and 30</a:t>
            </a:r>
            <a:r>
              <a:rPr lang="en-GB" sz="2000" b="1" baseline="30000" dirty="0" smtClean="0"/>
              <a:t>th</a:t>
            </a:r>
            <a:r>
              <a:rPr lang="en-GB" sz="2000" b="1" dirty="0" smtClean="0"/>
              <a:t>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/>
              <a:t>33,000m3</a:t>
            </a:r>
            <a:r>
              <a:rPr lang="en-GB" sz="2000" b="1" dirty="0" smtClean="0"/>
              <a:t> per annum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2,856 m3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119 m3 per hour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33 litres per second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~11.5 days</a:t>
            </a:r>
          </a:p>
        </p:txBody>
      </p:sp>
    </p:spTree>
    <p:extLst>
      <p:ext uri="{BB962C8B-B14F-4D97-AF65-F5344CB8AC3E}">
        <p14:creationId xmlns:p14="http://schemas.microsoft.com/office/powerpoint/2010/main" val="4116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77" y="1180216"/>
            <a:ext cx="8088313" cy="460375"/>
          </a:xfrm>
        </p:spPr>
        <p:txBody>
          <a:bodyPr/>
          <a:lstStyle/>
          <a:p>
            <a:r>
              <a:rPr lang="en-GB" dirty="0" smtClean="0"/>
              <a:t>Ongoing surveys and investigations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2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377"/>
            <a:ext cx="9144000" cy="5107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voles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533321" y="859268"/>
            <a:ext cx="4377593" cy="4141115"/>
            <a:chOff x="533321" y="859268"/>
            <a:chExt cx="4377593" cy="4141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21" y="859268"/>
              <a:ext cx="4377593" cy="41411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2" r="4174"/>
            <a:stretch/>
          </p:blipFill>
          <p:spPr>
            <a:xfrm>
              <a:off x="2640306" y="4128679"/>
              <a:ext cx="1636699" cy="68164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4910914" y="1539250"/>
            <a:ext cx="39332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Full season </a:t>
            </a:r>
            <a:r>
              <a:rPr lang="en-GB" sz="2000" b="1" dirty="0" err="1" smtClean="0"/>
              <a:t>watervole</a:t>
            </a:r>
            <a:r>
              <a:rPr lang="en-GB" sz="2000" b="1" dirty="0" smtClean="0"/>
              <a:t> survey undertaken in 2017</a:t>
            </a:r>
            <a:endParaRPr lang="en-GB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Small population in north end of </a:t>
            </a:r>
            <a:r>
              <a:rPr lang="en-GB" sz="2000" b="1" dirty="0" err="1" smtClean="0"/>
              <a:t>NELDB</a:t>
            </a:r>
            <a:r>
              <a:rPr lang="en-GB" sz="2000" b="1" dirty="0" smtClean="0"/>
              <a:t> ditch away from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No burrows recorded in vicinity of works – further investigation to be undertaken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“</a:t>
            </a:r>
            <a:r>
              <a:rPr lang="en-GB" sz="2000" b="1" dirty="0" err="1" smtClean="0"/>
              <a:t>strimming</a:t>
            </a:r>
            <a:r>
              <a:rPr lang="en-GB" sz="2000" b="1" dirty="0" smtClean="0"/>
              <a:t> deterrent” in vicinity of work appears to have had opposite effect!</a:t>
            </a:r>
          </a:p>
        </p:txBody>
      </p:sp>
      <p:sp>
        <p:nvSpPr>
          <p:cNvPr id="9" name="Oval 8"/>
          <p:cNvSpPr/>
          <p:nvPr/>
        </p:nvSpPr>
        <p:spPr>
          <a:xfrm>
            <a:off x="627321" y="1893108"/>
            <a:ext cx="510362" cy="17543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8"/>
          <a:stretch/>
        </p:blipFill>
        <p:spPr>
          <a:xfrm>
            <a:off x="-30690" y="2"/>
            <a:ext cx="9786938" cy="3521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803" y="2781295"/>
            <a:ext cx="1832354" cy="2362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95"/>
          <a:stretch/>
        </p:blipFill>
        <p:spPr>
          <a:xfrm>
            <a:off x="4786842" y="2781296"/>
            <a:ext cx="4357158" cy="2362201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54" y="2781297"/>
            <a:ext cx="3149601" cy="2362201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04410" y="164664"/>
            <a:ext cx="77109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</a:rPr>
              <a:t>Scheme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Creation of circa 90 ha of managed wet “</a:t>
            </a:r>
            <a:r>
              <a:rPr lang="en-GB" sz="2000" b="1" dirty="0">
                <a:solidFill>
                  <a:srgbClr val="FFC000"/>
                </a:solidFill>
              </a:rPr>
              <a:t>lowland neutral”  </a:t>
            </a:r>
            <a:r>
              <a:rPr lang="en-GB" sz="2000" b="1" dirty="0" smtClean="0">
                <a:solidFill>
                  <a:srgbClr val="FFC000"/>
                </a:solidFill>
              </a:rPr>
              <a:t>grassland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~50 ha of scrapes and bunds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~40 ha of undrained grassland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~</a:t>
            </a:r>
            <a:r>
              <a:rPr lang="en-GB" sz="2000" b="1" dirty="0" err="1" smtClean="0">
                <a:solidFill>
                  <a:srgbClr val="FFC000"/>
                </a:solidFill>
              </a:rPr>
              <a:t>1500m</a:t>
            </a:r>
            <a:r>
              <a:rPr lang="en-GB" sz="2000" b="1" dirty="0" smtClean="0">
                <a:solidFill>
                  <a:srgbClr val="FFC000"/>
                </a:solidFill>
              </a:rPr>
              <a:t> Hedgerow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Annual cover winter seed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C000"/>
                </a:solidFill>
              </a:rPr>
              <a:t>~1600 m new ditches and </a:t>
            </a:r>
            <a:r>
              <a:rPr lang="en-GB" sz="2000" b="1" dirty="0" err="1" smtClean="0">
                <a:solidFill>
                  <a:srgbClr val="FFC000"/>
                </a:solidFill>
              </a:rPr>
              <a:t>hedgebank</a:t>
            </a:r>
            <a:r>
              <a:rPr lang="en-GB" sz="2000" b="1" dirty="0" smtClean="0">
                <a:solidFill>
                  <a:srgbClr val="FFC000"/>
                </a:solidFill>
              </a:rPr>
              <a:t> planting</a:t>
            </a:r>
          </a:p>
        </p:txBody>
      </p:sp>
    </p:spTree>
    <p:extLst>
      <p:ext uri="{BB962C8B-B14F-4D97-AF65-F5344CB8AC3E}">
        <p14:creationId xmlns:p14="http://schemas.microsoft.com/office/powerpoint/2010/main" val="30035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692" y="2"/>
            <a:ext cx="6081173" cy="460375"/>
          </a:xfrm>
        </p:spPr>
        <p:txBody>
          <a:bodyPr/>
          <a:lstStyle/>
          <a:p>
            <a:r>
              <a:rPr lang="en-GB" dirty="0" smtClean="0"/>
              <a:t>Archaeology – geo-</a:t>
            </a:r>
            <a:r>
              <a:rPr lang="en-GB" dirty="0" err="1" smtClean="0"/>
              <a:t>phys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8" y="554547"/>
            <a:ext cx="5579140" cy="411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471" y="3744278"/>
            <a:ext cx="2985135" cy="824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4471" y="622144"/>
            <a:ext cx="3177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100% geo-</a:t>
            </a:r>
            <a:r>
              <a:rPr lang="en-GB" sz="2000" b="1" dirty="0" err="1" smtClean="0"/>
              <a:t>phys</a:t>
            </a:r>
            <a:r>
              <a:rPr lang="en-GB" sz="2000" b="1" dirty="0" smtClean="0"/>
              <a:t> survey </a:t>
            </a:r>
            <a:r>
              <a:rPr lang="en-GB" sz="2000" b="1" dirty="0"/>
              <a:t>N</a:t>
            </a:r>
            <a:r>
              <a:rPr lang="en-GB" sz="2000" b="1" dirty="0" smtClean="0"/>
              <a:t>ovember/December 2017</a:t>
            </a:r>
            <a:endParaRPr lang="en-GB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Used to guide watching brief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Features of interest along western boundary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331" y="3282613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Paleo channel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288" y="2267519"/>
            <a:ext cx="22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Wavelines</a:t>
            </a:r>
            <a:r>
              <a:rPr lang="en-GB" dirty="0" smtClean="0">
                <a:solidFill>
                  <a:srgbClr val="FFFF00"/>
                </a:solidFill>
              </a:rPr>
              <a:t>/beaches??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Excavation inspection/watching brief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6" y="600891"/>
            <a:ext cx="7578749" cy="3765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979" y="2299063"/>
            <a:ext cx="1717625" cy="24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 Bird surveys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3" y="548640"/>
            <a:ext cx="3582085" cy="4110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095" y="548640"/>
            <a:ext cx="1619533" cy="4123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999" y="551100"/>
            <a:ext cx="1645920" cy="41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15560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NE brief states that passage surveys should be weekly, between the beginning of September and the end of November for Autumn, and from the beginning of March to mid-May for Spring. Winter surveys are to be bi-monthly between the beginning of October and the end of March.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2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Halton Marshes Wet Grassland - Programme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Planning application submitted on 6</a:t>
            </a:r>
            <a:r>
              <a:rPr lang="en-GB" sz="1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May 2016</a:t>
            </a:r>
          </a:p>
          <a:p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Planning permission granted in May 2017</a:t>
            </a:r>
          </a:p>
          <a:p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intend to remove vegetation this </a:t>
            </a:r>
          </a:p>
        </p:txBody>
      </p:sp>
    </p:spTree>
    <p:extLst>
      <p:ext uri="{BB962C8B-B14F-4D97-AF65-F5344CB8AC3E}">
        <p14:creationId xmlns:p14="http://schemas.microsoft.com/office/powerpoint/2010/main" val="40570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7054" y="2"/>
            <a:ext cx="8088313" cy="460375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local context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224" y="2"/>
            <a:ext cx="6131971" cy="514349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624513" y="1747838"/>
            <a:ext cx="354806" cy="426243"/>
          </a:xfrm>
          <a:custGeom>
            <a:avLst/>
            <a:gdLst>
              <a:gd name="connsiteX0" fmla="*/ 0 w 354806"/>
              <a:gd name="connsiteY0" fmla="*/ 66675 h 426243"/>
              <a:gd name="connsiteX1" fmla="*/ 71437 w 354806"/>
              <a:gd name="connsiteY1" fmla="*/ 30956 h 426243"/>
              <a:gd name="connsiteX2" fmla="*/ 80962 w 354806"/>
              <a:gd name="connsiteY2" fmla="*/ 38100 h 426243"/>
              <a:gd name="connsiteX3" fmla="*/ 80962 w 354806"/>
              <a:gd name="connsiteY3" fmla="*/ 38100 h 426243"/>
              <a:gd name="connsiteX4" fmla="*/ 107156 w 354806"/>
              <a:gd name="connsiteY4" fmla="*/ 52387 h 426243"/>
              <a:gd name="connsiteX5" fmla="*/ 126206 w 354806"/>
              <a:gd name="connsiteY5" fmla="*/ 42862 h 426243"/>
              <a:gd name="connsiteX6" fmla="*/ 126206 w 354806"/>
              <a:gd name="connsiteY6" fmla="*/ 42862 h 426243"/>
              <a:gd name="connsiteX7" fmla="*/ 135731 w 354806"/>
              <a:gd name="connsiteY7" fmla="*/ 19050 h 426243"/>
              <a:gd name="connsiteX8" fmla="*/ 180975 w 354806"/>
              <a:gd name="connsiteY8" fmla="*/ 4762 h 426243"/>
              <a:gd name="connsiteX9" fmla="*/ 233362 w 354806"/>
              <a:gd name="connsiteY9" fmla="*/ 0 h 426243"/>
              <a:gd name="connsiteX10" fmla="*/ 233362 w 354806"/>
              <a:gd name="connsiteY10" fmla="*/ 0 h 426243"/>
              <a:gd name="connsiteX11" fmla="*/ 261937 w 354806"/>
              <a:gd name="connsiteY11" fmla="*/ 21431 h 426243"/>
              <a:gd name="connsiteX12" fmla="*/ 271462 w 354806"/>
              <a:gd name="connsiteY12" fmla="*/ 52387 h 426243"/>
              <a:gd name="connsiteX13" fmla="*/ 309562 w 354806"/>
              <a:gd name="connsiteY13" fmla="*/ 159543 h 426243"/>
              <a:gd name="connsiteX14" fmla="*/ 321468 w 354806"/>
              <a:gd name="connsiteY14" fmla="*/ 202406 h 426243"/>
              <a:gd name="connsiteX15" fmla="*/ 316706 w 354806"/>
              <a:gd name="connsiteY15" fmla="*/ 219075 h 426243"/>
              <a:gd name="connsiteX16" fmla="*/ 323850 w 354806"/>
              <a:gd name="connsiteY16" fmla="*/ 245268 h 426243"/>
              <a:gd name="connsiteX17" fmla="*/ 345281 w 354806"/>
              <a:gd name="connsiteY17" fmla="*/ 283368 h 426243"/>
              <a:gd name="connsiteX18" fmla="*/ 352425 w 354806"/>
              <a:gd name="connsiteY18" fmla="*/ 311943 h 426243"/>
              <a:gd name="connsiteX19" fmla="*/ 352425 w 354806"/>
              <a:gd name="connsiteY19" fmla="*/ 311943 h 426243"/>
              <a:gd name="connsiteX20" fmla="*/ 354806 w 354806"/>
              <a:gd name="connsiteY20" fmla="*/ 347662 h 426243"/>
              <a:gd name="connsiteX21" fmla="*/ 121443 w 354806"/>
              <a:gd name="connsiteY21" fmla="*/ 426243 h 426243"/>
              <a:gd name="connsiteX22" fmla="*/ 0 w 354806"/>
              <a:gd name="connsiteY22" fmla="*/ 66675 h 42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4806" h="426243">
                <a:moveTo>
                  <a:pt x="0" y="66675"/>
                </a:moveTo>
                <a:lnTo>
                  <a:pt x="71437" y="30956"/>
                </a:lnTo>
                <a:lnTo>
                  <a:pt x="80962" y="38100"/>
                </a:lnTo>
                <a:lnTo>
                  <a:pt x="80962" y="38100"/>
                </a:lnTo>
                <a:lnTo>
                  <a:pt x="107156" y="52387"/>
                </a:lnTo>
                <a:lnTo>
                  <a:pt x="126206" y="42862"/>
                </a:lnTo>
                <a:lnTo>
                  <a:pt x="126206" y="42862"/>
                </a:lnTo>
                <a:lnTo>
                  <a:pt x="135731" y="19050"/>
                </a:lnTo>
                <a:lnTo>
                  <a:pt x="180975" y="4762"/>
                </a:lnTo>
                <a:lnTo>
                  <a:pt x="233362" y="0"/>
                </a:lnTo>
                <a:lnTo>
                  <a:pt x="233362" y="0"/>
                </a:lnTo>
                <a:lnTo>
                  <a:pt x="261937" y="21431"/>
                </a:lnTo>
                <a:lnTo>
                  <a:pt x="271462" y="52387"/>
                </a:lnTo>
                <a:lnTo>
                  <a:pt x="309562" y="159543"/>
                </a:lnTo>
                <a:lnTo>
                  <a:pt x="321468" y="202406"/>
                </a:lnTo>
                <a:lnTo>
                  <a:pt x="316706" y="219075"/>
                </a:lnTo>
                <a:lnTo>
                  <a:pt x="323850" y="245268"/>
                </a:lnTo>
                <a:lnTo>
                  <a:pt x="345281" y="283368"/>
                </a:lnTo>
                <a:lnTo>
                  <a:pt x="352425" y="311943"/>
                </a:lnTo>
                <a:lnTo>
                  <a:pt x="352425" y="311943"/>
                </a:lnTo>
                <a:lnTo>
                  <a:pt x="354806" y="347662"/>
                </a:lnTo>
                <a:lnTo>
                  <a:pt x="121443" y="426243"/>
                </a:lnTo>
                <a:lnTo>
                  <a:pt x="0" y="66675"/>
                </a:lnTo>
                <a:close/>
              </a:path>
            </a:pathLst>
          </a:custGeom>
          <a:solidFill>
            <a:srgbClr val="296134">
              <a:alpha val="64000"/>
            </a:srgbClr>
          </a:solidFill>
          <a:ln>
            <a:solidFill>
              <a:srgbClr val="2B62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B623E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624513" y="1745456"/>
            <a:ext cx="542924" cy="1002507"/>
          </a:xfrm>
          <a:custGeom>
            <a:avLst/>
            <a:gdLst>
              <a:gd name="connsiteX0" fmla="*/ 0 w 438150"/>
              <a:gd name="connsiteY0" fmla="*/ 52388 h 816769"/>
              <a:gd name="connsiteX1" fmla="*/ 78581 w 438150"/>
              <a:gd name="connsiteY1" fmla="*/ 23813 h 816769"/>
              <a:gd name="connsiteX2" fmla="*/ 116681 w 438150"/>
              <a:gd name="connsiteY2" fmla="*/ 19050 h 816769"/>
              <a:gd name="connsiteX3" fmla="*/ 157162 w 438150"/>
              <a:gd name="connsiteY3" fmla="*/ 0 h 816769"/>
              <a:gd name="connsiteX4" fmla="*/ 216694 w 438150"/>
              <a:gd name="connsiteY4" fmla="*/ 0 h 816769"/>
              <a:gd name="connsiteX5" fmla="*/ 438150 w 438150"/>
              <a:gd name="connsiteY5" fmla="*/ 692944 h 816769"/>
              <a:gd name="connsiteX6" fmla="*/ 252412 w 438150"/>
              <a:gd name="connsiteY6" fmla="*/ 750094 h 816769"/>
              <a:gd name="connsiteX7" fmla="*/ 264319 w 438150"/>
              <a:gd name="connsiteY7" fmla="*/ 783432 h 816769"/>
              <a:gd name="connsiteX8" fmla="*/ 123825 w 438150"/>
              <a:gd name="connsiteY8" fmla="*/ 816769 h 816769"/>
              <a:gd name="connsiteX9" fmla="*/ 116681 w 438150"/>
              <a:gd name="connsiteY9" fmla="*/ 790575 h 816769"/>
              <a:gd name="connsiteX10" fmla="*/ 145256 w 438150"/>
              <a:gd name="connsiteY10" fmla="*/ 750094 h 816769"/>
              <a:gd name="connsiteX11" fmla="*/ 138112 w 438150"/>
              <a:gd name="connsiteY11" fmla="*/ 704850 h 816769"/>
              <a:gd name="connsiteX12" fmla="*/ 211931 w 438150"/>
              <a:gd name="connsiteY12" fmla="*/ 690563 h 816769"/>
              <a:gd name="connsiteX13" fmla="*/ 92869 w 438150"/>
              <a:gd name="connsiteY13" fmla="*/ 357188 h 816769"/>
              <a:gd name="connsiteX14" fmla="*/ 0 w 438150"/>
              <a:gd name="connsiteY14" fmla="*/ 52388 h 816769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116681 w 438150"/>
              <a:gd name="connsiteY9" fmla="*/ 790575 h 840581"/>
              <a:gd name="connsiteX10" fmla="*/ 145256 w 438150"/>
              <a:gd name="connsiteY10" fmla="*/ 750094 h 840581"/>
              <a:gd name="connsiteX11" fmla="*/ 138112 w 438150"/>
              <a:gd name="connsiteY11" fmla="*/ 704850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69056 w 438150"/>
              <a:gd name="connsiteY9" fmla="*/ 785813 h 840581"/>
              <a:gd name="connsiteX10" fmla="*/ 145256 w 438150"/>
              <a:gd name="connsiteY10" fmla="*/ 750094 h 840581"/>
              <a:gd name="connsiteX11" fmla="*/ 138112 w 438150"/>
              <a:gd name="connsiteY11" fmla="*/ 704850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69056 w 438150"/>
              <a:gd name="connsiteY9" fmla="*/ 785813 h 840581"/>
              <a:gd name="connsiteX10" fmla="*/ 64293 w 438150"/>
              <a:gd name="connsiteY10" fmla="*/ 738188 h 840581"/>
              <a:gd name="connsiteX11" fmla="*/ 138112 w 438150"/>
              <a:gd name="connsiteY11" fmla="*/ 704850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35718 w 438150"/>
              <a:gd name="connsiteY9" fmla="*/ 821532 h 840581"/>
              <a:gd name="connsiteX10" fmla="*/ 64293 w 438150"/>
              <a:gd name="connsiteY10" fmla="*/ 738188 h 840581"/>
              <a:gd name="connsiteX11" fmla="*/ 138112 w 438150"/>
              <a:gd name="connsiteY11" fmla="*/ 704850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35718 w 438150"/>
              <a:gd name="connsiteY9" fmla="*/ 821532 h 840581"/>
              <a:gd name="connsiteX10" fmla="*/ 61912 w 438150"/>
              <a:gd name="connsiteY10" fmla="*/ 769144 h 840581"/>
              <a:gd name="connsiteX11" fmla="*/ 138112 w 438150"/>
              <a:gd name="connsiteY11" fmla="*/ 704850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35718 w 438150"/>
              <a:gd name="connsiteY9" fmla="*/ 821532 h 840581"/>
              <a:gd name="connsiteX10" fmla="*/ 61912 w 438150"/>
              <a:gd name="connsiteY10" fmla="*/ 769144 h 840581"/>
              <a:gd name="connsiteX11" fmla="*/ 71437 w 438150"/>
              <a:gd name="connsiteY11" fmla="*/ 714375 h 840581"/>
              <a:gd name="connsiteX12" fmla="*/ 211931 w 438150"/>
              <a:gd name="connsiteY12" fmla="*/ 690563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35718 w 438150"/>
              <a:gd name="connsiteY9" fmla="*/ 821532 h 840581"/>
              <a:gd name="connsiteX10" fmla="*/ 61912 w 438150"/>
              <a:gd name="connsiteY10" fmla="*/ 769144 h 840581"/>
              <a:gd name="connsiteX11" fmla="*/ 71437 w 438150"/>
              <a:gd name="connsiteY11" fmla="*/ 714375 h 840581"/>
              <a:gd name="connsiteX12" fmla="*/ 180975 w 438150"/>
              <a:gd name="connsiteY12" fmla="*/ 685801 h 840581"/>
              <a:gd name="connsiteX13" fmla="*/ 92869 w 438150"/>
              <a:gd name="connsiteY13" fmla="*/ 357188 h 840581"/>
              <a:gd name="connsiteX14" fmla="*/ 0 w 438150"/>
              <a:gd name="connsiteY14" fmla="*/ 52388 h 840581"/>
              <a:gd name="connsiteX0" fmla="*/ 0 w 438150"/>
              <a:gd name="connsiteY0" fmla="*/ 52388 h 840581"/>
              <a:gd name="connsiteX1" fmla="*/ 78581 w 438150"/>
              <a:gd name="connsiteY1" fmla="*/ 23813 h 840581"/>
              <a:gd name="connsiteX2" fmla="*/ 116681 w 438150"/>
              <a:gd name="connsiteY2" fmla="*/ 19050 h 840581"/>
              <a:gd name="connsiteX3" fmla="*/ 157162 w 438150"/>
              <a:gd name="connsiteY3" fmla="*/ 0 h 840581"/>
              <a:gd name="connsiteX4" fmla="*/ 216694 w 438150"/>
              <a:gd name="connsiteY4" fmla="*/ 0 h 840581"/>
              <a:gd name="connsiteX5" fmla="*/ 438150 w 438150"/>
              <a:gd name="connsiteY5" fmla="*/ 692944 h 840581"/>
              <a:gd name="connsiteX6" fmla="*/ 252412 w 438150"/>
              <a:gd name="connsiteY6" fmla="*/ 750094 h 840581"/>
              <a:gd name="connsiteX7" fmla="*/ 264319 w 438150"/>
              <a:gd name="connsiteY7" fmla="*/ 783432 h 840581"/>
              <a:gd name="connsiteX8" fmla="*/ 45243 w 438150"/>
              <a:gd name="connsiteY8" fmla="*/ 840581 h 840581"/>
              <a:gd name="connsiteX9" fmla="*/ 35718 w 438150"/>
              <a:gd name="connsiteY9" fmla="*/ 821532 h 840581"/>
              <a:gd name="connsiteX10" fmla="*/ 61912 w 438150"/>
              <a:gd name="connsiteY10" fmla="*/ 769144 h 840581"/>
              <a:gd name="connsiteX11" fmla="*/ 71437 w 438150"/>
              <a:gd name="connsiteY11" fmla="*/ 714375 h 840581"/>
              <a:gd name="connsiteX12" fmla="*/ 180975 w 438150"/>
              <a:gd name="connsiteY12" fmla="*/ 685801 h 840581"/>
              <a:gd name="connsiteX13" fmla="*/ 42863 w 438150"/>
              <a:gd name="connsiteY13" fmla="*/ 300038 h 840581"/>
              <a:gd name="connsiteX14" fmla="*/ 0 w 438150"/>
              <a:gd name="connsiteY14" fmla="*/ 52388 h 840581"/>
              <a:gd name="connsiteX0" fmla="*/ 0 w 531018"/>
              <a:gd name="connsiteY0" fmla="*/ 0 h 926306"/>
              <a:gd name="connsiteX1" fmla="*/ 171449 w 531018"/>
              <a:gd name="connsiteY1" fmla="*/ 109538 h 926306"/>
              <a:gd name="connsiteX2" fmla="*/ 209549 w 531018"/>
              <a:gd name="connsiteY2" fmla="*/ 104775 h 926306"/>
              <a:gd name="connsiteX3" fmla="*/ 250030 w 531018"/>
              <a:gd name="connsiteY3" fmla="*/ 85725 h 926306"/>
              <a:gd name="connsiteX4" fmla="*/ 309562 w 531018"/>
              <a:gd name="connsiteY4" fmla="*/ 85725 h 926306"/>
              <a:gd name="connsiteX5" fmla="*/ 531018 w 531018"/>
              <a:gd name="connsiteY5" fmla="*/ 778669 h 926306"/>
              <a:gd name="connsiteX6" fmla="*/ 345280 w 531018"/>
              <a:gd name="connsiteY6" fmla="*/ 835819 h 926306"/>
              <a:gd name="connsiteX7" fmla="*/ 357187 w 531018"/>
              <a:gd name="connsiteY7" fmla="*/ 869157 h 926306"/>
              <a:gd name="connsiteX8" fmla="*/ 138111 w 531018"/>
              <a:gd name="connsiteY8" fmla="*/ 926306 h 926306"/>
              <a:gd name="connsiteX9" fmla="*/ 128586 w 531018"/>
              <a:gd name="connsiteY9" fmla="*/ 907257 h 926306"/>
              <a:gd name="connsiteX10" fmla="*/ 154780 w 531018"/>
              <a:gd name="connsiteY10" fmla="*/ 854869 h 926306"/>
              <a:gd name="connsiteX11" fmla="*/ 164305 w 531018"/>
              <a:gd name="connsiteY11" fmla="*/ 800100 h 926306"/>
              <a:gd name="connsiteX12" fmla="*/ 273843 w 531018"/>
              <a:gd name="connsiteY12" fmla="*/ 771526 h 926306"/>
              <a:gd name="connsiteX13" fmla="*/ 135731 w 531018"/>
              <a:gd name="connsiteY13" fmla="*/ 385763 h 926306"/>
              <a:gd name="connsiteX14" fmla="*/ 0 w 531018"/>
              <a:gd name="connsiteY14" fmla="*/ 0 h 926306"/>
              <a:gd name="connsiteX0" fmla="*/ 0 w 531018"/>
              <a:gd name="connsiteY0" fmla="*/ 38099 h 964405"/>
              <a:gd name="connsiteX1" fmla="*/ 92868 w 531018"/>
              <a:gd name="connsiteY1" fmla="*/ 0 h 964405"/>
              <a:gd name="connsiteX2" fmla="*/ 209549 w 531018"/>
              <a:gd name="connsiteY2" fmla="*/ 142874 h 964405"/>
              <a:gd name="connsiteX3" fmla="*/ 250030 w 531018"/>
              <a:gd name="connsiteY3" fmla="*/ 123824 h 964405"/>
              <a:gd name="connsiteX4" fmla="*/ 309562 w 531018"/>
              <a:gd name="connsiteY4" fmla="*/ 123824 h 964405"/>
              <a:gd name="connsiteX5" fmla="*/ 531018 w 531018"/>
              <a:gd name="connsiteY5" fmla="*/ 816768 h 964405"/>
              <a:gd name="connsiteX6" fmla="*/ 345280 w 531018"/>
              <a:gd name="connsiteY6" fmla="*/ 873918 h 964405"/>
              <a:gd name="connsiteX7" fmla="*/ 357187 w 531018"/>
              <a:gd name="connsiteY7" fmla="*/ 907256 h 964405"/>
              <a:gd name="connsiteX8" fmla="*/ 138111 w 531018"/>
              <a:gd name="connsiteY8" fmla="*/ 964405 h 964405"/>
              <a:gd name="connsiteX9" fmla="*/ 128586 w 531018"/>
              <a:gd name="connsiteY9" fmla="*/ 945356 h 964405"/>
              <a:gd name="connsiteX10" fmla="*/ 154780 w 531018"/>
              <a:gd name="connsiteY10" fmla="*/ 892968 h 964405"/>
              <a:gd name="connsiteX11" fmla="*/ 164305 w 531018"/>
              <a:gd name="connsiteY11" fmla="*/ 838199 h 964405"/>
              <a:gd name="connsiteX12" fmla="*/ 273843 w 531018"/>
              <a:gd name="connsiteY12" fmla="*/ 809625 h 964405"/>
              <a:gd name="connsiteX13" fmla="*/ 135731 w 531018"/>
              <a:gd name="connsiteY13" fmla="*/ 423862 h 964405"/>
              <a:gd name="connsiteX14" fmla="*/ 0 w 531018"/>
              <a:gd name="connsiteY14" fmla="*/ 38099 h 964405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250030 w 531018"/>
              <a:gd name="connsiteY3" fmla="*/ 150019 h 990600"/>
              <a:gd name="connsiteX4" fmla="*/ 309562 w 531018"/>
              <a:gd name="connsiteY4" fmla="*/ 150019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57187 w 531018"/>
              <a:gd name="connsiteY7" fmla="*/ 933451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219074 w 531018"/>
              <a:gd name="connsiteY3" fmla="*/ 11906 h 990600"/>
              <a:gd name="connsiteX4" fmla="*/ 309562 w 531018"/>
              <a:gd name="connsiteY4" fmla="*/ 150019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57187 w 531018"/>
              <a:gd name="connsiteY7" fmla="*/ 933451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219074 w 531018"/>
              <a:gd name="connsiteY3" fmla="*/ 11906 h 990600"/>
              <a:gd name="connsiteX4" fmla="*/ 259555 w 531018"/>
              <a:gd name="connsiteY4" fmla="*/ 9525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57187 w 531018"/>
              <a:gd name="connsiteY7" fmla="*/ 933451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188118 w 531018"/>
              <a:gd name="connsiteY3" fmla="*/ 11906 h 990600"/>
              <a:gd name="connsiteX4" fmla="*/ 259555 w 531018"/>
              <a:gd name="connsiteY4" fmla="*/ 9525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57187 w 531018"/>
              <a:gd name="connsiteY7" fmla="*/ 933451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188118 w 531018"/>
              <a:gd name="connsiteY3" fmla="*/ 11906 h 990600"/>
              <a:gd name="connsiteX4" fmla="*/ 259555 w 531018"/>
              <a:gd name="connsiteY4" fmla="*/ 9525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57187 w 531018"/>
              <a:gd name="connsiteY7" fmla="*/ 933451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188118 w 531018"/>
              <a:gd name="connsiteY3" fmla="*/ 11906 h 990600"/>
              <a:gd name="connsiteX4" fmla="*/ 259555 w 531018"/>
              <a:gd name="connsiteY4" fmla="*/ 9525 h 990600"/>
              <a:gd name="connsiteX5" fmla="*/ 531018 w 531018"/>
              <a:gd name="connsiteY5" fmla="*/ 842963 h 990600"/>
              <a:gd name="connsiteX6" fmla="*/ 345280 w 531018"/>
              <a:gd name="connsiteY6" fmla="*/ 900113 h 990600"/>
              <a:gd name="connsiteX7" fmla="*/ 323849 w 531018"/>
              <a:gd name="connsiteY7" fmla="*/ 947738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31018"/>
              <a:gd name="connsiteY0" fmla="*/ 64294 h 990600"/>
              <a:gd name="connsiteX1" fmla="*/ 92868 w 531018"/>
              <a:gd name="connsiteY1" fmla="*/ 26195 h 990600"/>
              <a:gd name="connsiteX2" fmla="*/ 145255 w 531018"/>
              <a:gd name="connsiteY2" fmla="*/ 0 h 990600"/>
              <a:gd name="connsiteX3" fmla="*/ 188118 w 531018"/>
              <a:gd name="connsiteY3" fmla="*/ 11906 h 990600"/>
              <a:gd name="connsiteX4" fmla="*/ 259555 w 531018"/>
              <a:gd name="connsiteY4" fmla="*/ 9525 h 990600"/>
              <a:gd name="connsiteX5" fmla="*/ 531018 w 531018"/>
              <a:gd name="connsiteY5" fmla="*/ 842963 h 990600"/>
              <a:gd name="connsiteX6" fmla="*/ 314324 w 531018"/>
              <a:gd name="connsiteY6" fmla="*/ 921544 h 990600"/>
              <a:gd name="connsiteX7" fmla="*/ 323849 w 531018"/>
              <a:gd name="connsiteY7" fmla="*/ 947738 h 990600"/>
              <a:gd name="connsiteX8" fmla="*/ 138111 w 531018"/>
              <a:gd name="connsiteY8" fmla="*/ 990600 h 990600"/>
              <a:gd name="connsiteX9" fmla="*/ 128586 w 531018"/>
              <a:gd name="connsiteY9" fmla="*/ 971551 h 990600"/>
              <a:gd name="connsiteX10" fmla="*/ 154780 w 531018"/>
              <a:gd name="connsiteY10" fmla="*/ 919163 h 990600"/>
              <a:gd name="connsiteX11" fmla="*/ 164305 w 531018"/>
              <a:gd name="connsiteY11" fmla="*/ 864394 h 990600"/>
              <a:gd name="connsiteX12" fmla="*/ 273843 w 531018"/>
              <a:gd name="connsiteY12" fmla="*/ 835820 h 990600"/>
              <a:gd name="connsiteX13" fmla="*/ 135731 w 531018"/>
              <a:gd name="connsiteY13" fmla="*/ 450057 h 990600"/>
              <a:gd name="connsiteX14" fmla="*/ 0 w 531018"/>
              <a:gd name="connsiteY14" fmla="*/ 64294 h 990600"/>
              <a:gd name="connsiteX0" fmla="*/ 0 w 542924"/>
              <a:gd name="connsiteY0" fmla="*/ 64294 h 990600"/>
              <a:gd name="connsiteX1" fmla="*/ 92868 w 542924"/>
              <a:gd name="connsiteY1" fmla="*/ 26195 h 990600"/>
              <a:gd name="connsiteX2" fmla="*/ 145255 w 542924"/>
              <a:gd name="connsiteY2" fmla="*/ 0 h 990600"/>
              <a:gd name="connsiteX3" fmla="*/ 188118 w 542924"/>
              <a:gd name="connsiteY3" fmla="*/ 11906 h 990600"/>
              <a:gd name="connsiteX4" fmla="*/ 259555 w 542924"/>
              <a:gd name="connsiteY4" fmla="*/ 9525 h 990600"/>
              <a:gd name="connsiteX5" fmla="*/ 542924 w 542924"/>
              <a:gd name="connsiteY5" fmla="*/ 840582 h 990600"/>
              <a:gd name="connsiteX6" fmla="*/ 314324 w 542924"/>
              <a:gd name="connsiteY6" fmla="*/ 921544 h 990600"/>
              <a:gd name="connsiteX7" fmla="*/ 323849 w 542924"/>
              <a:gd name="connsiteY7" fmla="*/ 947738 h 990600"/>
              <a:gd name="connsiteX8" fmla="*/ 138111 w 542924"/>
              <a:gd name="connsiteY8" fmla="*/ 990600 h 990600"/>
              <a:gd name="connsiteX9" fmla="*/ 128586 w 542924"/>
              <a:gd name="connsiteY9" fmla="*/ 971551 h 990600"/>
              <a:gd name="connsiteX10" fmla="*/ 154780 w 542924"/>
              <a:gd name="connsiteY10" fmla="*/ 919163 h 990600"/>
              <a:gd name="connsiteX11" fmla="*/ 164305 w 542924"/>
              <a:gd name="connsiteY11" fmla="*/ 864394 h 990600"/>
              <a:gd name="connsiteX12" fmla="*/ 273843 w 542924"/>
              <a:gd name="connsiteY12" fmla="*/ 835820 h 990600"/>
              <a:gd name="connsiteX13" fmla="*/ 135731 w 542924"/>
              <a:gd name="connsiteY13" fmla="*/ 450057 h 990600"/>
              <a:gd name="connsiteX14" fmla="*/ 0 w 542924"/>
              <a:gd name="connsiteY14" fmla="*/ 64294 h 990600"/>
              <a:gd name="connsiteX0" fmla="*/ 0 w 542924"/>
              <a:gd name="connsiteY0" fmla="*/ 64294 h 1002507"/>
              <a:gd name="connsiteX1" fmla="*/ 92868 w 542924"/>
              <a:gd name="connsiteY1" fmla="*/ 26195 h 1002507"/>
              <a:gd name="connsiteX2" fmla="*/ 145255 w 542924"/>
              <a:gd name="connsiteY2" fmla="*/ 0 h 1002507"/>
              <a:gd name="connsiteX3" fmla="*/ 188118 w 542924"/>
              <a:gd name="connsiteY3" fmla="*/ 11906 h 1002507"/>
              <a:gd name="connsiteX4" fmla="*/ 259555 w 542924"/>
              <a:gd name="connsiteY4" fmla="*/ 9525 h 1002507"/>
              <a:gd name="connsiteX5" fmla="*/ 542924 w 542924"/>
              <a:gd name="connsiteY5" fmla="*/ 840582 h 1002507"/>
              <a:gd name="connsiteX6" fmla="*/ 314324 w 542924"/>
              <a:gd name="connsiteY6" fmla="*/ 921544 h 1002507"/>
              <a:gd name="connsiteX7" fmla="*/ 323849 w 542924"/>
              <a:gd name="connsiteY7" fmla="*/ 947738 h 1002507"/>
              <a:gd name="connsiteX8" fmla="*/ 138111 w 542924"/>
              <a:gd name="connsiteY8" fmla="*/ 1002507 h 1002507"/>
              <a:gd name="connsiteX9" fmla="*/ 128586 w 542924"/>
              <a:gd name="connsiteY9" fmla="*/ 971551 h 1002507"/>
              <a:gd name="connsiteX10" fmla="*/ 154780 w 542924"/>
              <a:gd name="connsiteY10" fmla="*/ 919163 h 1002507"/>
              <a:gd name="connsiteX11" fmla="*/ 164305 w 542924"/>
              <a:gd name="connsiteY11" fmla="*/ 864394 h 1002507"/>
              <a:gd name="connsiteX12" fmla="*/ 273843 w 542924"/>
              <a:gd name="connsiteY12" fmla="*/ 835820 h 1002507"/>
              <a:gd name="connsiteX13" fmla="*/ 135731 w 542924"/>
              <a:gd name="connsiteY13" fmla="*/ 450057 h 1002507"/>
              <a:gd name="connsiteX14" fmla="*/ 0 w 542924"/>
              <a:gd name="connsiteY14" fmla="*/ 64294 h 1002507"/>
              <a:gd name="connsiteX0" fmla="*/ 0 w 542924"/>
              <a:gd name="connsiteY0" fmla="*/ 64294 h 1002507"/>
              <a:gd name="connsiteX1" fmla="*/ 92868 w 542924"/>
              <a:gd name="connsiteY1" fmla="*/ 26195 h 1002507"/>
              <a:gd name="connsiteX2" fmla="*/ 145255 w 542924"/>
              <a:gd name="connsiteY2" fmla="*/ 0 h 1002507"/>
              <a:gd name="connsiteX3" fmla="*/ 188118 w 542924"/>
              <a:gd name="connsiteY3" fmla="*/ 11906 h 1002507"/>
              <a:gd name="connsiteX4" fmla="*/ 259555 w 542924"/>
              <a:gd name="connsiteY4" fmla="*/ 9525 h 1002507"/>
              <a:gd name="connsiteX5" fmla="*/ 542924 w 542924"/>
              <a:gd name="connsiteY5" fmla="*/ 840582 h 1002507"/>
              <a:gd name="connsiteX6" fmla="*/ 314324 w 542924"/>
              <a:gd name="connsiteY6" fmla="*/ 921544 h 1002507"/>
              <a:gd name="connsiteX7" fmla="*/ 321467 w 542924"/>
              <a:gd name="connsiteY7" fmla="*/ 952501 h 1002507"/>
              <a:gd name="connsiteX8" fmla="*/ 138111 w 542924"/>
              <a:gd name="connsiteY8" fmla="*/ 1002507 h 1002507"/>
              <a:gd name="connsiteX9" fmla="*/ 128586 w 542924"/>
              <a:gd name="connsiteY9" fmla="*/ 971551 h 1002507"/>
              <a:gd name="connsiteX10" fmla="*/ 154780 w 542924"/>
              <a:gd name="connsiteY10" fmla="*/ 919163 h 1002507"/>
              <a:gd name="connsiteX11" fmla="*/ 164305 w 542924"/>
              <a:gd name="connsiteY11" fmla="*/ 864394 h 1002507"/>
              <a:gd name="connsiteX12" fmla="*/ 273843 w 542924"/>
              <a:gd name="connsiteY12" fmla="*/ 835820 h 1002507"/>
              <a:gd name="connsiteX13" fmla="*/ 135731 w 542924"/>
              <a:gd name="connsiteY13" fmla="*/ 450057 h 1002507"/>
              <a:gd name="connsiteX14" fmla="*/ 0 w 542924"/>
              <a:gd name="connsiteY14" fmla="*/ 64294 h 100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2924" h="1002507">
                <a:moveTo>
                  <a:pt x="0" y="64294"/>
                </a:moveTo>
                <a:lnTo>
                  <a:pt x="92868" y="26195"/>
                </a:lnTo>
                <a:lnTo>
                  <a:pt x="145255" y="0"/>
                </a:lnTo>
                <a:lnTo>
                  <a:pt x="188118" y="11906"/>
                </a:lnTo>
                <a:lnTo>
                  <a:pt x="259555" y="9525"/>
                </a:lnTo>
                <a:lnTo>
                  <a:pt x="542924" y="840582"/>
                </a:lnTo>
                <a:lnTo>
                  <a:pt x="314324" y="921544"/>
                </a:lnTo>
                <a:lnTo>
                  <a:pt x="321467" y="952501"/>
                </a:lnTo>
                <a:lnTo>
                  <a:pt x="138111" y="1002507"/>
                </a:lnTo>
                <a:lnTo>
                  <a:pt x="128586" y="971551"/>
                </a:lnTo>
                <a:lnTo>
                  <a:pt x="154780" y="919163"/>
                </a:lnTo>
                <a:lnTo>
                  <a:pt x="164305" y="864394"/>
                </a:lnTo>
                <a:lnTo>
                  <a:pt x="273843" y="835820"/>
                </a:lnTo>
                <a:lnTo>
                  <a:pt x="135731" y="450057"/>
                </a:lnTo>
                <a:lnTo>
                  <a:pt x="0" y="64294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9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4" y="2188031"/>
            <a:ext cx="8088313" cy="460375"/>
          </a:xfrm>
        </p:spPr>
        <p:txBody>
          <a:bodyPr/>
          <a:lstStyle/>
          <a:p>
            <a:r>
              <a:rPr lang="en-GB" dirty="0" smtClean="0"/>
              <a:t>Existing habitat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9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54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868" y="4600243"/>
            <a:ext cx="311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Southern boundary hedge</a:t>
            </a:r>
          </a:p>
        </p:txBody>
      </p:sp>
    </p:spTree>
    <p:extLst>
      <p:ext uri="{BB962C8B-B14F-4D97-AF65-F5344CB8AC3E}">
        <p14:creationId xmlns:p14="http://schemas.microsoft.com/office/powerpoint/2010/main" val="7869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5" y="91959"/>
            <a:ext cx="20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FFC000"/>
                </a:solidFill>
              </a:rPr>
              <a:t>Soke</a:t>
            </a:r>
            <a:r>
              <a:rPr lang="en-GB" sz="2000" b="1" dirty="0" smtClean="0">
                <a:solidFill>
                  <a:srgbClr val="FFC000"/>
                </a:solidFill>
              </a:rPr>
              <a:t> dyke hedge</a:t>
            </a:r>
          </a:p>
        </p:txBody>
      </p:sp>
    </p:spTree>
    <p:extLst>
      <p:ext uri="{BB962C8B-B14F-4D97-AF65-F5344CB8AC3E}">
        <p14:creationId xmlns:p14="http://schemas.microsoft.com/office/powerpoint/2010/main" val="37545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6675"/>
            <a:ext cx="9144000" cy="6121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478812"/>
            <a:ext cx="20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FFC000"/>
                </a:solidFill>
              </a:rPr>
              <a:t>Soke</a:t>
            </a:r>
            <a:r>
              <a:rPr lang="en-GB" sz="2000" b="1" dirty="0" smtClean="0">
                <a:solidFill>
                  <a:srgbClr val="FFC000"/>
                </a:solidFill>
              </a:rPr>
              <a:t> dyke hedge</a:t>
            </a:r>
          </a:p>
        </p:txBody>
      </p:sp>
    </p:spTree>
    <p:extLst>
      <p:ext uri="{BB962C8B-B14F-4D97-AF65-F5344CB8AC3E}">
        <p14:creationId xmlns:p14="http://schemas.microsoft.com/office/powerpoint/2010/main" val="3587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condition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4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" y="4608591"/>
            <a:ext cx="281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Possible artesian water</a:t>
            </a:r>
          </a:p>
        </p:txBody>
      </p:sp>
    </p:spTree>
    <p:extLst>
      <p:ext uri="{BB962C8B-B14F-4D97-AF65-F5344CB8AC3E}">
        <p14:creationId xmlns:p14="http://schemas.microsoft.com/office/powerpoint/2010/main" val="14098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8252</TotalTime>
  <Words>1005</Words>
  <Application>Microsoft Office PowerPoint</Application>
  <PresentationFormat>On-screen Show (16:9)</PresentationFormat>
  <Paragraphs>139</Paragraphs>
  <Slides>33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1_Office Theme</vt:lpstr>
      <vt:lpstr>WELCOME</vt:lpstr>
      <vt:lpstr>Scheme objectives </vt:lpstr>
      <vt:lpstr>PowerPoint Presentation</vt:lpstr>
      <vt:lpstr> local context</vt:lpstr>
      <vt:lpstr>Existing habitat</vt:lpstr>
      <vt:lpstr>Current condition</vt:lpstr>
      <vt:lpstr>Current condition</vt:lpstr>
      <vt:lpstr>Current condition</vt:lpstr>
      <vt:lpstr>Current condition</vt:lpstr>
      <vt:lpstr>Current condition</vt:lpstr>
      <vt:lpstr>PowerPoint Presentation</vt:lpstr>
      <vt:lpstr>Current condition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other species will benefit? </vt:lpstr>
      <vt:lpstr>PowerPoint Presentation</vt:lpstr>
      <vt:lpstr>PowerPoint Presentation</vt:lpstr>
      <vt:lpstr>PowerPoint Presentation</vt:lpstr>
      <vt:lpstr> HMWG : extent of earthworks</vt:lpstr>
      <vt:lpstr>The site</vt:lpstr>
      <vt:lpstr>PowerPoint Presentation</vt:lpstr>
      <vt:lpstr>PowerPoint Presentation</vt:lpstr>
      <vt:lpstr>PowerPoint Presentation</vt:lpstr>
      <vt:lpstr>Ongoing surveys and investigations</vt:lpstr>
      <vt:lpstr>Water voles</vt:lpstr>
      <vt:lpstr>Archaeology – geo-phys</vt:lpstr>
      <vt:lpstr>Excavation inspection/watching brief</vt:lpstr>
      <vt:lpstr>SPA Bird surveys</vt:lpstr>
      <vt:lpstr> Halton Marshes Wet Grassland - Programme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Shepherd</dc:creator>
  <cp:lastModifiedBy>Humber MS 2</cp:lastModifiedBy>
  <cp:revision>540</cp:revision>
  <dcterms:created xsi:type="dcterms:W3CDTF">2015-07-27T08:26:28Z</dcterms:created>
  <dcterms:modified xsi:type="dcterms:W3CDTF">2018-01-30T10:43:11Z</dcterms:modified>
</cp:coreProperties>
</file>