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90_8754791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95_D11AA22A.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9F_2B6375C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8" r:id="rId5"/>
    <p:sldId id="400" r:id="rId6"/>
    <p:sldId id="369" r:id="rId7"/>
    <p:sldId id="405" r:id="rId8"/>
    <p:sldId id="406" r:id="rId9"/>
    <p:sldId id="367" r:id="rId10"/>
    <p:sldId id="413" r:id="rId11"/>
    <p:sldId id="407" r:id="rId12"/>
    <p:sldId id="401" r:id="rId13"/>
    <p:sldId id="393" r:id="rId14"/>
    <p:sldId id="415" r:id="rId15"/>
    <p:sldId id="398" r:id="rId16"/>
    <p:sldId id="3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0B7603-F0EB-BCFA-6559-68FAAAFFE2A5}" name="Jay Boyle" initials="JB" userId="S::J.Boyle@gobeconsultants.com::0684c4d3-5426-4649-9b1f-fd6f74f9fd98" providerId="AD"/>
  <p188:author id="{03DC0E67-9501-A0C5-339F-ECDDD15D0350}" name="John Bleach" initials="JB" userId="S::J.Bleach@gobeconsultants.com::0de63fce-3887-4c48-9a32-f31954e00085" providerId="AD"/>
  <p188:author id="{6911B069-5264-9F23-A8A6-5A1BDE082C26}" name="Nick O'Brien" initials="NO" userId="S::N.OBrien@apemltd.co.uk::f7574210-d9bc-43f0-b40d-abee81750ae3" providerId="AD"/>
  <p188:author id="{546C91C2-62F0-2973-6C4F-F6E93067737B}" name="Kelly Greener" initials="KG" userId="S::K.Greener@apemltd.co.uk::2a4cd6a0-e41a-489f-a5ba-d0e1d9b7eb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d Ellison" initials="RE" lastIdx="4" clrIdx="0">
    <p:extLst>
      <p:ext uri="{19B8F6BF-5375-455C-9EA6-DF929625EA0E}">
        <p15:presenceInfo xmlns:p15="http://schemas.microsoft.com/office/powerpoint/2012/main" userId="S-1-5-21-343818398-1364589140-839522115-31874" providerId="AD"/>
      </p:ext>
    </p:extLst>
  </p:cmAuthor>
  <p:cmAuthor id="2" name="Pete Gaches" initials="PG" lastIdx="1" clrIdx="1">
    <p:extLst>
      <p:ext uri="{19B8F6BF-5375-455C-9EA6-DF929625EA0E}">
        <p15:presenceInfo xmlns:p15="http://schemas.microsoft.com/office/powerpoint/2012/main" userId="S-1-5-21-3220148142-2957354795-895642104-1121" providerId="AD"/>
      </p:ext>
    </p:extLst>
  </p:cmAuthor>
  <p:cmAuthor id="3" name="Thomas, Harriet" initials="TH" lastIdx="12" clrIdx="2">
    <p:extLst>
      <p:ext uri="{19B8F6BF-5375-455C-9EA6-DF929625EA0E}">
        <p15:presenceInfo xmlns:p15="http://schemas.microsoft.com/office/powerpoint/2012/main" userId="S::UI774230@rwe.com::ec61a525-9e6d-4112-8d7a-697fd2f85e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4F177-C347-465B-BEA0-ECE164DE175B}" v="900" dt="2025-11-12T16:09:34.117"/>
    <p1510:client id="{5DD2F83C-002D-00F7-C093-DC81DF1C43DB}" v="1" dt="2025-11-12T10:04:39.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10" autoAdjust="0"/>
  </p:normalViewPr>
  <p:slideViewPr>
    <p:cSldViewPr snapToGrid="0">
      <p:cViewPr varScale="1">
        <p:scale>
          <a:sx n="58" d="100"/>
          <a:sy n="58" d="100"/>
        </p:scale>
        <p:origin x="1546" y="3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Greener" userId="2a4cd6a0-e41a-489f-a5ba-d0e1d9b7eb3e" providerId="ADAL" clId="{B1C01C20-9D35-4180-B9E4-52123762974B}"/>
    <pc:docChg chg="undo custSel addSld delSld modSld sldOrd modMainMaster">
      <pc:chgData name="Kelly Greener" userId="2a4cd6a0-e41a-489f-a5ba-d0e1d9b7eb3e" providerId="ADAL" clId="{B1C01C20-9D35-4180-B9E4-52123762974B}" dt="2025-11-12T16:09:56.942" v="5871" actId="20577"/>
      <pc:docMkLst>
        <pc:docMk/>
      </pc:docMkLst>
      <pc:sldChg chg="addSp delSp modSp mod ord modNotesTx">
        <pc:chgData name="Kelly Greener" userId="2a4cd6a0-e41a-489f-a5ba-d0e1d9b7eb3e" providerId="ADAL" clId="{B1C01C20-9D35-4180-B9E4-52123762974B}" dt="2025-11-10T16:11:07.610" v="4914"/>
        <pc:sldMkLst>
          <pc:docMk/>
          <pc:sldMk cId="3654415257" sldId="367"/>
        </pc:sldMkLst>
        <pc:spChg chg="mod">
          <ac:chgData name="Kelly Greener" userId="2a4cd6a0-e41a-489f-a5ba-d0e1d9b7eb3e" providerId="ADAL" clId="{B1C01C20-9D35-4180-B9E4-52123762974B}" dt="2025-11-10T14:28:01.506" v="4371" actId="20577"/>
          <ac:spMkLst>
            <pc:docMk/>
            <pc:sldMk cId="3654415257" sldId="367"/>
            <ac:spMk id="2" creationId="{9D167B68-9AD1-0BD7-5EDA-4A5717F63C55}"/>
          </ac:spMkLst>
        </pc:spChg>
        <pc:spChg chg="mod">
          <ac:chgData name="Kelly Greener" userId="2a4cd6a0-e41a-489f-a5ba-d0e1d9b7eb3e" providerId="ADAL" clId="{B1C01C20-9D35-4180-B9E4-52123762974B}" dt="2025-11-10T14:52:22.705" v="4501" actId="113"/>
          <ac:spMkLst>
            <pc:docMk/>
            <pc:sldMk cId="3654415257" sldId="367"/>
            <ac:spMk id="10" creationId="{5F605820-691D-1E47-4375-A54B9A92FCE3}"/>
          </ac:spMkLst>
        </pc:spChg>
        <pc:picChg chg="add mod">
          <ac:chgData name="Kelly Greener" userId="2a4cd6a0-e41a-489f-a5ba-d0e1d9b7eb3e" providerId="ADAL" clId="{B1C01C20-9D35-4180-B9E4-52123762974B}" dt="2025-11-10T16:11:07.610" v="4914"/>
          <ac:picMkLst>
            <pc:docMk/>
            <pc:sldMk cId="3654415257" sldId="367"/>
            <ac:picMk id="5" creationId="{BFF3AC50-A882-67C2-F432-7EE3A34ED4B4}"/>
          </ac:picMkLst>
        </pc:picChg>
      </pc:sldChg>
      <pc:sldChg chg="addSp delSp modSp mod modCm">
        <pc:chgData name="Kelly Greener" userId="2a4cd6a0-e41a-489f-a5ba-d0e1d9b7eb3e" providerId="ADAL" clId="{B1C01C20-9D35-4180-B9E4-52123762974B}" dt="2025-11-12T15:27:28.649" v="5753" actId="20577"/>
        <pc:sldMkLst>
          <pc:docMk/>
          <pc:sldMk cId="4046834581" sldId="369"/>
        </pc:sldMkLst>
        <pc:spChg chg="mod">
          <ac:chgData name="Kelly Greener" userId="2a4cd6a0-e41a-489f-a5ba-d0e1d9b7eb3e" providerId="ADAL" clId="{B1C01C20-9D35-4180-B9E4-52123762974B}" dt="2025-11-12T15:27:28.649" v="5753" actId="20577"/>
          <ac:spMkLst>
            <pc:docMk/>
            <pc:sldMk cId="4046834581" sldId="369"/>
            <ac:spMk id="7" creationId="{F5E330CB-5449-4D18-240A-F5B68B947844}"/>
          </ac:spMkLst>
        </pc:spChg>
        <pc:picChg chg="mod">
          <ac:chgData name="Kelly Greener" userId="2a4cd6a0-e41a-489f-a5ba-d0e1d9b7eb3e" providerId="ADAL" clId="{B1C01C20-9D35-4180-B9E4-52123762974B}" dt="2025-11-10T16:22:43.738" v="4945" actId="1076"/>
          <ac:picMkLst>
            <pc:docMk/>
            <pc:sldMk cId="4046834581" sldId="369"/>
            <ac:picMk id="6" creationId="{6390B462-E24A-CAC4-0B7A-686E18E1A9C5}"/>
          </ac:picMkLst>
        </pc:picChg>
        <pc:picChg chg="add mod">
          <ac:chgData name="Kelly Greener" userId="2a4cd6a0-e41a-489f-a5ba-d0e1d9b7eb3e" providerId="ADAL" clId="{B1C01C20-9D35-4180-B9E4-52123762974B}" dt="2025-11-10T16:10:53.652" v="4908"/>
          <ac:picMkLst>
            <pc:docMk/>
            <pc:sldMk cId="4046834581" sldId="369"/>
            <ac:picMk id="8" creationId="{56970395-0AB2-E721-2A22-EED7EF5833F8}"/>
          </ac:picMkLst>
        </pc:picChg>
        <pc:extLst>
          <p:ext xmlns:p="http://schemas.openxmlformats.org/presentationml/2006/main" uri="{D6D511B9-2390-475A-947B-AFAB55BFBCF1}">
            <pc226:cmChg xmlns:pc226="http://schemas.microsoft.com/office/powerpoint/2022/06/main/command" chg="mod">
              <pc226:chgData name="Kelly Greener" userId="2a4cd6a0-e41a-489f-a5ba-d0e1d9b7eb3e" providerId="ADAL" clId="{B1C01C20-9D35-4180-B9E4-52123762974B}" dt="2025-11-11T09:50:34.610" v="5518" actId="20577"/>
              <pc2:cmMkLst xmlns:pc2="http://schemas.microsoft.com/office/powerpoint/2019/9/main/command">
                <pc:docMk/>
                <pc:sldMk cId="4046834581" sldId="369"/>
                <pc2:cmMk id="{34469CC2-B7DC-4BDF-8A37-AA9627722DFD}"/>
              </pc2:cmMkLst>
            </pc226:cmChg>
          </p:ext>
        </pc:extLst>
      </pc:sldChg>
      <pc:sldChg chg="modSp mod">
        <pc:chgData name="Kelly Greener" userId="2a4cd6a0-e41a-489f-a5ba-d0e1d9b7eb3e" providerId="ADAL" clId="{B1C01C20-9D35-4180-B9E4-52123762974B}" dt="2025-11-04T09:14:45.315" v="154" actId="20577"/>
        <pc:sldMkLst>
          <pc:docMk/>
          <pc:sldMk cId="569210912" sldId="381"/>
        </pc:sldMkLst>
        <pc:spChg chg="mod">
          <ac:chgData name="Kelly Greener" userId="2a4cd6a0-e41a-489f-a5ba-d0e1d9b7eb3e" providerId="ADAL" clId="{B1C01C20-9D35-4180-B9E4-52123762974B}" dt="2025-11-04T09:14:45.315" v="154" actId="20577"/>
          <ac:spMkLst>
            <pc:docMk/>
            <pc:sldMk cId="569210912" sldId="381"/>
            <ac:spMk id="3" creationId="{1CE98B87-ABC8-5D3F-0ADA-3CE143193594}"/>
          </ac:spMkLst>
        </pc:spChg>
      </pc:sldChg>
      <pc:sldChg chg="addSp delSp modSp mod modNotesTx">
        <pc:chgData name="Kelly Greener" userId="2a4cd6a0-e41a-489f-a5ba-d0e1d9b7eb3e" providerId="ADAL" clId="{B1C01C20-9D35-4180-B9E4-52123762974B}" dt="2025-11-11T09:54:27.727" v="5622" actId="20577"/>
        <pc:sldMkLst>
          <pc:docMk/>
          <pc:sldMk cId="2345838336" sldId="393"/>
        </pc:sldMkLst>
        <pc:spChg chg="mod">
          <ac:chgData name="Kelly Greener" userId="2a4cd6a0-e41a-489f-a5ba-d0e1d9b7eb3e" providerId="ADAL" clId="{B1C01C20-9D35-4180-B9E4-52123762974B}" dt="2025-11-10T14:46:01.737" v="4377" actId="20577"/>
          <ac:spMkLst>
            <pc:docMk/>
            <pc:sldMk cId="2345838336" sldId="393"/>
            <ac:spMk id="2" creationId="{1BD5C33B-6783-EDD4-D4EB-D2862FC29369}"/>
          </ac:spMkLst>
        </pc:spChg>
        <pc:spChg chg="add mod">
          <ac:chgData name="Kelly Greener" userId="2a4cd6a0-e41a-489f-a5ba-d0e1d9b7eb3e" providerId="ADAL" clId="{B1C01C20-9D35-4180-B9E4-52123762974B}" dt="2025-11-10T14:50:37.957" v="4406" actId="1076"/>
          <ac:spMkLst>
            <pc:docMk/>
            <pc:sldMk cId="2345838336" sldId="393"/>
            <ac:spMk id="5" creationId="{5A15E351-8052-899D-C12B-67C228499368}"/>
          </ac:spMkLst>
        </pc:spChg>
        <pc:spChg chg="mod">
          <ac:chgData name="Kelly Greener" userId="2a4cd6a0-e41a-489f-a5ba-d0e1d9b7eb3e" providerId="ADAL" clId="{B1C01C20-9D35-4180-B9E4-52123762974B}" dt="2025-11-11T09:54:04.372" v="5555" actId="20577"/>
          <ac:spMkLst>
            <pc:docMk/>
            <pc:sldMk cId="2345838336" sldId="393"/>
            <ac:spMk id="10" creationId="{292874DA-C64D-BD6F-DB42-EDE7F0C603DF}"/>
          </ac:spMkLst>
        </pc:spChg>
        <pc:picChg chg="add mod">
          <ac:chgData name="Kelly Greener" userId="2a4cd6a0-e41a-489f-a5ba-d0e1d9b7eb3e" providerId="ADAL" clId="{B1C01C20-9D35-4180-B9E4-52123762974B}" dt="2025-11-10T14:50:23.434" v="4393" actId="1076"/>
          <ac:picMkLst>
            <pc:docMk/>
            <pc:sldMk cId="2345838336" sldId="393"/>
            <ac:picMk id="4" creationId="{750A0BC3-BEB2-4B50-7E9F-5C2A91AE1588}"/>
          </ac:picMkLst>
        </pc:picChg>
        <pc:picChg chg="add mod">
          <ac:chgData name="Kelly Greener" userId="2a4cd6a0-e41a-489f-a5ba-d0e1d9b7eb3e" providerId="ADAL" clId="{B1C01C20-9D35-4180-B9E4-52123762974B}" dt="2025-11-10T16:19:24.711" v="4923"/>
          <ac:picMkLst>
            <pc:docMk/>
            <pc:sldMk cId="2345838336" sldId="393"/>
            <ac:picMk id="6" creationId="{78889D62-1D35-9A5E-9191-5C7E7A197E20}"/>
          </ac:picMkLst>
        </pc:picChg>
      </pc:sldChg>
      <pc:sldChg chg="addSp delSp modSp mod modNotesTx">
        <pc:chgData name="Kelly Greener" userId="2a4cd6a0-e41a-489f-a5ba-d0e1d9b7eb3e" providerId="ADAL" clId="{B1C01C20-9D35-4180-B9E4-52123762974B}" dt="2025-11-11T09:51:53.979" v="5548" actId="12"/>
        <pc:sldMkLst>
          <pc:docMk/>
          <pc:sldMk cId="4243372556" sldId="398"/>
        </pc:sldMkLst>
        <pc:spChg chg="mod">
          <ac:chgData name="Kelly Greener" userId="2a4cd6a0-e41a-489f-a5ba-d0e1d9b7eb3e" providerId="ADAL" clId="{B1C01C20-9D35-4180-B9E4-52123762974B}" dt="2025-11-10T14:54:54.244" v="4606" actId="20577"/>
          <ac:spMkLst>
            <pc:docMk/>
            <pc:sldMk cId="4243372556" sldId="398"/>
            <ac:spMk id="10" creationId="{3AB63A2C-23BC-DF3D-4536-93AF8E431966}"/>
          </ac:spMkLst>
        </pc:spChg>
        <pc:picChg chg="add mod">
          <ac:chgData name="Kelly Greener" userId="2a4cd6a0-e41a-489f-a5ba-d0e1d9b7eb3e" providerId="ADAL" clId="{B1C01C20-9D35-4180-B9E4-52123762974B}" dt="2025-11-10T16:19:30.520" v="4927"/>
          <ac:picMkLst>
            <pc:docMk/>
            <pc:sldMk cId="4243372556" sldId="398"/>
            <ac:picMk id="5" creationId="{1AF6A798-2CA7-1CD1-D1D7-B6C7CAEEBB6A}"/>
          </ac:picMkLst>
        </pc:picChg>
      </pc:sldChg>
      <pc:sldChg chg="addSp delSp modSp mod modNotesTx">
        <pc:chgData name="Kelly Greener" userId="2a4cd6a0-e41a-489f-a5ba-d0e1d9b7eb3e" providerId="ADAL" clId="{B1C01C20-9D35-4180-B9E4-52123762974B}" dt="2025-11-11T10:59:35.790" v="5626" actId="20577"/>
        <pc:sldMkLst>
          <pc:docMk/>
          <pc:sldMk cId="2270460190" sldId="400"/>
        </pc:sldMkLst>
        <pc:graphicFrameChg chg="mod modGraphic">
          <ac:chgData name="Kelly Greener" userId="2a4cd6a0-e41a-489f-a5ba-d0e1d9b7eb3e" providerId="ADAL" clId="{B1C01C20-9D35-4180-B9E4-52123762974B}" dt="2025-11-11T10:59:35.790" v="5626" actId="20577"/>
          <ac:graphicFrameMkLst>
            <pc:docMk/>
            <pc:sldMk cId="2270460190" sldId="400"/>
            <ac:graphicFrameMk id="36" creationId="{555F3B1D-BFCA-A576-5D7F-89D399DD3794}"/>
          </ac:graphicFrameMkLst>
        </pc:graphicFrameChg>
        <pc:picChg chg="add mod">
          <ac:chgData name="Kelly Greener" userId="2a4cd6a0-e41a-489f-a5ba-d0e1d9b7eb3e" providerId="ADAL" clId="{B1C01C20-9D35-4180-B9E4-52123762974B}" dt="2025-11-10T16:22:36.590" v="4943" actId="1076"/>
          <ac:picMkLst>
            <pc:docMk/>
            <pc:sldMk cId="2270460190" sldId="400"/>
            <ac:picMk id="6" creationId="{BE727845-D6BA-EFAC-7E14-FF58B3A96E98}"/>
          </ac:picMkLst>
        </pc:picChg>
        <pc:picChg chg="add mod">
          <ac:chgData name="Kelly Greener" userId="2a4cd6a0-e41a-489f-a5ba-d0e1d9b7eb3e" providerId="ADAL" clId="{B1C01C20-9D35-4180-B9E4-52123762974B}" dt="2025-11-10T16:10:50.440" v="4906" actId="1076"/>
          <ac:picMkLst>
            <pc:docMk/>
            <pc:sldMk cId="2270460190" sldId="400"/>
            <ac:picMk id="1026" creationId="{5CB3B3C2-D2C8-ADFE-3775-584D45A3314E}"/>
          </ac:picMkLst>
        </pc:picChg>
      </pc:sldChg>
      <pc:sldChg chg="addSp delSp modSp mod ord modNotesTx">
        <pc:chgData name="Kelly Greener" userId="2a4cd6a0-e41a-489f-a5ba-d0e1d9b7eb3e" providerId="ADAL" clId="{B1C01C20-9D35-4180-B9E4-52123762974B}" dt="2025-11-11T09:51:31.399" v="5531" actId="12"/>
        <pc:sldMkLst>
          <pc:docMk/>
          <pc:sldMk cId="4162983744" sldId="401"/>
        </pc:sldMkLst>
        <pc:spChg chg="mod">
          <ac:chgData name="Kelly Greener" userId="2a4cd6a0-e41a-489f-a5ba-d0e1d9b7eb3e" providerId="ADAL" clId="{B1C01C20-9D35-4180-B9E4-52123762974B}" dt="2025-11-04T09:41:55.339" v="721" actId="20577"/>
          <ac:spMkLst>
            <pc:docMk/>
            <pc:sldMk cId="4162983744" sldId="401"/>
            <ac:spMk id="2" creationId="{D03C4108-E12C-56DF-816A-DA208BC69E80}"/>
          </ac:spMkLst>
        </pc:spChg>
        <pc:spChg chg="mod">
          <ac:chgData name="Kelly Greener" userId="2a4cd6a0-e41a-489f-a5ba-d0e1d9b7eb3e" providerId="ADAL" clId="{B1C01C20-9D35-4180-B9E4-52123762974B}" dt="2025-11-11T09:42:55.368" v="5352" actId="20577"/>
          <ac:spMkLst>
            <pc:docMk/>
            <pc:sldMk cId="4162983744" sldId="401"/>
            <ac:spMk id="10" creationId="{6507E033-3FD1-CD7A-8A85-D86A30DA3B43}"/>
          </ac:spMkLst>
        </pc:spChg>
        <pc:picChg chg="add mod">
          <ac:chgData name="Kelly Greener" userId="2a4cd6a0-e41a-489f-a5ba-d0e1d9b7eb3e" providerId="ADAL" clId="{B1C01C20-9D35-4180-B9E4-52123762974B}" dt="2025-11-10T16:19:20.505" v="4921"/>
          <ac:picMkLst>
            <pc:docMk/>
            <pc:sldMk cId="4162983744" sldId="401"/>
            <ac:picMk id="4" creationId="{BD6BA943-6F40-7FD3-CDCE-1B34755FB395}"/>
          </ac:picMkLst>
        </pc:picChg>
        <pc:picChg chg="mod">
          <ac:chgData name="Kelly Greener" userId="2a4cd6a0-e41a-489f-a5ba-d0e1d9b7eb3e" providerId="ADAL" clId="{B1C01C20-9D35-4180-B9E4-52123762974B}" dt="2025-11-10T11:37:41.016" v="3564" actId="1076"/>
          <ac:picMkLst>
            <pc:docMk/>
            <pc:sldMk cId="4162983744" sldId="401"/>
            <ac:picMk id="6" creationId="{E0C4F727-2DCF-C69A-6451-48E0AFE27624}"/>
          </ac:picMkLst>
        </pc:picChg>
      </pc:sldChg>
      <pc:sldChg chg="addSp delSp modSp add mod ord modCm modNotesTx">
        <pc:chgData name="Kelly Greener" userId="2a4cd6a0-e41a-489f-a5ba-d0e1d9b7eb3e" providerId="ADAL" clId="{B1C01C20-9D35-4180-B9E4-52123762974B}" dt="2025-11-12T15:28:35.411" v="5758" actId="20577"/>
        <pc:sldMkLst>
          <pc:docMk/>
          <pc:sldMk cId="3508183594" sldId="405"/>
        </pc:sldMkLst>
        <pc:spChg chg="mod">
          <ac:chgData name="Kelly Greener" userId="2a4cd6a0-e41a-489f-a5ba-d0e1d9b7eb3e" providerId="ADAL" clId="{B1C01C20-9D35-4180-B9E4-52123762974B}" dt="2025-11-10T10:34:34.672" v="2504" actId="20577"/>
          <ac:spMkLst>
            <pc:docMk/>
            <pc:sldMk cId="3508183594" sldId="405"/>
            <ac:spMk id="2" creationId="{40516D68-E9C5-851C-FFE7-E73FF8E007A9}"/>
          </ac:spMkLst>
        </pc:spChg>
        <pc:spChg chg="add mod">
          <ac:chgData name="Kelly Greener" userId="2a4cd6a0-e41a-489f-a5ba-d0e1d9b7eb3e" providerId="ADAL" clId="{B1C01C20-9D35-4180-B9E4-52123762974B}" dt="2025-11-12T15:28:35.411" v="5758" actId="20577"/>
          <ac:spMkLst>
            <pc:docMk/>
            <pc:sldMk cId="3508183594" sldId="405"/>
            <ac:spMk id="4" creationId="{9385205A-C570-0FDA-B32C-4B92D6DDC76A}"/>
          </ac:spMkLst>
        </pc:spChg>
        <pc:picChg chg="add mod">
          <ac:chgData name="Kelly Greener" userId="2a4cd6a0-e41a-489f-a5ba-d0e1d9b7eb3e" providerId="ADAL" clId="{B1C01C20-9D35-4180-B9E4-52123762974B}" dt="2025-11-10T16:10:56.860" v="4910"/>
          <ac:picMkLst>
            <pc:docMk/>
            <pc:sldMk cId="3508183594" sldId="405"/>
            <ac:picMk id="5" creationId="{644233DF-8F42-C004-8594-A8C6C270AD58}"/>
          </ac:picMkLst>
        </pc:picChg>
        <pc:picChg chg="add mod">
          <ac:chgData name="Kelly Greener" userId="2a4cd6a0-e41a-489f-a5ba-d0e1d9b7eb3e" providerId="ADAL" clId="{B1C01C20-9D35-4180-B9E4-52123762974B}" dt="2025-11-10T14:50:49.437" v="4408" actId="1076"/>
          <ac:picMkLst>
            <pc:docMk/>
            <pc:sldMk cId="3508183594" sldId="405"/>
            <ac:picMk id="17" creationId="{2D3B382A-01A6-5367-5614-CFAE00E4C0AF}"/>
          </ac:picMkLst>
        </pc:picChg>
        <pc:extLst>
          <p:ext xmlns:p="http://schemas.openxmlformats.org/presentationml/2006/main" uri="{D6D511B9-2390-475A-947B-AFAB55BFBCF1}">
            <pc226:cmChg xmlns:pc226="http://schemas.microsoft.com/office/powerpoint/2022/06/main/command" chg="mod">
              <pc226:chgData name="Kelly Greener" userId="2a4cd6a0-e41a-489f-a5ba-d0e1d9b7eb3e" providerId="ADAL" clId="{B1C01C20-9D35-4180-B9E4-52123762974B}" dt="2025-11-12T15:28:35.411" v="5758" actId="20577"/>
              <pc2:cmMkLst xmlns:pc2="http://schemas.microsoft.com/office/powerpoint/2019/9/main/command">
                <pc:docMk/>
                <pc:sldMk cId="3508183594" sldId="405"/>
                <pc2:cmMk id="{347DCB44-3857-4A2B-BECD-B43D5514B2A2}"/>
              </pc2:cmMkLst>
            </pc226:cmChg>
            <pc226:cmChg xmlns:pc226="http://schemas.microsoft.com/office/powerpoint/2022/06/main/command" chg="mod">
              <pc226:chgData name="Kelly Greener" userId="2a4cd6a0-e41a-489f-a5ba-d0e1d9b7eb3e" providerId="ADAL" clId="{B1C01C20-9D35-4180-B9E4-52123762974B}" dt="2025-11-12T15:28:35.411" v="5758" actId="20577"/>
              <pc2:cmMkLst xmlns:pc2="http://schemas.microsoft.com/office/powerpoint/2019/9/main/command">
                <pc:docMk/>
                <pc:sldMk cId="3508183594" sldId="405"/>
                <pc2:cmMk id="{4C808BCE-89FC-40BF-A6FF-6E4B5CB06D0C}"/>
              </pc2:cmMkLst>
            </pc226:cmChg>
          </p:ext>
        </pc:extLst>
      </pc:sldChg>
      <pc:sldChg chg="addSp delSp modSp add mod ord modNotesTx">
        <pc:chgData name="Kelly Greener" userId="2a4cd6a0-e41a-489f-a5ba-d0e1d9b7eb3e" providerId="ADAL" clId="{B1C01C20-9D35-4180-B9E4-52123762974B}" dt="2025-11-12T15:31:04.480" v="5797" actId="20577"/>
        <pc:sldMkLst>
          <pc:docMk/>
          <pc:sldMk cId="3221768910" sldId="406"/>
        </pc:sldMkLst>
        <pc:spChg chg="mod">
          <ac:chgData name="Kelly Greener" userId="2a4cd6a0-e41a-489f-a5ba-d0e1d9b7eb3e" providerId="ADAL" clId="{B1C01C20-9D35-4180-B9E4-52123762974B}" dt="2025-11-09T19:16:41.971" v="1735" actId="20577"/>
          <ac:spMkLst>
            <pc:docMk/>
            <pc:sldMk cId="3221768910" sldId="406"/>
            <ac:spMk id="2" creationId="{B40D6C89-E580-EEF3-ADB4-00CE730F8B99}"/>
          </ac:spMkLst>
        </pc:spChg>
        <pc:spChg chg="add mod">
          <ac:chgData name="Kelly Greener" userId="2a4cd6a0-e41a-489f-a5ba-d0e1d9b7eb3e" providerId="ADAL" clId="{B1C01C20-9D35-4180-B9E4-52123762974B}" dt="2025-11-12T15:31:04.480" v="5797" actId="20577"/>
          <ac:spMkLst>
            <pc:docMk/>
            <pc:sldMk cId="3221768910" sldId="406"/>
            <ac:spMk id="4" creationId="{435DCC08-2D17-8120-5A61-7E68BB634ABE}"/>
          </ac:spMkLst>
        </pc:spChg>
        <pc:spChg chg="add mod">
          <ac:chgData name="Kelly Greener" userId="2a4cd6a0-e41a-489f-a5ba-d0e1d9b7eb3e" providerId="ADAL" clId="{B1C01C20-9D35-4180-B9E4-52123762974B}" dt="2025-11-10T11:23:09.658" v="2998" actId="164"/>
          <ac:spMkLst>
            <pc:docMk/>
            <pc:sldMk cId="3221768910" sldId="406"/>
            <ac:spMk id="6" creationId="{B6D2D960-F701-8C6C-7168-FDF22EC5A04C}"/>
          </ac:spMkLst>
        </pc:spChg>
        <pc:grpChg chg="add mod">
          <ac:chgData name="Kelly Greener" userId="2a4cd6a0-e41a-489f-a5ba-d0e1d9b7eb3e" providerId="ADAL" clId="{B1C01C20-9D35-4180-B9E4-52123762974B}" dt="2025-11-10T11:23:13.985" v="3001" actId="1076"/>
          <ac:grpSpMkLst>
            <pc:docMk/>
            <pc:sldMk cId="3221768910" sldId="406"/>
            <ac:grpSpMk id="10" creationId="{80FF1495-E9FD-209A-BE27-461A3C15C5E3}"/>
          </ac:grpSpMkLst>
        </pc:grpChg>
        <pc:picChg chg="add mod">
          <ac:chgData name="Kelly Greener" userId="2a4cd6a0-e41a-489f-a5ba-d0e1d9b7eb3e" providerId="ADAL" clId="{B1C01C20-9D35-4180-B9E4-52123762974B}" dt="2025-11-10T11:23:09.658" v="2998" actId="164"/>
          <ac:picMkLst>
            <pc:docMk/>
            <pc:sldMk cId="3221768910" sldId="406"/>
            <ac:picMk id="5" creationId="{ACC4D714-E28E-91CE-0EE9-062041AA0E94}"/>
          </ac:picMkLst>
        </pc:picChg>
        <pc:picChg chg="add mod">
          <ac:chgData name="Kelly Greener" userId="2a4cd6a0-e41a-489f-a5ba-d0e1d9b7eb3e" providerId="ADAL" clId="{B1C01C20-9D35-4180-B9E4-52123762974B}" dt="2025-11-10T16:11:02.795" v="4912"/>
          <ac:picMkLst>
            <pc:docMk/>
            <pc:sldMk cId="3221768910" sldId="406"/>
            <ac:picMk id="7" creationId="{C0197EF9-A31A-A3F8-526A-ECC2151DFE68}"/>
          </ac:picMkLst>
        </pc:picChg>
      </pc:sldChg>
      <pc:sldChg chg="addSp delSp modSp add mod ord modCm modNotesTx">
        <pc:chgData name="Kelly Greener" userId="2a4cd6a0-e41a-489f-a5ba-d0e1d9b7eb3e" providerId="ADAL" clId="{B1C01C20-9D35-4180-B9E4-52123762974B}" dt="2025-11-11T09:53:46.756" v="5550" actId="6549"/>
        <pc:sldMkLst>
          <pc:docMk/>
          <pc:sldMk cId="160214349" sldId="407"/>
        </pc:sldMkLst>
        <pc:spChg chg="mod">
          <ac:chgData name="Kelly Greener" userId="2a4cd6a0-e41a-489f-a5ba-d0e1d9b7eb3e" providerId="ADAL" clId="{B1C01C20-9D35-4180-B9E4-52123762974B}" dt="2025-11-04T09:40:37.385" v="685" actId="20577"/>
          <ac:spMkLst>
            <pc:docMk/>
            <pc:sldMk cId="160214349" sldId="407"/>
            <ac:spMk id="2" creationId="{8DD77911-C7EC-9F53-5CFC-E47AF260FEE4}"/>
          </ac:spMkLst>
        </pc:spChg>
        <pc:spChg chg="add mod">
          <ac:chgData name="Kelly Greener" userId="2a4cd6a0-e41a-489f-a5ba-d0e1d9b7eb3e" providerId="ADAL" clId="{B1C01C20-9D35-4180-B9E4-52123762974B}" dt="2025-11-11T09:53:46.756" v="5550" actId="6549"/>
          <ac:spMkLst>
            <pc:docMk/>
            <pc:sldMk cId="160214349" sldId="407"/>
            <ac:spMk id="6" creationId="{2F992852-92CC-0296-5A37-0CB9279FE3E0}"/>
          </ac:spMkLst>
        </pc:spChg>
        <pc:picChg chg="add mod">
          <ac:chgData name="Kelly Greener" userId="2a4cd6a0-e41a-489f-a5ba-d0e1d9b7eb3e" providerId="ADAL" clId="{B1C01C20-9D35-4180-B9E4-52123762974B}" dt="2025-11-10T14:53:32.257" v="4527" actId="1076"/>
          <ac:picMkLst>
            <pc:docMk/>
            <pc:sldMk cId="160214349" sldId="407"/>
            <ac:picMk id="5" creationId="{E44B9763-EDE9-C895-5D79-A156AF2B2510}"/>
          </ac:picMkLst>
        </pc:picChg>
        <pc:picChg chg="add mod">
          <ac:chgData name="Kelly Greener" userId="2a4cd6a0-e41a-489f-a5ba-d0e1d9b7eb3e" providerId="ADAL" clId="{B1C01C20-9D35-4180-B9E4-52123762974B}" dt="2025-11-10T16:19:13.448" v="4919"/>
          <ac:picMkLst>
            <pc:docMk/>
            <pc:sldMk cId="160214349" sldId="407"/>
            <ac:picMk id="7" creationId="{DD035E60-0348-CB0E-2A38-847B5E689A3C}"/>
          </ac:picMkLst>
        </pc:picChg>
        <pc:extLst>
          <p:ext xmlns:p="http://schemas.openxmlformats.org/presentationml/2006/main" uri="{D6D511B9-2390-475A-947B-AFAB55BFBCF1}">
            <pc226:cmChg xmlns:pc226="http://schemas.microsoft.com/office/powerpoint/2022/06/main/command" chg="mod">
              <pc226:chgData name="Kelly Greener" userId="2a4cd6a0-e41a-489f-a5ba-d0e1d9b7eb3e" providerId="ADAL" clId="{B1C01C20-9D35-4180-B9E4-52123762974B}" dt="2025-11-11T09:53:46.756" v="5550" actId="6549"/>
              <pc2:cmMkLst xmlns:pc2="http://schemas.microsoft.com/office/powerpoint/2019/9/main/command">
                <pc:docMk/>
                <pc:sldMk cId="160214349" sldId="407"/>
                <pc2:cmMk id="{2E2C3540-72ED-4D77-9F05-095C70FE61F7}"/>
              </pc2:cmMkLst>
            </pc226:cmChg>
            <pc226:cmChg xmlns:pc226="http://schemas.microsoft.com/office/powerpoint/2022/06/main/command" chg="mod">
              <pc226:chgData name="Kelly Greener" userId="2a4cd6a0-e41a-489f-a5ba-d0e1d9b7eb3e" providerId="ADAL" clId="{B1C01C20-9D35-4180-B9E4-52123762974B}" dt="2025-11-11T09:53:46.756" v="5550" actId="6549"/>
              <pc2:cmMkLst xmlns:pc2="http://schemas.microsoft.com/office/powerpoint/2019/9/main/command">
                <pc:docMk/>
                <pc:sldMk cId="160214349" sldId="407"/>
                <pc2:cmMk id="{85FA21A9-ADEC-4474-9F9A-20B37FEDE045}"/>
              </pc2:cmMkLst>
            </pc226:cmChg>
            <pc226:cmChg xmlns:pc226="http://schemas.microsoft.com/office/powerpoint/2022/06/main/command" chg="mod">
              <pc226:chgData name="Kelly Greener" userId="2a4cd6a0-e41a-489f-a5ba-d0e1d9b7eb3e" providerId="ADAL" clId="{B1C01C20-9D35-4180-B9E4-52123762974B}" dt="2025-11-11T09:53:46.756" v="5550" actId="6549"/>
              <pc2:cmMkLst xmlns:pc2="http://schemas.microsoft.com/office/powerpoint/2019/9/main/command">
                <pc:docMk/>
                <pc:sldMk cId="160214349" sldId="407"/>
                <pc2:cmMk id="{D496B3AF-9626-45D2-9402-90425218B926}"/>
              </pc2:cmMkLst>
            </pc226:cmChg>
            <pc226:cmChg xmlns:pc226="http://schemas.microsoft.com/office/powerpoint/2022/06/main/command" chg="mod">
              <pc226:chgData name="Kelly Greener" userId="2a4cd6a0-e41a-489f-a5ba-d0e1d9b7eb3e" providerId="ADAL" clId="{B1C01C20-9D35-4180-B9E4-52123762974B}" dt="2025-11-11T09:53:46.756" v="5550" actId="6549"/>
              <pc2:cmMkLst xmlns:pc2="http://schemas.microsoft.com/office/powerpoint/2019/9/main/command">
                <pc:docMk/>
                <pc:sldMk cId="160214349" sldId="407"/>
                <pc2:cmMk id="{FBD4F5C2-890B-40E5-B04B-8DDB56FF0D46}"/>
              </pc2:cmMkLst>
            </pc226:cmChg>
          </p:ext>
        </pc:extLst>
      </pc:sldChg>
      <pc:sldChg chg="modSp add del mod ord modShow">
        <pc:chgData name="Kelly Greener" userId="2a4cd6a0-e41a-489f-a5ba-d0e1d9b7eb3e" providerId="ADAL" clId="{B1C01C20-9D35-4180-B9E4-52123762974B}" dt="2025-11-11T09:53:18.943" v="5549" actId="2696"/>
        <pc:sldMkLst>
          <pc:docMk/>
          <pc:sldMk cId="850160871" sldId="409"/>
        </pc:sldMkLst>
      </pc:sldChg>
      <pc:sldChg chg="addSp delSp modSp add mod ord modNotesTx">
        <pc:chgData name="Kelly Greener" userId="2a4cd6a0-e41a-489f-a5ba-d0e1d9b7eb3e" providerId="ADAL" clId="{B1C01C20-9D35-4180-B9E4-52123762974B}" dt="2025-11-12T16:09:56.942" v="5871" actId="20577"/>
        <pc:sldMkLst>
          <pc:docMk/>
          <pc:sldMk cId="2052109013" sldId="413"/>
        </pc:sldMkLst>
        <pc:spChg chg="mod">
          <ac:chgData name="Kelly Greener" userId="2a4cd6a0-e41a-489f-a5ba-d0e1d9b7eb3e" providerId="ADAL" clId="{B1C01C20-9D35-4180-B9E4-52123762974B}" dt="2025-11-10T13:24:10.858" v="3679" actId="6549"/>
          <ac:spMkLst>
            <pc:docMk/>
            <pc:sldMk cId="2052109013" sldId="413"/>
            <ac:spMk id="2" creationId="{1B681137-6CA0-15EC-A919-3766D00D89F2}"/>
          </ac:spMkLst>
        </pc:spChg>
        <pc:spChg chg="mod">
          <ac:chgData name="Kelly Greener" userId="2a4cd6a0-e41a-489f-a5ba-d0e1d9b7eb3e" providerId="ADAL" clId="{B1C01C20-9D35-4180-B9E4-52123762974B}" dt="2025-11-12T16:09:56.942" v="5871" actId="20577"/>
          <ac:spMkLst>
            <pc:docMk/>
            <pc:sldMk cId="2052109013" sldId="413"/>
            <ac:spMk id="6" creationId="{7AD420B3-A49C-CE32-116D-08B0E4542ADD}"/>
          </ac:spMkLst>
        </pc:spChg>
        <pc:picChg chg="add mod">
          <ac:chgData name="Kelly Greener" userId="2a4cd6a0-e41a-489f-a5ba-d0e1d9b7eb3e" providerId="ADAL" clId="{B1C01C20-9D35-4180-B9E4-52123762974B}" dt="2025-11-10T16:19:02.818" v="4916"/>
          <ac:picMkLst>
            <pc:docMk/>
            <pc:sldMk cId="2052109013" sldId="413"/>
            <ac:picMk id="4" creationId="{AFA70AA2-14E4-F517-EB1D-89535F33F7FF}"/>
          </ac:picMkLst>
        </pc:picChg>
        <pc:picChg chg="add mod">
          <ac:chgData name="Kelly Greener" userId="2a4cd6a0-e41a-489f-a5ba-d0e1d9b7eb3e" providerId="ADAL" clId="{B1C01C20-9D35-4180-B9E4-52123762974B}" dt="2025-11-11T09:49:28.152" v="5502" actId="1076"/>
          <ac:picMkLst>
            <pc:docMk/>
            <pc:sldMk cId="2052109013" sldId="413"/>
            <ac:picMk id="11" creationId="{FEBBBF54-9976-8DDD-4A41-F66F4DCBD256}"/>
          </ac:picMkLst>
        </pc:picChg>
      </pc:sldChg>
      <pc:sldChg chg="addSp delSp modSp add mod modCm modNotesTx">
        <pc:chgData name="Kelly Greener" userId="2a4cd6a0-e41a-489f-a5ba-d0e1d9b7eb3e" providerId="ADAL" clId="{B1C01C20-9D35-4180-B9E4-52123762974B}" dt="2025-11-11T09:51:48.750" v="5547" actId="20577"/>
        <pc:sldMkLst>
          <pc:docMk/>
          <pc:sldMk cId="727938509" sldId="415"/>
        </pc:sldMkLst>
        <pc:spChg chg="mod">
          <ac:chgData name="Kelly Greener" userId="2a4cd6a0-e41a-489f-a5ba-d0e1d9b7eb3e" providerId="ADAL" clId="{B1C01C20-9D35-4180-B9E4-52123762974B}" dt="2025-11-10T13:44:51.994" v="4212" actId="20577"/>
          <ac:spMkLst>
            <pc:docMk/>
            <pc:sldMk cId="727938509" sldId="415"/>
            <ac:spMk id="2" creationId="{F9EA4093-C955-F327-ABAD-CE47A8DC5E07}"/>
          </ac:spMkLst>
        </pc:spChg>
        <pc:spChg chg="mod">
          <ac:chgData name="Kelly Greener" userId="2a4cd6a0-e41a-489f-a5ba-d0e1d9b7eb3e" providerId="ADAL" clId="{B1C01C20-9D35-4180-B9E4-52123762974B}" dt="2025-11-11T09:32:05.671" v="5152" actId="20577"/>
          <ac:spMkLst>
            <pc:docMk/>
            <pc:sldMk cId="727938509" sldId="415"/>
            <ac:spMk id="10" creationId="{FF76A21F-B581-4404-E67D-FFD6E08BABFC}"/>
          </ac:spMkLst>
        </pc:spChg>
        <pc:picChg chg="add mod">
          <ac:chgData name="Kelly Greener" userId="2a4cd6a0-e41a-489f-a5ba-d0e1d9b7eb3e" providerId="ADAL" clId="{B1C01C20-9D35-4180-B9E4-52123762974B}" dt="2025-11-10T13:48:11.564" v="4244" actId="1076"/>
          <ac:picMkLst>
            <pc:docMk/>
            <pc:sldMk cId="727938509" sldId="415"/>
            <ac:picMk id="4" creationId="{1198AB26-24EF-5B43-E52B-A7A53B07F3D9}"/>
          </ac:picMkLst>
        </pc:picChg>
        <pc:picChg chg="add mod">
          <ac:chgData name="Kelly Greener" userId="2a4cd6a0-e41a-489f-a5ba-d0e1d9b7eb3e" providerId="ADAL" clId="{B1C01C20-9D35-4180-B9E4-52123762974B}" dt="2025-11-10T16:19:27.710" v="4925"/>
          <ac:picMkLst>
            <pc:docMk/>
            <pc:sldMk cId="727938509" sldId="415"/>
            <ac:picMk id="5" creationId="{66EF4812-29A6-BA30-1DF8-8272B32BE75D}"/>
          </ac:picMkLst>
        </pc:picChg>
        <pc:extLst>
          <p:ext xmlns:p="http://schemas.openxmlformats.org/presentationml/2006/main" uri="{D6D511B9-2390-475A-947B-AFAB55BFBCF1}">
            <pc226:cmChg xmlns:pc226="http://schemas.microsoft.com/office/powerpoint/2022/06/main/command" chg="mod">
              <pc226:chgData name="Kelly Greener" userId="2a4cd6a0-e41a-489f-a5ba-d0e1d9b7eb3e" providerId="ADAL" clId="{B1C01C20-9D35-4180-B9E4-52123762974B}" dt="2025-11-11T09:32:05.671" v="5152" actId="20577"/>
              <pc2:cmMkLst xmlns:pc2="http://schemas.microsoft.com/office/powerpoint/2019/9/main/command">
                <pc:docMk/>
                <pc:sldMk cId="727938509" sldId="415"/>
                <pc2:cmMk id="{5A321907-6BA1-4268-A728-192DA29C16EF}"/>
              </pc2:cmMkLst>
            </pc226:cmChg>
            <pc226:cmChg xmlns:pc226="http://schemas.microsoft.com/office/powerpoint/2022/06/main/command" chg="mod">
              <pc226:chgData name="Kelly Greener" userId="2a4cd6a0-e41a-489f-a5ba-d0e1d9b7eb3e" providerId="ADAL" clId="{B1C01C20-9D35-4180-B9E4-52123762974B}" dt="2025-11-11T09:32:05.671" v="5152" actId="20577"/>
              <pc2:cmMkLst xmlns:pc2="http://schemas.microsoft.com/office/powerpoint/2019/9/main/command">
                <pc:docMk/>
                <pc:sldMk cId="727938509" sldId="415"/>
                <pc2:cmMk id="{93058EC8-4647-4F31-BA28-9D23E26ADCDE}"/>
              </pc2:cmMkLst>
            </pc226:cmChg>
          </p:ext>
        </pc:extLst>
      </pc:sldChg>
      <pc:sldMasterChg chg="modSldLayout">
        <pc:chgData name="Kelly Greener" userId="2a4cd6a0-e41a-489f-a5ba-d0e1d9b7eb3e" providerId="ADAL" clId="{B1C01C20-9D35-4180-B9E4-52123762974B}" dt="2025-11-10T16:10:24.267" v="4897" actId="6549"/>
        <pc:sldMasterMkLst>
          <pc:docMk/>
          <pc:sldMasterMk cId="1421314801" sldId="2147483648"/>
        </pc:sldMasterMkLst>
        <pc:sldLayoutChg chg="modSp mod">
          <pc:chgData name="Kelly Greener" userId="2a4cd6a0-e41a-489f-a5ba-d0e1d9b7eb3e" providerId="ADAL" clId="{B1C01C20-9D35-4180-B9E4-52123762974B}" dt="2025-11-10T16:10:24.267" v="4897" actId="6549"/>
          <pc:sldLayoutMkLst>
            <pc:docMk/>
            <pc:sldMasterMk cId="1421314801" sldId="2147483648"/>
            <pc:sldLayoutMk cId="3519052882" sldId="2147483660"/>
          </pc:sldLayoutMkLst>
          <pc:spChg chg="mod">
            <ac:chgData name="Kelly Greener" userId="2a4cd6a0-e41a-489f-a5ba-d0e1d9b7eb3e" providerId="ADAL" clId="{B1C01C20-9D35-4180-B9E4-52123762974B}" dt="2025-11-10T16:10:24.267" v="4897" actId="6549"/>
            <ac:spMkLst>
              <pc:docMk/>
              <pc:sldMasterMk cId="1421314801" sldId="2147483648"/>
              <pc:sldLayoutMk cId="3519052882" sldId="2147483660"/>
              <ac:spMk id="33" creationId="{00237262-C019-0CFD-5963-BCFFC14CF126}"/>
            </ac:spMkLst>
          </pc:spChg>
          <pc:spChg chg="mod">
            <ac:chgData name="Kelly Greener" userId="2a4cd6a0-e41a-489f-a5ba-d0e1d9b7eb3e" providerId="ADAL" clId="{B1C01C20-9D35-4180-B9E4-52123762974B}" dt="2025-11-05T15:28:52.871" v="984" actId="20577"/>
            <ac:spMkLst>
              <pc:docMk/>
              <pc:sldMasterMk cId="1421314801" sldId="2147483648"/>
              <pc:sldLayoutMk cId="3519052882" sldId="2147483660"/>
              <ac:spMk id="34" creationId="{4C487BF4-A8AE-6409-9952-87C6F33FCD73}"/>
            </ac:spMkLst>
          </pc:spChg>
        </pc:sldLayoutChg>
      </pc:sldMasterChg>
    </pc:docChg>
  </pc:docChgLst>
  <pc:docChgLst>
    <pc:chgData name="Kelly Greener" userId="S::k.greener@apemltd.co.uk::2a4cd6a0-e41a-489f-a5ba-d0e1d9b7eb3e" providerId="AD" clId="Web-{026C84F3-BD16-B8DF-E0CD-90DD7869CB5D}"/>
    <pc:docChg chg="modSld">
      <pc:chgData name="Kelly Greener" userId="S::k.greener@apemltd.co.uk::2a4cd6a0-e41a-489f-a5ba-d0e1d9b7eb3e" providerId="AD" clId="Web-{026C84F3-BD16-B8DF-E0CD-90DD7869CB5D}" dt="2025-11-10T15:23:27.555" v="4" actId="20577"/>
      <pc:docMkLst>
        <pc:docMk/>
      </pc:docMkLst>
      <pc:sldChg chg="modSp">
        <pc:chgData name="Kelly Greener" userId="S::k.greener@apemltd.co.uk::2a4cd6a0-e41a-489f-a5ba-d0e1d9b7eb3e" providerId="AD" clId="Web-{026C84F3-BD16-B8DF-E0CD-90DD7869CB5D}" dt="2025-11-10T15:23:27.555" v="4" actId="20577"/>
        <pc:sldMkLst>
          <pc:docMk/>
          <pc:sldMk cId="2270460190" sldId="400"/>
        </pc:sldMkLst>
        <pc:graphicFrameChg chg="modGraphic">
          <ac:chgData name="Kelly Greener" userId="S::k.greener@apemltd.co.uk::2a4cd6a0-e41a-489f-a5ba-d0e1d9b7eb3e" providerId="AD" clId="Web-{026C84F3-BD16-B8DF-E0CD-90DD7869CB5D}" dt="2025-11-10T15:23:27.555" v="4" actId="20577"/>
          <ac:graphicFrameMkLst>
            <pc:docMk/>
            <pc:sldMk cId="2270460190" sldId="400"/>
            <ac:graphicFrameMk id="36" creationId="{555F3B1D-BFCA-A576-5D7F-89D399DD3794}"/>
          </ac:graphicFrameMkLst>
        </pc:graphicFrameChg>
      </pc:sldChg>
    </pc:docChg>
  </pc:docChgLst>
  <pc:docChgLst>
    <pc:chgData name="Nick O'Brien" userId="f7574210-d9bc-43f0-b40d-abee81750ae3" providerId="ADAL" clId="{4FD18668-39D9-4A3C-B857-9ED64B68BD1B}"/>
    <pc:docChg chg="undo redo custSel modSld">
      <pc:chgData name="Nick O'Brien" userId="f7574210-d9bc-43f0-b40d-abee81750ae3" providerId="ADAL" clId="{4FD18668-39D9-4A3C-B857-9ED64B68BD1B}" dt="2025-11-11T09:30:21.811" v="401" actId="20577"/>
      <pc:docMkLst>
        <pc:docMk/>
      </pc:docMkLst>
      <pc:sldChg chg="addSp delSp modSp mod">
        <pc:chgData name="Nick O'Brien" userId="f7574210-d9bc-43f0-b40d-abee81750ae3" providerId="ADAL" clId="{4FD18668-39D9-4A3C-B857-9ED64B68BD1B}" dt="2025-11-10T15:29:42.327" v="57"/>
        <pc:sldMkLst>
          <pc:docMk/>
          <pc:sldMk cId="3654415257" sldId="367"/>
        </pc:sldMkLst>
      </pc:sldChg>
      <pc:sldChg chg="addSp delSp modSp mod modCm">
        <pc:chgData name="Nick O'Brien" userId="f7574210-d9bc-43f0-b40d-abee81750ae3" providerId="ADAL" clId="{4FD18668-39D9-4A3C-B857-9ED64B68BD1B}" dt="2025-11-10T16:08:02.188" v="158" actId="207"/>
        <pc:sldMkLst>
          <pc:docMk/>
          <pc:sldMk cId="4046834581" sldId="369"/>
        </pc:sldMkLst>
        <pc:spChg chg="mod">
          <ac:chgData name="Nick O'Brien" userId="f7574210-d9bc-43f0-b40d-abee81750ae3" providerId="ADAL" clId="{4FD18668-39D9-4A3C-B857-9ED64B68BD1B}" dt="2025-11-10T16:08:02.188" v="158" actId="207"/>
          <ac:spMkLst>
            <pc:docMk/>
            <pc:sldMk cId="4046834581" sldId="369"/>
            <ac:spMk id="7" creationId="{F5E330CB-5449-4D18-240A-F5B68B947844}"/>
          </ac:spMkLst>
        </pc:spChg>
        <pc:extLst>
          <p:ext xmlns:p="http://schemas.openxmlformats.org/presentationml/2006/main" uri="{D6D511B9-2390-475A-947B-AFAB55BFBCF1}">
            <pc226:cmChg xmlns:pc226="http://schemas.microsoft.com/office/powerpoint/2022/06/main/command" chg="mod">
              <pc226:chgData name="Nick O'Brien" userId="f7574210-d9bc-43f0-b40d-abee81750ae3" providerId="ADAL" clId="{4FD18668-39D9-4A3C-B857-9ED64B68BD1B}" dt="2025-11-10T16:07:39.887" v="157" actId="20577"/>
              <pc2:cmMkLst xmlns:pc2="http://schemas.microsoft.com/office/powerpoint/2019/9/main/command">
                <pc:docMk/>
                <pc:sldMk cId="4046834581" sldId="369"/>
                <pc2:cmMk id="{34469CC2-B7DC-4BDF-8A37-AA9627722DFD}"/>
              </pc2:cmMkLst>
            </pc226:cmChg>
          </p:ext>
        </pc:extLst>
      </pc:sldChg>
      <pc:sldChg chg="addSp delSp modSp mod">
        <pc:chgData name="Nick O'Brien" userId="f7574210-d9bc-43f0-b40d-abee81750ae3" providerId="ADAL" clId="{4FD18668-39D9-4A3C-B857-9ED64B68BD1B}" dt="2025-11-10T15:30:10.348" v="65"/>
        <pc:sldMkLst>
          <pc:docMk/>
          <pc:sldMk cId="2345838336" sldId="393"/>
        </pc:sldMkLst>
      </pc:sldChg>
      <pc:sldChg chg="addSp delSp modSp mod">
        <pc:chgData name="Nick O'Brien" userId="f7574210-d9bc-43f0-b40d-abee81750ae3" providerId="ADAL" clId="{4FD18668-39D9-4A3C-B857-9ED64B68BD1B}" dt="2025-11-11T09:30:21.811" v="401" actId="20577"/>
        <pc:sldMkLst>
          <pc:docMk/>
          <pc:sldMk cId="4243372556" sldId="398"/>
        </pc:sldMkLst>
        <pc:spChg chg="mod">
          <ac:chgData name="Nick O'Brien" userId="f7574210-d9bc-43f0-b40d-abee81750ae3" providerId="ADAL" clId="{4FD18668-39D9-4A3C-B857-9ED64B68BD1B}" dt="2025-11-11T09:30:21.811" v="401" actId="20577"/>
          <ac:spMkLst>
            <pc:docMk/>
            <pc:sldMk cId="4243372556" sldId="398"/>
            <ac:spMk id="10" creationId="{3AB63A2C-23BC-DF3D-4536-93AF8E431966}"/>
          </ac:spMkLst>
        </pc:spChg>
      </pc:sldChg>
      <pc:sldChg chg="addSp delSp modSp mod">
        <pc:chgData name="Nick O'Brien" userId="f7574210-d9bc-43f0-b40d-abee81750ae3" providerId="ADAL" clId="{4FD18668-39D9-4A3C-B857-9ED64B68BD1B}" dt="2025-11-10T15:28:58.596" v="51" actId="1076"/>
        <pc:sldMkLst>
          <pc:docMk/>
          <pc:sldMk cId="2270460190" sldId="400"/>
        </pc:sldMkLst>
      </pc:sldChg>
      <pc:sldChg chg="addSp delSp modSp mod">
        <pc:chgData name="Nick O'Brien" userId="f7574210-d9bc-43f0-b40d-abee81750ae3" providerId="ADAL" clId="{4FD18668-39D9-4A3C-B857-9ED64B68BD1B}" dt="2025-11-11T09:19:10.506" v="348" actId="113"/>
        <pc:sldMkLst>
          <pc:docMk/>
          <pc:sldMk cId="4162983744" sldId="401"/>
        </pc:sldMkLst>
        <pc:spChg chg="mod">
          <ac:chgData name="Nick O'Brien" userId="f7574210-d9bc-43f0-b40d-abee81750ae3" providerId="ADAL" clId="{4FD18668-39D9-4A3C-B857-9ED64B68BD1B}" dt="2025-11-11T09:19:10.506" v="348" actId="113"/>
          <ac:spMkLst>
            <pc:docMk/>
            <pc:sldMk cId="4162983744" sldId="401"/>
            <ac:spMk id="10" creationId="{6507E033-3FD1-CD7A-8A85-D86A30DA3B43}"/>
          </ac:spMkLst>
        </pc:spChg>
      </pc:sldChg>
      <pc:sldChg chg="addSp delSp modSp mod">
        <pc:chgData name="Nick O'Brien" userId="f7574210-d9bc-43f0-b40d-abee81750ae3" providerId="ADAL" clId="{4FD18668-39D9-4A3C-B857-9ED64B68BD1B}" dt="2025-11-10T15:38:45.850" v="100" actId="20577"/>
        <pc:sldMkLst>
          <pc:docMk/>
          <pc:sldMk cId="3508183594" sldId="405"/>
        </pc:sldMkLst>
        <pc:spChg chg="mod">
          <ac:chgData name="Nick O'Brien" userId="f7574210-d9bc-43f0-b40d-abee81750ae3" providerId="ADAL" clId="{4FD18668-39D9-4A3C-B857-9ED64B68BD1B}" dt="2025-11-10T15:38:45.850" v="100" actId="20577"/>
          <ac:spMkLst>
            <pc:docMk/>
            <pc:sldMk cId="3508183594" sldId="405"/>
            <ac:spMk id="4" creationId="{9385205A-C570-0FDA-B32C-4B92D6DDC76A}"/>
          </ac:spMkLst>
        </pc:spChg>
      </pc:sldChg>
      <pc:sldChg chg="addSp delSp modSp mod">
        <pc:chgData name="Nick O'Brien" userId="f7574210-d9bc-43f0-b40d-abee81750ae3" providerId="ADAL" clId="{4FD18668-39D9-4A3C-B857-9ED64B68BD1B}" dt="2025-11-10T15:49:03.118" v="123" actId="20577"/>
        <pc:sldMkLst>
          <pc:docMk/>
          <pc:sldMk cId="3221768910" sldId="406"/>
        </pc:sldMkLst>
        <pc:spChg chg="mod">
          <ac:chgData name="Nick O'Brien" userId="f7574210-d9bc-43f0-b40d-abee81750ae3" providerId="ADAL" clId="{4FD18668-39D9-4A3C-B857-9ED64B68BD1B}" dt="2025-11-10T15:49:03.118" v="123" actId="20577"/>
          <ac:spMkLst>
            <pc:docMk/>
            <pc:sldMk cId="3221768910" sldId="406"/>
            <ac:spMk id="4" creationId="{435DCC08-2D17-8120-5A61-7E68BB634ABE}"/>
          </ac:spMkLst>
        </pc:spChg>
      </pc:sldChg>
      <pc:sldChg chg="addSp delSp modSp mod modCm">
        <pc:chgData name="Nick O'Brien" userId="f7574210-d9bc-43f0-b40d-abee81750ae3" providerId="ADAL" clId="{4FD18668-39D9-4A3C-B857-9ED64B68BD1B}" dt="2025-11-11T08:40:54.545" v="343" actId="20577"/>
        <pc:sldMkLst>
          <pc:docMk/>
          <pc:sldMk cId="160214349" sldId="407"/>
        </pc:sldMkLst>
        <pc:spChg chg="mod">
          <ac:chgData name="Nick O'Brien" userId="f7574210-d9bc-43f0-b40d-abee81750ae3" providerId="ADAL" clId="{4FD18668-39D9-4A3C-B857-9ED64B68BD1B}" dt="2025-11-11T08:40:54.545" v="343" actId="20577"/>
          <ac:spMkLst>
            <pc:docMk/>
            <pc:sldMk cId="160214349" sldId="407"/>
            <ac:spMk id="6" creationId="{2F992852-92CC-0296-5A37-0CB9279FE3E0}"/>
          </ac:spMkLst>
        </pc:spChg>
        <pc:extLst>
          <p:ext xmlns:p="http://schemas.openxmlformats.org/presentationml/2006/main" uri="{D6D511B9-2390-475A-947B-AFAB55BFBCF1}">
            <pc226:cmChg xmlns:pc226="http://schemas.microsoft.com/office/powerpoint/2022/06/main/command" chg="mod">
              <pc226:chgData name="Nick O'Brien" userId="f7574210-d9bc-43f0-b40d-abee81750ae3" providerId="ADAL" clId="{4FD18668-39D9-4A3C-B857-9ED64B68BD1B}" dt="2025-11-11T08:40:54.545" v="343" actId="20577"/>
              <pc2:cmMkLst xmlns:pc2="http://schemas.microsoft.com/office/powerpoint/2019/9/main/command">
                <pc:docMk/>
                <pc:sldMk cId="160214349" sldId="407"/>
                <pc2:cmMk id="{2E2C3540-72ED-4D77-9F05-095C70FE61F7}"/>
              </pc2:cmMkLst>
            </pc226:cmChg>
            <pc226:cmChg xmlns:pc226="http://schemas.microsoft.com/office/powerpoint/2022/06/main/command" chg="mod">
              <pc226:chgData name="Nick O'Brien" userId="f7574210-d9bc-43f0-b40d-abee81750ae3" providerId="ADAL" clId="{4FD18668-39D9-4A3C-B857-9ED64B68BD1B}" dt="2025-11-11T08:40:54.545" v="343" actId="20577"/>
              <pc2:cmMkLst xmlns:pc2="http://schemas.microsoft.com/office/powerpoint/2019/9/main/command">
                <pc:docMk/>
                <pc:sldMk cId="160214349" sldId="407"/>
                <pc2:cmMk id="{85FA21A9-ADEC-4474-9F9A-20B37FEDE045}"/>
              </pc2:cmMkLst>
            </pc226:cmChg>
            <pc226:cmChg xmlns:pc226="http://schemas.microsoft.com/office/powerpoint/2022/06/main/command" chg="mod">
              <pc226:chgData name="Nick O'Brien" userId="f7574210-d9bc-43f0-b40d-abee81750ae3" providerId="ADAL" clId="{4FD18668-39D9-4A3C-B857-9ED64B68BD1B}" dt="2025-11-11T08:40:54.545" v="343" actId="20577"/>
              <pc2:cmMkLst xmlns:pc2="http://schemas.microsoft.com/office/powerpoint/2019/9/main/command">
                <pc:docMk/>
                <pc:sldMk cId="160214349" sldId="407"/>
                <pc2:cmMk id="{D496B3AF-9626-45D2-9402-90425218B926}"/>
              </pc2:cmMkLst>
            </pc226:cmChg>
            <pc226:cmChg xmlns:pc226="http://schemas.microsoft.com/office/powerpoint/2022/06/main/command" chg="mod">
              <pc226:chgData name="Nick O'Brien" userId="f7574210-d9bc-43f0-b40d-abee81750ae3" providerId="ADAL" clId="{4FD18668-39D9-4A3C-B857-9ED64B68BD1B}" dt="2025-11-11T08:40:54.545" v="343" actId="20577"/>
              <pc2:cmMkLst xmlns:pc2="http://schemas.microsoft.com/office/powerpoint/2019/9/main/command">
                <pc:docMk/>
                <pc:sldMk cId="160214349" sldId="407"/>
                <pc2:cmMk id="{FBD4F5C2-890B-40E5-B04B-8DDB56FF0D46}"/>
              </pc2:cmMkLst>
            </pc226:cmChg>
          </p:ext>
        </pc:extLst>
      </pc:sldChg>
      <pc:sldChg chg="addSp delSp modSp mod">
        <pc:chgData name="Nick O'Brien" userId="f7574210-d9bc-43f0-b40d-abee81750ae3" providerId="ADAL" clId="{4FD18668-39D9-4A3C-B857-9ED64B68BD1B}" dt="2025-11-10T15:59:38.507" v="124" actId="1076"/>
        <pc:sldMkLst>
          <pc:docMk/>
          <pc:sldMk cId="2052109013" sldId="413"/>
        </pc:sldMkLst>
        <pc:spChg chg="mod">
          <ac:chgData name="Nick O'Brien" userId="f7574210-d9bc-43f0-b40d-abee81750ae3" providerId="ADAL" clId="{4FD18668-39D9-4A3C-B857-9ED64B68BD1B}" dt="2025-11-10T15:59:38.507" v="124" actId="1076"/>
          <ac:spMkLst>
            <pc:docMk/>
            <pc:sldMk cId="2052109013" sldId="413"/>
            <ac:spMk id="6" creationId="{7AD420B3-A49C-CE32-116D-08B0E4542ADD}"/>
          </ac:spMkLst>
        </pc:spChg>
      </pc:sldChg>
      <pc:sldChg chg="addSp delSp modSp mod modCm">
        <pc:chgData name="Nick O'Brien" userId="f7574210-d9bc-43f0-b40d-abee81750ae3" providerId="ADAL" clId="{4FD18668-39D9-4A3C-B857-9ED64B68BD1B}" dt="2025-11-11T09:28:50.464" v="400" actId="20577"/>
        <pc:sldMkLst>
          <pc:docMk/>
          <pc:sldMk cId="727938509" sldId="415"/>
        </pc:sldMkLst>
        <pc:spChg chg="mod">
          <ac:chgData name="Nick O'Brien" userId="f7574210-d9bc-43f0-b40d-abee81750ae3" providerId="ADAL" clId="{4FD18668-39D9-4A3C-B857-9ED64B68BD1B}" dt="2025-11-11T09:28:50.464" v="400" actId="20577"/>
          <ac:spMkLst>
            <pc:docMk/>
            <pc:sldMk cId="727938509" sldId="415"/>
            <ac:spMk id="10" creationId="{FF76A21F-B581-4404-E67D-FFD6E08BABFC}"/>
          </ac:spMkLst>
        </pc:spChg>
        <pc:extLst>
          <p:ext xmlns:p="http://schemas.openxmlformats.org/presentationml/2006/main" uri="{D6D511B9-2390-475A-947B-AFAB55BFBCF1}">
            <pc226:cmChg xmlns:pc226="http://schemas.microsoft.com/office/powerpoint/2022/06/main/command" chg="mod">
              <pc226:chgData name="Nick O'Brien" userId="f7574210-d9bc-43f0-b40d-abee81750ae3" providerId="ADAL" clId="{4FD18668-39D9-4A3C-B857-9ED64B68BD1B}" dt="2025-11-11T09:28:50.464" v="400" actId="20577"/>
              <pc2:cmMkLst xmlns:pc2="http://schemas.microsoft.com/office/powerpoint/2019/9/main/command">
                <pc:docMk/>
                <pc:sldMk cId="727938509" sldId="415"/>
                <pc2:cmMk id="{93058EC8-4647-4F31-BA28-9D23E26ADCDE}"/>
              </pc2:cmMkLst>
            </pc226:cmChg>
          </p:ext>
        </pc:extLst>
      </pc:sldChg>
    </pc:docChg>
  </pc:docChgLst>
</pc:chgInfo>
</file>

<file path=ppt/comments/modernComment_190_8754791E.xml><?xml version="1.0" encoding="utf-8"?>
<p188:cmLst xmlns:a="http://schemas.openxmlformats.org/drawingml/2006/main" xmlns:r="http://schemas.openxmlformats.org/officeDocument/2006/relationships" xmlns:p188="http://schemas.microsoft.com/office/powerpoint/2018/8/main">
  <p188:cm id="{3D521556-F12D-4BA1-B0CA-E76DB5EABD4B}" authorId="{6911B069-5264-9F23-A8A6-5A1BDE082C26}" status="resolved" created="2025-11-10T15:07:09.118" complete="100000">
    <ac:deMkLst xmlns:ac="http://schemas.microsoft.com/office/drawing/2013/main/command">
      <pc:docMk xmlns:pc="http://schemas.microsoft.com/office/powerpoint/2013/main/command"/>
      <pc:sldMk xmlns:pc="http://schemas.microsoft.com/office/powerpoint/2013/main/command" cId="2270460190" sldId="400"/>
      <ac:picMk id="5" creationId="{3B39CD87-7868-98BE-9643-E4F077725F20}"/>
    </ac:deMkLst>
    <p188:replyLst>
      <p188:reply id="{540E3278-322C-4147-8277-5BF539BC09E6}" authorId="{546C91C2-62F0-2973-6C4F-F6E93067737B}" created="2025-11-10T16:23:15.400">
        <p188:txBody>
          <a:bodyPr/>
          <a:lstStyle/>
          <a:p>
            <a:r>
              <a:rPr lang="en-GB"/>
              <a:t>Amended</a:t>
            </a:r>
          </a:p>
        </p188:txBody>
      </p188:reply>
    </p188:replyLst>
    <p188:txBody>
      <a:bodyPr/>
      <a:lstStyle/>
      <a:p>
        <a:r>
          <a:rPr lang="en-GB"/>
          <a:t>I would replace with a more interesting pic - APEM logo or general marine ecology interest photo. This looks like a public service notice graphic!</a:t>
        </a:r>
      </a:p>
    </p188:txBody>
  </p188:cm>
  <p188:cm id="{14ADF181-A0AF-402C-BF6A-79DDA8FC8D89}" authorId="{6911B069-5264-9F23-A8A6-5A1BDE082C26}" status="resolved" created="2025-11-10T15:15:16.259" complete="100000">
    <ac:deMkLst xmlns:ac="http://schemas.microsoft.com/office/drawing/2013/main/command">
      <pc:docMk xmlns:pc="http://schemas.microsoft.com/office/powerpoint/2013/main/command"/>
      <pc:sldMk xmlns:pc="http://schemas.microsoft.com/office/powerpoint/2013/main/command" cId="2270460190" sldId="400"/>
      <ac:grpSpMk id="7" creationId="{62D39E27-D9A9-2F31-FA0E-EC6777036AED}"/>
    </ac:deMkLst>
    <p188:replyLst>
      <p188:reply id="{F2A0DDFE-A1CF-481C-8D18-4A38592236EA}" authorId="{546C91C2-62F0-2973-6C4F-F6E93067737B}" created="2025-11-10T16:23:19.921">
        <p188:txBody>
          <a:bodyPr/>
          <a:lstStyle/>
          <a:p>
            <a:r>
              <a:rPr lang="en-GB"/>
              <a:t>Amended</a:t>
            </a:r>
          </a:p>
        </p188:txBody>
      </p188:reply>
    </p188:replyLst>
    <p188:txBody>
      <a:bodyPr/>
      <a:lstStyle/>
      <a:p>
        <a:r>
          <a:rPr lang="en-GB"/>
          <a:t>I think this should be approved APEM logo</a:t>
        </a:r>
      </a:p>
    </p188:txBody>
  </p188:cm>
</p188:cmLst>
</file>

<file path=ppt/comments/modernComment_195_D11AA22A.xml><?xml version="1.0" encoding="utf-8"?>
<p188:cmLst xmlns:a="http://schemas.openxmlformats.org/drawingml/2006/main" xmlns:r="http://schemas.openxmlformats.org/officeDocument/2006/relationships" xmlns:p188="http://schemas.microsoft.com/office/powerpoint/2018/8/main">
  <p188:cm id="{4C808BCE-89FC-40BF-A6FF-6E4B5CB06D0C}" authorId="{6911B069-5264-9F23-A8A6-5A1BDE082C26}" status="resolved" created="2025-11-10T15:40:34.150" complete="100000">
    <ac:txMkLst xmlns:ac="http://schemas.microsoft.com/office/drawing/2013/main/command">
      <pc:docMk xmlns:pc="http://schemas.microsoft.com/office/powerpoint/2013/main/command"/>
      <pc:sldMk xmlns:pc="http://schemas.microsoft.com/office/powerpoint/2013/main/command" cId="3508183594" sldId="405"/>
      <ac:spMk id="4" creationId="{9385205A-C570-0FDA-B32C-4B92D6DDC76A}"/>
      <ac:txMk cp="440" len="54">
        <ac:context len="777" hash="2034299425"/>
      </ac:txMk>
    </ac:txMkLst>
    <p188:pos x="7219059" y="2810537"/>
    <p188:replyLst>
      <p188:reply id="{733E9DC1-BE58-4A53-BA45-2D022DF491AF}" authorId="{546C91C2-62F0-2973-6C4F-F6E93067737B}" created="2025-11-10T16:25:12.380">
        <p188:txBody>
          <a:bodyPr/>
          <a:lstStyle/>
          <a:p>
            <a:r>
              <a:rPr lang="en-GB"/>
              <a:t>In policy section</a:t>
            </a:r>
          </a:p>
        </p188:txBody>
      </p188:reply>
    </p188:replyLst>
    <p188:txBody>
      <a:bodyPr/>
      <a:lstStyle/>
      <a:p>
        <a:r>
          <a:rPr lang="en-GB"/>
          <a:t>Might want to introduce the fact that MNG is an English policy and devolved jurisdictions have / are developing there own specific polices? </a:t>
        </a:r>
      </a:p>
    </p188:txBody>
  </p188:cm>
  <p188:cm id="{347DCB44-3857-4A2B-BECD-B43D5514B2A2}" authorId="{6911B069-5264-9F23-A8A6-5A1BDE082C26}" status="resolved" created="2025-11-10T15:44:39.207" complete="100000">
    <ac:txMkLst xmlns:ac="http://schemas.microsoft.com/office/drawing/2013/main/command">
      <pc:docMk xmlns:pc="http://schemas.microsoft.com/office/powerpoint/2013/main/command"/>
      <pc:sldMk xmlns:pc="http://schemas.microsoft.com/office/powerpoint/2013/main/command" cId="3508183594" sldId="405"/>
      <ac:spMk id="4" creationId="{9385205A-C570-0FDA-B32C-4B92D6DDC76A}"/>
      <ac:txMk cp="617" len="158">
        <ac:context len="777" hash="2034299425"/>
      </ac:txMk>
    </ac:txMkLst>
    <p188:pos x="7344320" y="4463972"/>
    <p188:replyLst>
      <p188:reply id="{1FC0ABFD-76D0-481F-8A64-08347EE44733}" authorId="{546C91C2-62F0-2973-6C4F-F6E93067737B}" created="2025-11-10T16:25:05.012">
        <p188:txBody>
          <a:bodyPr/>
          <a:lstStyle/>
          <a:p>
            <a:r>
              <a:rPr lang="en-GB"/>
              <a:t>Amended</a:t>
            </a:r>
          </a:p>
        </p188:txBody>
      </p188:reply>
    </p188:replyLst>
    <p188:txBody>
      <a:bodyPr/>
      <a:lstStyle/>
      <a:p>
        <a:r>
          <a:rPr lang="en-GB"/>
          <a:t>MNG is a policy. MNG activities can be NbS - are they all NbS? I don’t know the answer, just soemthing to think about in terms of wording. Perhaps could be ‘MNG activities can be nature-based solutions where they actively restore….’</a:t>
        </a:r>
      </a:p>
    </p188:txBody>
  </p188:cm>
</p188:cmLst>
</file>

<file path=ppt/comments/modernComment_19F_2B6375CD.xml><?xml version="1.0" encoding="utf-8"?>
<p188:cmLst xmlns:a="http://schemas.openxmlformats.org/drawingml/2006/main" xmlns:r="http://schemas.openxmlformats.org/officeDocument/2006/relationships" xmlns:p188="http://schemas.microsoft.com/office/powerpoint/2018/8/main">
  <p188:cm id="{93058EC8-4647-4F31-BA28-9D23E26ADCDE}" authorId="{6911B069-5264-9F23-A8A6-5A1BDE082C26}" status="resolved" created="2025-11-11T09:26:38.435" complete="100000">
    <ac:txMkLst xmlns:ac="http://schemas.microsoft.com/office/drawing/2013/main/command">
      <pc:docMk xmlns:pc="http://schemas.microsoft.com/office/powerpoint/2013/main/command"/>
      <pc:sldMk xmlns:pc="http://schemas.microsoft.com/office/powerpoint/2013/main/command" cId="727938509" sldId="415"/>
      <ac:spMk id="10" creationId="{FF76A21F-B581-4404-E67D-FFD6E08BABFC}"/>
      <ac:txMk cp="150">
        <ac:context len="728" hash="3906419410"/>
      </ac:txMk>
    </ac:txMkLst>
    <p188:pos x="2592762" y="1444725"/>
    <p188:replyLst>
      <p188:reply id="{BDD9A656-CBB1-4CBC-A4EF-06F96B78D997}" authorId="{546C91C2-62F0-2973-6C4F-F6E93067737B}" created="2025-11-11T09:32:08.769">
        <p188:txBody>
          <a:bodyPr/>
          <a:lstStyle/>
          <a:p>
            <a:r>
              <a:rPr lang="en-GB"/>
              <a:t>agree</a:t>
            </a:r>
          </a:p>
        </p188:txBody>
      </p188:reply>
    </p188:replyLst>
    <p188:txBody>
      <a:bodyPr/>
      <a:lstStyle/>
      <a:p>
        <a:r>
          <a:rPr lang="en-GB"/>
          <a:t>Could delete this bit</a:t>
        </a:r>
      </a:p>
    </p188:txBody>
  </p188:cm>
  <p188:cm id="{5A321907-6BA1-4268-A728-192DA29C16EF}" authorId="{6911B069-5264-9F23-A8A6-5A1BDE082C26}" status="resolved" created="2025-11-11T09:29:10.638" complete="100000">
    <ac:txMkLst xmlns:ac="http://schemas.microsoft.com/office/drawing/2013/main/command">
      <pc:docMk xmlns:pc="http://schemas.microsoft.com/office/powerpoint/2013/main/command"/>
      <pc:sldMk xmlns:pc="http://schemas.microsoft.com/office/powerpoint/2013/main/command" cId="727938509" sldId="415"/>
      <ac:spMk id="10" creationId="{FF76A21F-B581-4404-E67D-FFD6E08BABFC}"/>
      <ac:txMk cp="260" len="49">
        <ac:context len="728" hash="3906419410"/>
      </ac:txMk>
    </ac:txMkLst>
    <p188:pos x="5661639" y="1995871"/>
    <p188:txBody>
      <a:bodyPr/>
      <a:lstStyle/>
      <a:p>
        <a:r>
          <a:rPr lang="en-GB"/>
          <a:t>Reworded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6A7F2-1B7E-4C73-9E24-0AAE19462F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0E9AD54-4829-4D69-ACED-B42E85AC6E6E}">
      <dgm:prSet/>
      <dgm:spPr/>
      <dgm:t>
        <a:bodyPr/>
        <a:lstStyle/>
        <a:p>
          <a:pPr>
            <a:lnSpc>
              <a:spcPct val="100000"/>
            </a:lnSpc>
          </a:pPr>
          <a:r>
            <a:rPr lang="en-GB" b="1"/>
            <a:t>Introduction – who are APEM?</a:t>
          </a:r>
          <a:endParaRPr lang="en-US" b="1"/>
        </a:p>
      </dgm:t>
    </dgm:pt>
    <dgm:pt modelId="{D6CC6BA6-7918-49B0-961E-B22AF7EC0F67}" type="parTrans" cxnId="{0274299B-8664-488A-BF4B-FE57FB0BBB44}">
      <dgm:prSet/>
      <dgm:spPr/>
      <dgm:t>
        <a:bodyPr/>
        <a:lstStyle/>
        <a:p>
          <a:endParaRPr lang="en-US"/>
        </a:p>
      </dgm:t>
    </dgm:pt>
    <dgm:pt modelId="{0399FC16-5E8B-4ECB-BBB6-3EABA2DCCAF0}" type="sibTrans" cxnId="{0274299B-8664-488A-BF4B-FE57FB0BBB44}">
      <dgm:prSet/>
      <dgm:spPr/>
      <dgm:t>
        <a:bodyPr/>
        <a:lstStyle/>
        <a:p>
          <a:endParaRPr lang="en-US"/>
        </a:p>
      </dgm:t>
    </dgm:pt>
    <dgm:pt modelId="{55A8B42B-CF21-41F0-9448-BC0239F4C782}">
      <dgm:prSet/>
      <dgm:spPr/>
      <dgm:t>
        <a:bodyPr/>
        <a:lstStyle/>
        <a:p>
          <a:pPr>
            <a:lnSpc>
              <a:spcPct val="100000"/>
            </a:lnSpc>
          </a:pPr>
          <a:r>
            <a:rPr lang="en-GB" b="1"/>
            <a:t>Examples</a:t>
          </a:r>
          <a:endParaRPr lang="en-US" b="1"/>
        </a:p>
      </dgm:t>
    </dgm:pt>
    <dgm:pt modelId="{90636332-D38C-4276-B71A-1AC8460E720B}" type="parTrans" cxnId="{0C04872E-E0CA-47AC-B23D-3D9D29E03AFB}">
      <dgm:prSet/>
      <dgm:spPr/>
      <dgm:t>
        <a:bodyPr/>
        <a:lstStyle/>
        <a:p>
          <a:endParaRPr lang="en-US"/>
        </a:p>
      </dgm:t>
    </dgm:pt>
    <dgm:pt modelId="{5286BA3E-255F-4DF3-87D5-7BA824E88090}" type="sibTrans" cxnId="{0C04872E-E0CA-47AC-B23D-3D9D29E03AFB}">
      <dgm:prSet/>
      <dgm:spPr/>
      <dgm:t>
        <a:bodyPr/>
        <a:lstStyle/>
        <a:p>
          <a:endParaRPr lang="en-US"/>
        </a:p>
      </dgm:t>
    </dgm:pt>
    <dgm:pt modelId="{03F7E777-57DA-4FE9-81BB-81D412E605CA}">
      <dgm:prSet/>
      <dgm:spPr/>
      <dgm:t>
        <a:bodyPr/>
        <a:lstStyle/>
        <a:p>
          <a:pPr>
            <a:lnSpc>
              <a:spcPct val="100000"/>
            </a:lnSpc>
          </a:pPr>
          <a:r>
            <a:rPr lang="en-GB" b="1"/>
            <a:t>Summary</a:t>
          </a:r>
          <a:endParaRPr lang="en-US" b="1"/>
        </a:p>
      </dgm:t>
    </dgm:pt>
    <dgm:pt modelId="{3305108A-B6C7-499F-86A7-CB95CD30D90C}" type="parTrans" cxnId="{E5D42E4F-9C50-4462-8417-0E829E0ECC03}">
      <dgm:prSet/>
      <dgm:spPr/>
      <dgm:t>
        <a:bodyPr/>
        <a:lstStyle/>
        <a:p>
          <a:endParaRPr lang="en-US"/>
        </a:p>
      </dgm:t>
    </dgm:pt>
    <dgm:pt modelId="{618CC037-CB37-4B68-A59F-FD2A2E24731C}" type="sibTrans" cxnId="{E5D42E4F-9C50-4462-8417-0E829E0ECC03}">
      <dgm:prSet/>
      <dgm:spPr/>
      <dgm:t>
        <a:bodyPr/>
        <a:lstStyle/>
        <a:p>
          <a:endParaRPr lang="en-US"/>
        </a:p>
      </dgm:t>
    </dgm:pt>
    <dgm:pt modelId="{0AF2E792-C217-4CF1-B286-AF52BFA1A072}">
      <dgm:prSet/>
      <dgm:spPr/>
      <dgm:t>
        <a:bodyPr/>
        <a:lstStyle/>
        <a:p>
          <a:pPr>
            <a:lnSpc>
              <a:spcPct val="100000"/>
            </a:lnSpc>
          </a:pPr>
          <a:r>
            <a:rPr lang="en-US" b="1" dirty="0"/>
            <a:t>Marine Net Gain and importance</a:t>
          </a:r>
        </a:p>
      </dgm:t>
    </dgm:pt>
    <dgm:pt modelId="{F3E73C70-2F5E-4335-A022-D3F3D0CFD001}" type="parTrans" cxnId="{887A344D-9376-4194-864D-9279F54CCA6B}">
      <dgm:prSet/>
      <dgm:spPr/>
      <dgm:t>
        <a:bodyPr/>
        <a:lstStyle/>
        <a:p>
          <a:endParaRPr lang="en-GB"/>
        </a:p>
      </dgm:t>
    </dgm:pt>
    <dgm:pt modelId="{CD047508-635B-4E54-AC59-7A7F2DFA9BBA}" type="sibTrans" cxnId="{887A344D-9376-4194-864D-9279F54CCA6B}">
      <dgm:prSet/>
      <dgm:spPr/>
      <dgm:t>
        <a:bodyPr/>
        <a:lstStyle/>
        <a:p>
          <a:endParaRPr lang="en-GB"/>
        </a:p>
      </dgm:t>
    </dgm:pt>
    <dgm:pt modelId="{7C3CFC89-3647-4F88-ABE7-4E27122A7108}">
      <dgm:prSet/>
      <dgm:spPr/>
      <dgm:t>
        <a:bodyPr/>
        <a:lstStyle/>
        <a:p>
          <a:pPr>
            <a:lnSpc>
              <a:spcPct val="100000"/>
            </a:lnSpc>
          </a:pPr>
          <a:r>
            <a:rPr lang="en-US" b="1"/>
            <a:t>Current Status of MNG</a:t>
          </a:r>
        </a:p>
      </dgm:t>
    </dgm:pt>
    <dgm:pt modelId="{1607B5C8-2D9D-4CE5-B18E-7AB902651AF0}" type="parTrans" cxnId="{01EA0F2D-9908-4FB6-ADF3-6CF634230798}">
      <dgm:prSet/>
      <dgm:spPr/>
      <dgm:t>
        <a:bodyPr/>
        <a:lstStyle/>
        <a:p>
          <a:endParaRPr lang="en-GB"/>
        </a:p>
      </dgm:t>
    </dgm:pt>
    <dgm:pt modelId="{FEDF5F1E-F394-4CC3-A009-36D5A195B9EC}" type="sibTrans" cxnId="{01EA0F2D-9908-4FB6-ADF3-6CF634230798}">
      <dgm:prSet/>
      <dgm:spPr/>
      <dgm:t>
        <a:bodyPr/>
        <a:lstStyle/>
        <a:p>
          <a:endParaRPr lang="en-GB"/>
        </a:p>
      </dgm:t>
    </dgm:pt>
    <dgm:pt modelId="{842737E6-9F3C-455D-B852-AB2E4F82976C}">
      <dgm:prSet/>
      <dgm:spPr/>
      <dgm:t>
        <a:bodyPr/>
        <a:lstStyle/>
        <a:p>
          <a:pPr>
            <a:lnSpc>
              <a:spcPct val="100000"/>
            </a:lnSpc>
          </a:pPr>
          <a:r>
            <a:rPr lang="en-US" b="1" dirty="0"/>
            <a:t>MNG vs compensation</a:t>
          </a:r>
        </a:p>
      </dgm:t>
    </dgm:pt>
    <dgm:pt modelId="{AABD6FF1-1CDB-481D-B91D-EEB7C6FAD8DA}" type="parTrans" cxnId="{5A104AFE-9ACB-4C09-B981-A3EE59E01611}">
      <dgm:prSet/>
      <dgm:spPr/>
      <dgm:t>
        <a:bodyPr/>
        <a:lstStyle/>
        <a:p>
          <a:endParaRPr lang="en-GB"/>
        </a:p>
      </dgm:t>
    </dgm:pt>
    <dgm:pt modelId="{36B51C72-60F4-4B61-93DF-54EFE1CF1462}" type="sibTrans" cxnId="{5A104AFE-9ACB-4C09-B981-A3EE59E01611}">
      <dgm:prSet/>
      <dgm:spPr/>
      <dgm:t>
        <a:bodyPr/>
        <a:lstStyle/>
        <a:p>
          <a:endParaRPr lang="en-GB"/>
        </a:p>
      </dgm:t>
    </dgm:pt>
    <dgm:pt modelId="{AD6C9A17-46C0-4308-BCA1-811B707AB8F0}">
      <dgm:prSet/>
      <dgm:spPr/>
      <dgm:t>
        <a:bodyPr/>
        <a:lstStyle/>
        <a:p>
          <a:pPr>
            <a:lnSpc>
              <a:spcPct val="100000"/>
            </a:lnSpc>
          </a:pPr>
          <a:r>
            <a:rPr lang="en-US" b="1"/>
            <a:t>Challenges of MNG </a:t>
          </a:r>
        </a:p>
      </dgm:t>
    </dgm:pt>
    <dgm:pt modelId="{14FA6AC5-3B82-42EA-8376-8BBC1E6FF01E}" type="parTrans" cxnId="{41D439CB-F354-4AA0-99CC-161E5B273303}">
      <dgm:prSet/>
      <dgm:spPr/>
      <dgm:t>
        <a:bodyPr/>
        <a:lstStyle/>
        <a:p>
          <a:endParaRPr lang="en-GB"/>
        </a:p>
      </dgm:t>
    </dgm:pt>
    <dgm:pt modelId="{4B5D6352-AF20-4F71-8510-8F8E5475C045}" type="sibTrans" cxnId="{41D439CB-F354-4AA0-99CC-161E5B273303}">
      <dgm:prSet/>
      <dgm:spPr/>
      <dgm:t>
        <a:bodyPr/>
        <a:lstStyle/>
        <a:p>
          <a:endParaRPr lang="en-GB"/>
        </a:p>
      </dgm:t>
    </dgm:pt>
    <dgm:pt modelId="{1552A2F0-95B2-46D4-AC52-F7DDD3D1DB0A}">
      <dgm:prSet phldr="0"/>
      <dgm:spPr/>
      <dgm:t>
        <a:bodyPr/>
        <a:lstStyle/>
        <a:p>
          <a:pPr>
            <a:lnSpc>
              <a:spcPct val="100000"/>
            </a:lnSpc>
          </a:pPr>
          <a:r>
            <a:rPr lang="en-US" sz="1100" b="1">
              <a:latin typeface="Calibri"/>
              <a:ea typeface="Calibri"/>
              <a:cs typeface="Calibri"/>
            </a:rPr>
            <a:t>Policies</a:t>
          </a:r>
          <a:endParaRPr lang="en-US" b="1">
            <a:latin typeface="Calibri Light" panose="020F0302020204030204"/>
          </a:endParaRPr>
        </a:p>
      </dgm:t>
    </dgm:pt>
    <dgm:pt modelId="{A7D7AB8E-8E4F-4BE4-B256-25BA08ACD471}" type="parTrans" cxnId="{C25E6CCA-D989-42F3-9725-30D9174BBAB3}">
      <dgm:prSet/>
      <dgm:spPr/>
      <dgm:t>
        <a:bodyPr/>
        <a:lstStyle/>
        <a:p>
          <a:endParaRPr lang="en-GB"/>
        </a:p>
      </dgm:t>
    </dgm:pt>
    <dgm:pt modelId="{26F8A8E8-30C2-43A1-A56B-285C5A439C40}" type="sibTrans" cxnId="{C25E6CCA-D989-42F3-9725-30D9174BBAB3}">
      <dgm:prSet/>
      <dgm:spPr/>
      <dgm:t>
        <a:bodyPr/>
        <a:lstStyle/>
        <a:p>
          <a:endParaRPr lang="en-GB"/>
        </a:p>
      </dgm:t>
    </dgm:pt>
    <dgm:pt modelId="{D9D1E622-5775-4A9B-A0A2-79437207F913}" type="pres">
      <dgm:prSet presAssocID="{4486A7F2-1B7E-4C73-9E24-0AAE19462F31}" presName="vert0" presStyleCnt="0">
        <dgm:presLayoutVars>
          <dgm:dir/>
          <dgm:animOne val="branch"/>
          <dgm:animLvl val="lvl"/>
        </dgm:presLayoutVars>
      </dgm:prSet>
      <dgm:spPr/>
    </dgm:pt>
    <dgm:pt modelId="{59E5A9CA-AB49-40F6-AF32-0F7490D1C273}" type="pres">
      <dgm:prSet presAssocID="{70E9AD54-4829-4D69-ACED-B42E85AC6E6E}" presName="thickLine" presStyleLbl="alignNode1" presStyleIdx="0" presStyleCnt="8"/>
      <dgm:spPr/>
    </dgm:pt>
    <dgm:pt modelId="{15216090-8ADD-4CE9-B4E0-74516D2813F1}" type="pres">
      <dgm:prSet presAssocID="{70E9AD54-4829-4D69-ACED-B42E85AC6E6E}" presName="horz1" presStyleCnt="0"/>
      <dgm:spPr/>
    </dgm:pt>
    <dgm:pt modelId="{7DD5E05D-B318-404F-BE8F-C260984B6FD8}" type="pres">
      <dgm:prSet presAssocID="{70E9AD54-4829-4D69-ACED-B42E85AC6E6E}" presName="tx1" presStyleLbl="revTx" presStyleIdx="0" presStyleCnt="8"/>
      <dgm:spPr/>
    </dgm:pt>
    <dgm:pt modelId="{B311F2A2-4956-47B2-A344-D58AB631A664}" type="pres">
      <dgm:prSet presAssocID="{70E9AD54-4829-4D69-ACED-B42E85AC6E6E}" presName="vert1" presStyleCnt="0"/>
      <dgm:spPr/>
    </dgm:pt>
    <dgm:pt modelId="{6144DFAA-4459-4A06-88EF-6AFB722AABBF}" type="pres">
      <dgm:prSet presAssocID="{0AF2E792-C217-4CF1-B286-AF52BFA1A072}" presName="thickLine" presStyleLbl="alignNode1" presStyleIdx="1" presStyleCnt="8"/>
      <dgm:spPr/>
    </dgm:pt>
    <dgm:pt modelId="{13214947-A668-4CAA-8E8D-B7FB39FD082D}" type="pres">
      <dgm:prSet presAssocID="{0AF2E792-C217-4CF1-B286-AF52BFA1A072}" presName="horz1" presStyleCnt="0"/>
      <dgm:spPr/>
    </dgm:pt>
    <dgm:pt modelId="{F9CC801C-604A-44E9-A749-337F97E32958}" type="pres">
      <dgm:prSet presAssocID="{0AF2E792-C217-4CF1-B286-AF52BFA1A072}" presName="tx1" presStyleLbl="revTx" presStyleIdx="1" presStyleCnt="8"/>
      <dgm:spPr/>
    </dgm:pt>
    <dgm:pt modelId="{13B2A5BA-23A3-4324-BAF5-76E98B036363}" type="pres">
      <dgm:prSet presAssocID="{0AF2E792-C217-4CF1-B286-AF52BFA1A072}" presName="vert1" presStyleCnt="0"/>
      <dgm:spPr/>
    </dgm:pt>
    <dgm:pt modelId="{C4453805-F8C6-43C5-88F8-CAAB5204E71F}" type="pres">
      <dgm:prSet presAssocID="{7C3CFC89-3647-4F88-ABE7-4E27122A7108}" presName="thickLine" presStyleLbl="alignNode1" presStyleIdx="2" presStyleCnt="8"/>
      <dgm:spPr/>
    </dgm:pt>
    <dgm:pt modelId="{D748CAF9-8AC3-4619-8FB0-C56E0E82D11F}" type="pres">
      <dgm:prSet presAssocID="{7C3CFC89-3647-4F88-ABE7-4E27122A7108}" presName="horz1" presStyleCnt="0"/>
      <dgm:spPr/>
    </dgm:pt>
    <dgm:pt modelId="{DDAC2380-D3B3-4C69-B986-20754449DDE4}" type="pres">
      <dgm:prSet presAssocID="{7C3CFC89-3647-4F88-ABE7-4E27122A7108}" presName="tx1" presStyleLbl="revTx" presStyleIdx="2" presStyleCnt="8"/>
      <dgm:spPr/>
    </dgm:pt>
    <dgm:pt modelId="{DBC6CBB1-01CE-40A9-B041-5F1BD2CC006D}" type="pres">
      <dgm:prSet presAssocID="{7C3CFC89-3647-4F88-ABE7-4E27122A7108}" presName="vert1" presStyleCnt="0"/>
      <dgm:spPr/>
    </dgm:pt>
    <dgm:pt modelId="{9B978FC5-1B3A-41C3-84B8-DA38F8601407}" type="pres">
      <dgm:prSet presAssocID="{1552A2F0-95B2-46D4-AC52-F7DDD3D1DB0A}" presName="thickLine" presStyleLbl="alignNode1" presStyleIdx="3" presStyleCnt="8"/>
      <dgm:spPr/>
    </dgm:pt>
    <dgm:pt modelId="{239F1042-A520-498E-B2AF-93F13CA66579}" type="pres">
      <dgm:prSet presAssocID="{1552A2F0-95B2-46D4-AC52-F7DDD3D1DB0A}" presName="horz1" presStyleCnt="0"/>
      <dgm:spPr/>
    </dgm:pt>
    <dgm:pt modelId="{1C024246-EF8A-43E5-ABAF-7D6418116778}" type="pres">
      <dgm:prSet presAssocID="{1552A2F0-95B2-46D4-AC52-F7DDD3D1DB0A}" presName="tx1" presStyleLbl="revTx" presStyleIdx="3" presStyleCnt="8"/>
      <dgm:spPr/>
    </dgm:pt>
    <dgm:pt modelId="{18BB4921-8383-446A-9F56-1D19F4466BAA}" type="pres">
      <dgm:prSet presAssocID="{1552A2F0-95B2-46D4-AC52-F7DDD3D1DB0A}" presName="vert1" presStyleCnt="0"/>
      <dgm:spPr/>
    </dgm:pt>
    <dgm:pt modelId="{6C395B7D-1EE9-4AAC-890D-40BDDB0869A4}" type="pres">
      <dgm:prSet presAssocID="{842737E6-9F3C-455D-B852-AB2E4F82976C}" presName="thickLine" presStyleLbl="alignNode1" presStyleIdx="4" presStyleCnt="8"/>
      <dgm:spPr/>
    </dgm:pt>
    <dgm:pt modelId="{1A8CA354-7D2A-4166-875C-B698061FECBB}" type="pres">
      <dgm:prSet presAssocID="{842737E6-9F3C-455D-B852-AB2E4F82976C}" presName="horz1" presStyleCnt="0"/>
      <dgm:spPr/>
    </dgm:pt>
    <dgm:pt modelId="{00D5263B-2C2C-4453-B61C-8422C6AE67EC}" type="pres">
      <dgm:prSet presAssocID="{842737E6-9F3C-455D-B852-AB2E4F82976C}" presName="tx1" presStyleLbl="revTx" presStyleIdx="4" presStyleCnt="8"/>
      <dgm:spPr/>
    </dgm:pt>
    <dgm:pt modelId="{19CE52BE-718D-4347-9962-126BF317F81C}" type="pres">
      <dgm:prSet presAssocID="{842737E6-9F3C-455D-B852-AB2E4F82976C}" presName="vert1" presStyleCnt="0"/>
      <dgm:spPr/>
    </dgm:pt>
    <dgm:pt modelId="{F2487ABD-87E8-4A5A-B42A-BE0FA6A8985E}" type="pres">
      <dgm:prSet presAssocID="{AD6C9A17-46C0-4308-BCA1-811B707AB8F0}" presName="thickLine" presStyleLbl="alignNode1" presStyleIdx="5" presStyleCnt="8"/>
      <dgm:spPr/>
    </dgm:pt>
    <dgm:pt modelId="{0169FBF6-241C-4265-8E9F-F71C9C68CBA3}" type="pres">
      <dgm:prSet presAssocID="{AD6C9A17-46C0-4308-BCA1-811B707AB8F0}" presName="horz1" presStyleCnt="0"/>
      <dgm:spPr/>
    </dgm:pt>
    <dgm:pt modelId="{D5256E60-DA2D-4F78-B2BE-24126814E306}" type="pres">
      <dgm:prSet presAssocID="{AD6C9A17-46C0-4308-BCA1-811B707AB8F0}" presName="tx1" presStyleLbl="revTx" presStyleIdx="5" presStyleCnt="8"/>
      <dgm:spPr/>
    </dgm:pt>
    <dgm:pt modelId="{FF992942-D640-4A6E-B270-264DA81DEA80}" type="pres">
      <dgm:prSet presAssocID="{AD6C9A17-46C0-4308-BCA1-811B707AB8F0}" presName="vert1" presStyleCnt="0"/>
      <dgm:spPr/>
    </dgm:pt>
    <dgm:pt modelId="{715486C2-3983-4CD5-B78C-029CC6F54433}" type="pres">
      <dgm:prSet presAssocID="{55A8B42B-CF21-41F0-9448-BC0239F4C782}" presName="thickLine" presStyleLbl="alignNode1" presStyleIdx="6" presStyleCnt="8"/>
      <dgm:spPr/>
    </dgm:pt>
    <dgm:pt modelId="{1907A8AA-9735-4118-BCFF-28EA14B42AB6}" type="pres">
      <dgm:prSet presAssocID="{55A8B42B-CF21-41F0-9448-BC0239F4C782}" presName="horz1" presStyleCnt="0"/>
      <dgm:spPr/>
    </dgm:pt>
    <dgm:pt modelId="{B3D78137-069C-42F5-8053-E71F7044C1D4}" type="pres">
      <dgm:prSet presAssocID="{55A8B42B-CF21-41F0-9448-BC0239F4C782}" presName="tx1" presStyleLbl="revTx" presStyleIdx="6" presStyleCnt="8"/>
      <dgm:spPr/>
    </dgm:pt>
    <dgm:pt modelId="{C16C12A2-E47D-493A-B9D6-BF58A578ABEB}" type="pres">
      <dgm:prSet presAssocID="{55A8B42B-CF21-41F0-9448-BC0239F4C782}" presName="vert1" presStyleCnt="0"/>
      <dgm:spPr/>
    </dgm:pt>
    <dgm:pt modelId="{88060BC6-3306-4185-9729-9A369CC2F49B}" type="pres">
      <dgm:prSet presAssocID="{03F7E777-57DA-4FE9-81BB-81D412E605CA}" presName="thickLine" presStyleLbl="alignNode1" presStyleIdx="7" presStyleCnt="8"/>
      <dgm:spPr/>
    </dgm:pt>
    <dgm:pt modelId="{CCF8D9BF-A527-404B-A612-54234B0EB32A}" type="pres">
      <dgm:prSet presAssocID="{03F7E777-57DA-4FE9-81BB-81D412E605CA}" presName="horz1" presStyleCnt="0"/>
      <dgm:spPr/>
    </dgm:pt>
    <dgm:pt modelId="{87675D6A-E11A-4FF6-9166-E221496FD77F}" type="pres">
      <dgm:prSet presAssocID="{03F7E777-57DA-4FE9-81BB-81D412E605CA}" presName="tx1" presStyleLbl="revTx" presStyleIdx="7" presStyleCnt="8"/>
      <dgm:spPr/>
    </dgm:pt>
    <dgm:pt modelId="{F02431EB-8F0B-4B82-B907-7E032A441A98}" type="pres">
      <dgm:prSet presAssocID="{03F7E777-57DA-4FE9-81BB-81D412E605CA}" presName="vert1" presStyleCnt="0"/>
      <dgm:spPr/>
    </dgm:pt>
  </dgm:ptLst>
  <dgm:cxnLst>
    <dgm:cxn modelId="{B007A414-5195-4EAC-95C7-132ACBA34A89}" type="presOf" srcId="{03F7E777-57DA-4FE9-81BB-81D412E605CA}" destId="{87675D6A-E11A-4FF6-9166-E221496FD77F}" srcOrd="0" destOrd="0" presId="urn:microsoft.com/office/officeart/2008/layout/LinedList"/>
    <dgm:cxn modelId="{01EA0F2D-9908-4FB6-ADF3-6CF634230798}" srcId="{4486A7F2-1B7E-4C73-9E24-0AAE19462F31}" destId="{7C3CFC89-3647-4F88-ABE7-4E27122A7108}" srcOrd="2" destOrd="0" parTransId="{1607B5C8-2D9D-4CE5-B18E-7AB902651AF0}" sibTransId="{FEDF5F1E-F394-4CC3-A009-36D5A195B9EC}"/>
    <dgm:cxn modelId="{0C04872E-E0CA-47AC-B23D-3D9D29E03AFB}" srcId="{4486A7F2-1B7E-4C73-9E24-0AAE19462F31}" destId="{55A8B42B-CF21-41F0-9448-BC0239F4C782}" srcOrd="6" destOrd="0" parTransId="{90636332-D38C-4276-B71A-1AC8460E720B}" sibTransId="{5286BA3E-255F-4DF3-87D5-7BA824E88090}"/>
    <dgm:cxn modelId="{6420293F-84D8-44E7-861A-4AC046EA30DC}" type="presOf" srcId="{0AF2E792-C217-4CF1-B286-AF52BFA1A072}" destId="{F9CC801C-604A-44E9-A749-337F97E32958}" srcOrd="0" destOrd="0" presId="urn:microsoft.com/office/officeart/2008/layout/LinedList"/>
    <dgm:cxn modelId="{B5EAB64A-7881-4905-897F-BB93B2D187EC}" type="presOf" srcId="{55A8B42B-CF21-41F0-9448-BC0239F4C782}" destId="{B3D78137-069C-42F5-8053-E71F7044C1D4}" srcOrd="0" destOrd="0" presId="urn:microsoft.com/office/officeart/2008/layout/LinedList"/>
    <dgm:cxn modelId="{8489C96C-02CF-4012-875E-A5CF39AA239D}" type="presOf" srcId="{7C3CFC89-3647-4F88-ABE7-4E27122A7108}" destId="{DDAC2380-D3B3-4C69-B986-20754449DDE4}" srcOrd="0" destOrd="0" presId="urn:microsoft.com/office/officeart/2008/layout/LinedList"/>
    <dgm:cxn modelId="{887A344D-9376-4194-864D-9279F54CCA6B}" srcId="{4486A7F2-1B7E-4C73-9E24-0AAE19462F31}" destId="{0AF2E792-C217-4CF1-B286-AF52BFA1A072}" srcOrd="1" destOrd="0" parTransId="{F3E73C70-2F5E-4335-A022-D3F3D0CFD001}" sibTransId="{CD047508-635B-4E54-AC59-7A7F2DFA9BBA}"/>
    <dgm:cxn modelId="{E5D42E4F-9C50-4462-8417-0E829E0ECC03}" srcId="{4486A7F2-1B7E-4C73-9E24-0AAE19462F31}" destId="{03F7E777-57DA-4FE9-81BB-81D412E605CA}" srcOrd="7" destOrd="0" parTransId="{3305108A-B6C7-499F-86A7-CB95CD30D90C}" sibTransId="{618CC037-CB37-4B68-A59F-FD2A2E24731C}"/>
    <dgm:cxn modelId="{5D355E7B-2E2F-4729-B1A2-2A3C587D9E7C}" type="presOf" srcId="{842737E6-9F3C-455D-B852-AB2E4F82976C}" destId="{00D5263B-2C2C-4453-B61C-8422C6AE67EC}" srcOrd="0" destOrd="0" presId="urn:microsoft.com/office/officeart/2008/layout/LinedList"/>
    <dgm:cxn modelId="{9B910D8F-2357-4A93-9159-41FC38A5D95E}" type="presOf" srcId="{AD6C9A17-46C0-4308-BCA1-811B707AB8F0}" destId="{D5256E60-DA2D-4F78-B2BE-24126814E306}" srcOrd="0" destOrd="0" presId="urn:microsoft.com/office/officeart/2008/layout/LinedList"/>
    <dgm:cxn modelId="{0274299B-8664-488A-BF4B-FE57FB0BBB44}" srcId="{4486A7F2-1B7E-4C73-9E24-0AAE19462F31}" destId="{70E9AD54-4829-4D69-ACED-B42E85AC6E6E}" srcOrd="0" destOrd="0" parTransId="{D6CC6BA6-7918-49B0-961E-B22AF7EC0F67}" sibTransId="{0399FC16-5E8B-4ECB-BBB6-3EABA2DCCAF0}"/>
    <dgm:cxn modelId="{FDD7A4A3-CF39-4813-96AF-27B6D9F67438}" type="presOf" srcId="{1552A2F0-95B2-46D4-AC52-F7DDD3D1DB0A}" destId="{1C024246-EF8A-43E5-ABAF-7D6418116778}" srcOrd="0" destOrd="0" presId="urn:microsoft.com/office/officeart/2008/layout/LinedList"/>
    <dgm:cxn modelId="{C25E6CCA-D989-42F3-9725-30D9174BBAB3}" srcId="{4486A7F2-1B7E-4C73-9E24-0AAE19462F31}" destId="{1552A2F0-95B2-46D4-AC52-F7DDD3D1DB0A}" srcOrd="3" destOrd="0" parTransId="{A7D7AB8E-8E4F-4BE4-B256-25BA08ACD471}" sibTransId="{26F8A8E8-30C2-43A1-A56B-285C5A439C40}"/>
    <dgm:cxn modelId="{41D439CB-F354-4AA0-99CC-161E5B273303}" srcId="{4486A7F2-1B7E-4C73-9E24-0AAE19462F31}" destId="{AD6C9A17-46C0-4308-BCA1-811B707AB8F0}" srcOrd="5" destOrd="0" parTransId="{14FA6AC5-3B82-42EA-8376-8BBC1E6FF01E}" sibTransId="{4B5D6352-AF20-4F71-8510-8F8E5475C045}"/>
    <dgm:cxn modelId="{D7EC47D8-50FA-4CA2-8E8A-A9D441FB74DF}" type="presOf" srcId="{70E9AD54-4829-4D69-ACED-B42E85AC6E6E}" destId="{7DD5E05D-B318-404F-BE8F-C260984B6FD8}" srcOrd="0" destOrd="0" presId="urn:microsoft.com/office/officeart/2008/layout/LinedList"/>
    <dgm:cxn modelId="{D09DD8F0-EC37-4E1C-95A8-BD17A9424B49}" type="presOf" srcId="{4486A7F2-1B7E-4C73-9E24-0AAE19462F31}" destId="{D9D1E622-5775-4A9B-A0A2-79437207F913}" srcOrd="0" destOrd="0" presId="urn:microsoft.com/office/officeart/2008/layout/LinedList"/>
    <dgm:cxn modelId="{5A104AFE-9ACB-4C09-B981-A3EE59E01611}" srcId="{4486A7F2-1B7E-4C73-9E24-0AAE19462F31}" destId="{842737E6-9F3C-455D-B852-AB2E4F82976C}" srcOrd="4" destOrd="0" parTransId="{AABD6FF1-1CDB-481D-B91D-EEB7C6FAD8DA}" sibTransId="{36B51C72-60F4-4B61-93DF-54EFE1CF1462}"/>
    <dgm:cxn modelId="{C61DCC73-AA72-448C-BDB9-E4E08A9F7AAB}" type="presParOf" srcId="{D9D1E622-5775-4A9B-A0A2-79437207F913}" destId="{59E5A9CA-AB49-40F6-AF32-0F7490D1C273}" srcOrd="0" destOrd="0" presId="urn:microsoft.com/office/officeart/2008/layout/LinedList"/>
    <dgm:cxn modelId="{1FCE03D5-5F1B-428A-9DB0-5A1472229A00}" type="presParOf" srcId="{D9D1E622-5775-4A9B-A0A2-79437207F913}" destId="{15216090-8ADD-4CE9-B4E0-74516D2813F1}" srcOrd="1" destOrd="0" presId="urn:microsoft.com/office/officeart/2008/layout/LinedList"/>
    <dgm:cxn modelId="{43F81064-72D8-4308-BA8E-355EB662FFCD}" type="presParOf" srcId="{15216090-8ADD-4CE9-B4E0-74516D2813F1}" destId="{7DD5E05D-B318-404F-BE8F-C260984B6FD8}" srcOrd="0" destOrd="0" presId="urn:microsoft.com/office/officeart/2008/layout/LinedList"/>
    <dgm:cxn modelId="{AC531E40-9835-4157-B00C-24F26205DBCF}" type="presParOf" srcId="{15216090-8ADD-4CE9-B4E0-74516D2813F1}" destId="{B311F2A2-4956-47B2-A344-D58AB631A664}" srcOrd="1" destOrd="0" presId="urn:microsoft.com/office/officeart/2008/layout/LinedList"/>
    <dgm:cxn modelId="{10DBC014-D7E5-412D-BF13-4319515E1092}" type="presParOf" srcId="{D9D1E622-5775-4A9B-A0A2-79437207F913}" destId="{6144DFAA-4459-4A06-88EF-6AFB722AABBF}" srcOrd="2" destOrd="0" presId="urn:microsoft.com/office/officeart/2008/layout/LinedList"/>
    <dgm:cxn modelId="{180A275E-2665-4A82-B6AA-32837AE6C54A}" type="presParOf" srcId="{D9D1E622-5775-4A9B-A0A2-79437207F913}" destId="{13214947-A668-4CAA-8E8D-B7FB39FD082D}" srcOrd="3" destOrd="0" presId="urn:microsoft.com/office/officeart/2008/layout/LinedList"/>
    <dgm:cxn modelId="{AD107935-641E-419E-B3FF-D1D3543CF097}" type="presParOf" srcId="{13214947-A668-4CAA-8E8D-B7FB39FD082D}" destId="{F9CC801C-604A-44E9-A749-337F97E32958}" srcOrd="0" destOrd="0" presId="urn:microsoft.com/office/officeart/2008/layout/LinedList"/>
    <dgm:cxn modelId="{B8B7417F-466E-43F3-B3B9-8AAB0D35E482}" type="presParOf" srcId="{13214947-A668-4CAA-8E8D-B7FB39FD082D}" destId="{13B2A5BA-23A3-4324-BAF5-76E98B036363}" srcOrd="1" destOrd="0" presId="urn:microsoft.com/office/officeart/2008/layout/LinedList"/>
    <dgm:cxn modelId="{7070822C-DF32-4757-8216-697826EF73AD}" type="presParOf" srcId="{D9D1E622-5775-4A9B-A0A2-79437207F913}" destId="{C4453805-F8C6-43C5-88F8-CAAB5204E71F}" srcOrd="4" destOrd="0" presId="urn:microsoft.com/office/officeart/2008/layout/LinedList"/>
    <dgm:cxn modelId="{955FF68A-BA91-4C08-88AF-41EB69D211A6}" type="presParOf" srcId="{D9D1E622-5775-4A9B-A0A2-79437207F913}" destId="{D748CAF9-8AC3-4619-8FB0-C56E0E82D11F}" srcOrd="5" destOrd="0" presId="urn:microsoft.com/office/officeart/2008/layout/LinedList"/>
    <dgm:cxn modelId="{7D64AF5D-1E83-40FD-82DB-524DDB6970F8}" type="presParOf" srcId="{D748CAF9-8AC3-4619-8FB0-C56E0E82D11F}" destId="{DDAC2380-D3B3-4C69-B986-20754449DDE4}" srcOrd="0" destOrd="0" presId="urn:microsoft.com/office/officeart/2008/layout/LinedList"/>
    <dgm:cxn modelId="{783A1B9C-00ED-46FB-9328-A6E7C8DEA633}" type="presParOf" srcId="{D748CAF9-8AC3-4619-8FB0-C56E0E82D11F}" destId="{DBC6CBB1-01CE-40A9-B041-5F1BD2CC006D}" srcOrd="1" destOrd="0" presId="urn:microsoft.com/office/officeart/2008/layout/LinedList"/>
    <dgm:cxn modelId="{124FFA9E-CDE1-4C4A-9710-CCB40A2775A4}" type="presParOf" srcId="{D9D1E622-5775-4A9B-A0A2-79437207F913}" destId="{9B978FC5-1B3A-41C3-84B8-DA38F8601407}" srcOrd="6" destOrd="0" presId="urn:microsoft.com/office/officeart/2008/layout/LinedList"/>
    <dgm:cxn modelId="{9CF2F328-6CD5-4FDD-9BEC-353B30ACE3B7}" type="presParOf" srcId="{D9D1E622-5775-4A9B-A0A2-79437207F913}" destId="{239F1042-A520-498E-B2AF-93F13CA66579}" srcOrd="7" destOrd="0" presId="urn:microsoft.com/office/officeart/2008/layout/LinedList"/>
    <dgm:cxn modelId="{43ACFA58-D443-442D-8232-F88B7BC5387F}" type="presParOf" srcId="{239F1042-A520-498E-B2AF-93F13CA66579}" destId="{1C024246-EF8A-43E5-ABAF-7D6418116778}" srcOrd="0" destOrd="0" presId="urn:microsoft.com/office/officeart/2008/layout/LinedList"/>
    <dgm:cxn modelId="{903D0C0D-AEE8-4B10-8B90-8A9FAE82905E}" type="presParOf" srcId="{239F1042-A520-498E-B2AF-93F13CA66579}" destId="{18BB4921-8383-446A-9F56-1D19F4466BAA}" srcOrd="1" destOrd="0" presId="urn:microsoft.com/office/officeart/2008/layout/LinedList"/>
    <dgm:cxn modelId="{3AE2D555-FA96-409D-9E57-4389BA5543FB}" type="presParOf" srcId="{D9D1E622-5775-4A9B-A0A2-79437207F913}" destId="{6C395B7D-1EE9-4AAC-890D-40BDDB0869A4}" srcOrd="8" destOrd="0" presId="urn:microsoft.com/office/officeart/2008/layout/LinedList"/>
    <dgm:cxn modelId="{D8971274-7829-4D0C-B889-237465385AC9}" type="presParOf" srcId="{D9D1E622-5775-4A9B-A0A2-79437207F913}" destId="{1A8CA354-7D2A-4166-875C-B698061FECBB}" srcOrd="9" destOrd="0" presId="urn:microsoft.com/office/officeart/2008/layout/LinedList"/>
    <dgm:cxn modelId="{5D762DCB-7AC6-4549-8667-11D9F1EBC00F}" type="presParOf" srcId="{1A8CA354-7D2A-4166-875C-B698061FECBB}" destId="{00D5263B-2C2C-4453-B61C-8422C6AE67EC}" srcOrd="0" destOrd="0" presId="urn:microsoft.com/office/officeart/2008/layout/LinedList"/>
    <dgm:cxn modelId="{15E32CFA-1E85-402F-BEA3-10F65C638DFF}" type="presParOf" srcId="{1A8CA354-7D2A-4166-875C-B698061FECBB}" destId="{19CE52BE-718D-4347-9962-126BF317F81C}" srcOrd="1" destOrd="0" presId="urn:microsoft.com/office/officeart/2008/layout/LinedList"/>
    <dgm:cxn modelId="{1E2E147C-2BAE-4532-A1DD-EB7724142DCF}" type="presParOf" srcId="{D9D1E622-5775-4A9B-A0A2-79437207F913}" destId="{F2487ABD-87E8-4A5A-B42A-BE0FA6A8985E}" srcOrd="10" destOrd="0" presId="urn:microsoft.com/office/officeart/2008/layout/LinedList"/>
    <dgm:cxn modelId="{845A53F7-9C13-4F50-92D9-471BDD1591AF}" type="presParOf" srcId="{D9D1E622-5775-4A9B-A0A2-79437207F913}" destId="{0169FBF6-241C-4265-8E9F-F71C9C68CBA3}" srcOrd="11" destOrd="0" presId="urn:microsoft.com/office/officeart/2008/layout/LinedList"/>
    <dgm:cxn modelId="{5BE6299B-9BF8-4180-AFB6-5111491FE00A}" type="presParOf" srcId="{0169FBF6-241C-4265-8E9F-F71C9C68CBA3}" destId="{D5256E60-DA2D-4F78-B2BE-24126814E306}" srcOrd="0" destOrd="0" presId="urn:microsoft.com/office/officeart/2008/layout/LinedList"/>
    <dgm:cxn modelId="{31873397-BFDF-4837-B19A-D6F007F648C0}" type="presParOf" srcId="{0169FBF6-241C-4265-8E9F-F71C9C68CBA3}" destId="{FF992942-D640-4A6E-B270-264DA81DEA80}" srcOrd="1" destOrd="0" presId="urn:microsoft.com/office/officeart/2008/layout/LinedList"/>
    <dgm:cxn modelId="{DF193016-5F86-4D71-B51A-AF123A586BBC}" type="presParOf" srcId="{D9D1E622-5775-4A9B-A0A2-79437207F913}" destId="{715486C2-3983-4CD5-B78C-029CC6F54433}" srcOrd="12" destOrd="0" presId="urn:microsoft.com/office/officeart/2008/layout/LinedList"/>
    <dgm:cxn modelId="{87667BAB-0797-4BE9-8ABA-8942D18A07C1}" type="presParOf" srcId="{D9D1E622-5775-4A9B-A0A2-79437207F913}" destId="{1907A8AA-9735-4118-BCFF-28EA14B42AB6}" srcOrd="13" destOrd="0" presId="urn:microsoft.com/office/officeart/2008/layout/LinedList"/>
    <dgm:cxn modelId="{BC79A177-7429-4BB4-9F3B-105E8768B076}" type="presParOf" srcId="{1907A8AA-9735-4118-BCFF-28EA14B42AB6}" destId="{B3D78137-069C-42F5-8053-E71F7044C1D4}" srcOrd="0" destOrd="0" presId="urn:microsoft.com/office/officeart/2008/layout/LinedList"/>
    <dgm:cxn modelId="{9B49579A-C14D-4F83-9E59-B065119D8852}" type="presParOf" srcId="{1907A8AA-9735-4118-BCFF-28EA14B42AB6}" destId="{C16C12A2-E47D-493A-B9D6-BF58A578ABEB}" srcOrd="1" destOrd="0" presId="urn:microsoft.com/office/officeart/2008/layout/LinedList"/>
    <dgm:cxn modelId="{E83FC1C9-8514-4B2E-B4F8-47E8FC871164}" type="presParOf" srcId="{D9D1E622-5775-4A9B-A0A2-79437207F913}" destId="{88060BC6-3306-4185-9729-9A369CC2F49B}" srcOrd="14" destOrd="0" presId="urn:microsoft.com/office/officeart/2008/layout/LinedList"/>
    <dgm:cxn modelId="{24BA9F49-C7DE-4B31-846E-144D57AD17C7}" type="presParOf" srcId="{D9D1E622-5775-4A9B-A0A2-79437207F913}" destId="{CCF8D9BF-A527-404B-A612-54234B0EB32A}" srcOrd="15" destOrd="0" presId="urn:microsoft.com/office/officeart/2008/layout/LinedList"/>
    <dgm:cxn modelId="{29CE8BB7-9B05-4978-A8A3-EF8A96026E34}" type="presParOf" srcId="{CCF8D9BF-A527-404B-A612-54234B0EB32A}" destId="{87675D6A-E11A-4FF6-9166-E221496FD77F}" srcOrd="0" destOrd="0" presId="urn:microsoft.com/office/officeart/2008/layout/LinedList"/>
    <dgm:cxn modelId="{DAE449EC-EDDD-47E4-B183-2A80C74A5195}" type="presParOf" srcId="{CCF8D9BF-A527-404B-A612-54234B0EB32A}" destId="{F02431EB-8F0B-4B82-B907-7E032A441A9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5A9CA-AB49-40F6-AF32-0F7490D1C273}">
      <dsp:nvSpPr>
        <dsp:cNvPr id="0" name=""/>
        <dsp:cNvSpPr/>
      </dsp:nvSpPr>
      <dsp:spPr>
        <a:xfrm>
          <a:off x="0" y="0"/>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5E05D-B318-404F-BE8F-C260984B6FD8}">
      <dsp:nvSpPr>
        <dsp:cNvPr id="0" name=""/>
        <dsp:cNvSpPr/>
      </dsp:nvSpPr>
      <dsp:spPr>
        <a:xfrm>
          <a:off x="0" y="0"/>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b="1" kern="1200"/>
            <a:t>Introduction – who are APEM?</a:t>
          </a:r>
          <a:endParaRPr lang="en-US" sz="2400" b="1" kern="1200"/>
        </a:p>
      </dsp:txBody>
      <dsp:txXfrm>
        <a:off x="0" y="0"/>
        <a:ext cx="6583679" cy="565539"/>
      </dsp:txXfrm>
    </dsp:sp>
    <dsp:sp modelId="{6144DFAA-4459-4A06-88EF-6AFB722AABBF}">
      <dsp:nvSpPr>
        <dsp:cNvPr id="0" name=""/>
        <dsp:cNvSpPr/>
      </dsp:nvSpPr>
      <dsp:spPr>
        <a:xfrm>
          <a:off x="0" y="565539"/>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C801C-604A-44E9-A749-337F97E32958}">
      <dsp:nvSpPr>
        <dsp:cNvPr id="0" name=""/>
        <dsp:cNvSpPr/>
      </dsp:nvSpPr>
      <dsp:spPr>
        <a:xfrm>
          <a:off x="0" y="565539"/>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1" kern="1200" dirty="0"/>
            <a:t>Marine Net Gain and importance</a:t>
          </a:r>
        </a:p>
      </dsp:txBody>
      <dsp:txXfrm>
        <a:off x="0" y="565539"/>
        <a:ext cx="6583679" cy="565539"/>
      </dsp:txXfrm>
    </dsp:sp>
    <dsp:sp modelId="{C4453805-F8C6-43C5-88F8-CAAB5204E71F}">
      <dsp:nvSpPr>
        <dsp:cNvPr id="0" name=""/>
        <dsp:cNvSpPr/>
      </dsp:nvSpPr>
      <dsp:spPr>
        <a:xfrm>
          <a:off x="0" y="1131078"/>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C2380-D3B3-4C69-B986-20754449DDE4}">
      <dsp:nvSpPr>
        <dsp:cNvPr id="0" name=""/>
        <dsp:cNvSpPr/>
      </dsp:nvSpPr>
      <dsp:spPr>
        <a:xfrm>
          <a:off x="0" y="1131078"/>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1" kern="1200"/>
            <a:t>Current Status of MNG</a:t>
          </a:r>
        </a:p>
      </dsp:txBody>
      <dsp:txXfrm>
        <a:off x="0" y="1131078"/>
        <a:ext cx="6583679" cy="565539"/>
      </dsp:txXfrm>
    </dsp:sp>
    <dsp:sp modelId="{9B978FC5-1B3A-41C3-84B8-DA38F8601407}">
      <dsp:nvSpPr>
        <dsp:cNvPr id="0" name=""/>
        <dsp:cNvSpPr/>
      </dsp:nvSpPr>
      <dsp:spPr>
        <a:xfrm>
          <a:off x="0" y="1696618"/>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24246-EF8A-43E5-ABAF-7D6418116778}">
      <dsp:nvSpPr>
        <dsp:cNvPr id="0" name=""/>
        <dsp:cNvSpPr/>
      </dsp:nvSpPr>
      <dsp:spPr>
        <a:xfrm>
          <a:off x="0" y="1696618"/>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1" kern="1200">
              <a:latin typeface="Calibri"/>
              <a:ea typeface="Calibri"/>
              <a:cs typeface="Calibri"/>
            </a:rPr>
            <a:t>Policies</a:t>
          </a:r>
          <a:endParaRPr lang="en-US" sz="2400" b="1" kern="1200">
            <a:latin typeface="Calibri Light" panose="020F0302020204030204"/>
          </a:endParaRPr>
        </a:p>
      </dsp:txBody>
      <dsp:txXfrm>
        <a:off x="0" y="1696618"/>
        <a:ext cx="6583679" cy="565539"/>
      </dsp:txXfrm>
    </dsp:sp>
    <dsp:sp modelId="{6C395B7D-1EE9-4AAC-890D-40BDDB0869A4}">
      <dsp:nvSpPr>
        <dsp:cNvPr id="0" name=""/>
        <dsp:cNvSpPr/>
      </dsp:nvSpPr>
      <dsp:spPr>
        <a:xfrm>
          <a:off x="0" y="2262157"/>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5263B-2C2C-4453-B61C-8422C6AE67EC}">
      <dsp:nvSpPr>
        <dsp:cNvPr id="0" name=""/>
        <dsp:cNvSpPr/>
      </dsp:nvSpPr>
      <dsp:spPr>
        <a:xfrm>
          <a:off x="0" y="2262157"/>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1" kern="1200" dirty="0"/>
            <a:t>MNG vs compensation</a:t>
          </a:r>
        </a:p>
      </dsp:txBody>
      <dsp:txXfrm>
        <a:off x="0" y="2262157"/>
        <a:ext cx="6583679" cy="565539"/>
      </dsp:txXfrm>
    </dsp:sp>
    <dsp:sp modelId="{F2487ABD-87E8-4A5A-B42A-BE0FA6A8985E}">
      <dsp:nvSpPr>
        <dsp:cNvPr id="0" name=""/>
        <dsp:cNvSpPr/>
      </dsp:nvSpPr>
      <dsp:spPr>
        <a:xfrm>
          <a:off x="0" y="2827696"/>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56E60-DA2D-4F78-B2BE-24126814E306}">
      <dsp:nvSpPr>
        <dsp:cNvPr id="0" name=""/>
        <dsp:cNvSpPr/>
      </dsp:nvSpPr>
      <dsp:spPr>
        <a:xfrm>
          <a:off x="0" y="2827696"/>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1" kern="1200"/>
            <a:t>Challenges of MNG </a:t>
          </a:r>
        </a:p>
      </dsp:txBody>
      <dsp:txXfrm>
        <a:off x="0" y="2827696"/>
        <a:ext cx="6583679" cy="565539"/>
      </dsp:txXfrm>
    </dsp:sp>
    <dsp:sp modelId="{715486C2-3983-4CD5-B78C-029CC6F54433}">
      <dsp:nvSpPr>
        <dsp:cNvPr id="0" name=""/>
        <dsp:cNvSpPr/>
      </dsp:nvSpPr>
      <dsp:spPr>
        <a:xfrm>
          <a:off x="0" y="3393236"/>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D78137-069C-42F5-8053-E71F7044C1D4}">
      <dsp:nvSpPr>
        <dsp:cNvPr id="0" name=""/>
        <dsp:cNvSpPr/>
      </dsp:nvSpPr>
      <dsp:spPr>
        <a:xfrm>
          <a:off x="0" y="3393236"/>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b="1" kern="1200"/>
            <a:t>Examples</a:t>
          </a:r>
          <a:endParaRPr lang="en-US" sz="2400" b="1" kern="1200"/>
        </a:p>
      </dsp:txBody>
      <dsp:txXfrm>
        <a:off x="0" y="3393236"/>
        <a:ext cx="6583679" cy="565539"/>
      </dsp:txXfrm>
    </dsp:sp>
    <dsp:sp modelId="{88060BC6-3306-4185-9729-9A369CC2F49B}">
      <dsp:nvSpPr>
        <dsp:cNvPr id="0" name=""/>
        <dsp:cNvSpPr/>
      </dsp:nvSpPr>
      <dsp:spPr>
        <a:xfrm>
          <a:off x="0" y="3958775"/>
          <a:ext cx="65836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75D6A-E11A-4FF6-9166-E221496FD77F}">
      <dsp:nvSpPr>
        <dsp:cNvPr id="0" name=""/>
        <dsp:cNvSpPr/>
      </dsp:nvSpPr>
      <dsp:spPr>
        <a:xfrm>
          <a:off x="0" y="3958775"/>
          <a:ext cx="658367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b="1" kern="1200"/>
            <a:t>Summary</a:t>
          </a:r>
          <a:endParaRPr lang="en-US" sz="2400" b="1" kern="1200"/>
        </a:p>
      </dsp:txBody>
      <dsp:txXfrm>
        <a:off x="0" y="3958775"/>
        <a:ext cx="6583679" cy="5655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76431-5986-72CC-3B81-FAC9A3CF7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507E20-CD55-27DC-5F60-A1E659E87A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3F5595-D9C1-4F6B-9B7E-A2D00C8AAC01}" type="datetimeFigureOut">
              <a:rPr lang="en-GB" smtClean="0"/>
              <a:t>12/11/2025</a:t>
            </a:fld>
            <a:endParaRPr lang="en-GB"/>
          </a:p>
        </p:txBody>
      </p:sp>
      <p:sp>
        <p:nvSpPr>
          <p:cNvPr id="4" name="Footer Placeholder 3">
            <a:extLst>
              <a:ext uri="{FF2B5EF4-FFF2-40B4-BE49-F238E27FC236}">
                <a16:creationId xmlns:a16="http://schemas.microsoft.com/office/drawing/2014/main" id="{E8BB6ACB-48A1-2C6E-29DA-6EE934D3CA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4398EE0-DB30-C86F-7D1E-641C7ACDE7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B3B174-5668-47EA-80F8-7CFA1379965C}" type="slidenum">
              <a:rPr lang="en-GB" smtClean="0"/>
              <a:t>‹#›</a:t>
            </a:fld>
            <a:endParaRPr lang="en-GB"/>
          </a:p>
        </p:txBody>
      </p:sp>
    </p:spTree>
    <p:extLst>
      <p:ext uri="{BB962C8B-B14F-4D97-AF65-F5344CB8AC3E}">
        <p14:creationId xmlns:p14="http://schemas.microsoft.com/office/powerpoint/2010/main" val="1346041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66B53-7563-4BF9-9FEB-ABDF56052593}" type="datetimeFigureOut">
              <a:rPr lang="en-GB" smtClean="0"/>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FAD03-CF98-4E49-9A15-6286946D27BC}" type="slidenum">
              <a:rPr lang="en-GB" smtClean="0"/>
              <a:t>‹#›</a:t>
            </a:fld>
            <a:endParaRPr lang="en-GB"/>
          </a:p>
        </p:txBody>
      </p:sp>
    </p:spTree>
    <p:extLst>
      <p:ext uri="{BB962C8B-B14F-4D97-AF65-F5344CB8AC3E}">
        <p14:creationId xmlns:p14="http://schemas.microsoft.com/office/powerpoint/2010/main" val="199554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FD2CE3-CB55-47EA-B854-EDC5C6C8245B}" type="slidenum">
              <a:rPr lang="en-GB" smtClean="0"/>
              <a:t>1</a:t>
            </a:fld>
            <a:endParaRPr lang="en-GB"/>
          </a:p>
        </p:txBody>
      </p:sp>
    </p:spTree>
    <p:extLst>
      <p:ext uri="{BB962C8B-B14F-4D97-AF65-F5344CB8AC3E}">
        <p14:creationId xmlns:p14="http://schemas.microsoft.com/office/powerpoint/2010/main" val="198992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7680-EDF3-780D-C7FC-F8D083E51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52A88-99FB-34D8-0504-12E26226A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D2AD9-4A3B-12A0-D65A-84F7CFB58E92}"/>
              </a:ext>
            </a:extLst>
          </p:cNvPr>
          <p:cNvSpPr txBox="1">
            <a:spLocks noGrp="1"/>
          </p:cNvSpPr>
          <p:nvPr>
            <p:ph type="body" sz="quarter"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Even without formal legislation, many developers are actively pursuing initiatives to achieve positive ecological outcomes, often driven by their own sustainability targets and intuition on nature-inclusive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These examples can be used as strategies for MNG</a:t>
            </a:r>
          </a:p>
          <a:p>
            <a:pPr lvl="0"/>
            <a:endParaRPr lang="en-GB"/>
          </a:p>
        </p:txBody>
      </p:sp>
      <p:sp>
        <p:nvSpPr>
          <p:cNvPr id="4" name="Slide Number Placeholder 3">
            <a:extLst>
              <a:ext uri="{FF2B5EF4-FFF2-40B4-BE49-F238E27FC236}">
                <a16:creationId xmlns:a16="http://schemas.microsoft.com/office/drawing/2014/main" id="{180C4E0B-AA00-111D-02F7-6F1B0773164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10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2118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DEDE6-AE89-3FB1-5929-39D9F39D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3AD52-314E-028F-FD16-F2BA502E4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F8C79-A7BF-D4E2-FD08-1F4DFEA96AF1}"/>
              </a:ext>
            </a:extLst>
          </p:cNvPr>
          <p:cNvSpPr txBox="1">
            <a:spLocks noGrp="1"/>
          </p:cNvSpPr>
          <p:nvPr>
            <p:ph type="body" sz="quarter"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This requires consistent, proportionate assessments of how a project’s impact relates to these targets, using available techniques and evidence. While the natural capital evidence base is not yet robust enough to quantitatively measure ecological change for regulatory purposes, it remains valuable for understanding the ecological, social, and economic value of different gain measures. It can also guide decisions on how to best achieve strategic environmental goals and should be further developed in this contextt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This process would require a collaborative, multi-stakeholder approach involving industry, conservation organisations, and local communities.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This proactive approach is particularly pertinent as the offshore wind and other marine industries continue to expand, emphasising the need for sustainable development practices that contribute positively to marine biodiversity.</a:t>
            </a:r>
            <a:endParaRPr lang="en-GB"/>
          </a:p>
          <a:p>
            <a:pPr marL="171450" indent="-171450" fontAlgn="base">
              <a:buFont typeface="Arial" panose="020B0604020202020204" pitchFamily="34" charset="0"/>
              <a:buChar char="•"/>
            </a:pPr>
            <a:r>
              <a:rPr lang="en-GB"/>
              <a:t>This would involve demonstrating clear ecological gains, supported by robust, quantifiable metrics and monitoring tools. Success also depends on the meaningful involvement of stakeholders, such as local communities and industries, alongside clear governance frameworks and effective implementation. Long-term resilience, including the permanence of ecological gains and their adaptability to climate change, is essential to ensure that net gain outcomes are sustained well into the future.</a:t>
            </a:r>
            <a:br>
              <a:rPr lang="en-GB"/>
            </a:br>
            <a:br>
              <a:rPr lang="en-GB"/>
            </a:br>
            <a:endParaRPr lang="en-GB"/>
          </a:p>
        </p:txBody>
      </p:sp>
      <p:sp>
        <p:nvSpPr>
          <p:cNvPr id="4" name="Slide Number Placeholder 3">
            <a:extLst>
              <a:ext uri="{FF2B5EF4-FFF2-40B4-BE49-F238E27FC236}">
                <a16:creationId xmlns:a16="http://schemas.microsoft.com/office/drawing/2014/main" id="{3146B53C-E2AF-E7D9-9861-06850D41B2E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11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4751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41BD0-7BEF-262E-670C-78F1529BA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4AFCD-73F7-4934-0FAF-9FC03EDFD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F1D1C-B1F6-B25B-7004-1C5223B152B8}"/>
              </a:ext>
            </a:extLst>
          </p:cNvPr>
          <p:cNvSpPr txBox="1">
            <a:spLocks noGrp="1"/>
          </p:cNvSpPr>
          <p:nvPr>
            <p:ph type="body" sz="quarter" idx="1"/>
          </p:nvPr>
        </p:nvSpPr>
        <p:spPr/>
        <p:txBody>
          <a:bodyPr/>
          <a:lstStyle/>
          <a:p>
            <a:pPr marL="171450" lvl="0" indent="-171450">
              <a:buFont typeface="Arial" panose="020B0604020202020204" pitchFamily="34" charset="0"/>
              <a:buChar char="•"/>
            </a:pPr>
            <a:r>
              <a:rPr lang="en-GB" sz="1200" b="0" i="0" kern="1200">
                <a:solidFill>
                  <a:schemeClr val="tx1"/>
                </a:solidFill>
                <a:effectLst/>
                <a:latin typeface="+mn-lt"/>
                <a:ea typeface="+mn-ea"/>
                <a:cs typeface="+mn-cs"/>
              </a:rPr>
              <a:t>Marine Net Gain is coming, and no doubt there will be complexities to navigate – but as the framework takes shape, we’re in a great position to help developers meet their commercial objectives whilst achieving meaningful ecological outcomes.</a:t>
            </a:r>
            <a:endParaRPr lang="en-GB"/>
          </a:p>
        </p:txBody>
      </p:sp>
      <p:sp>
        <p:nvSpPr>
          <p:cNvPr id="4" name="Slide Number Placeholder 3">
            <a:extLst>
              <a:ext uri="{FF2B5EF4-FFF2-40B4-BE49-F238E27FC236}">
                <a16:creationId xmlns:a16="http://schemas.microsoft.com/office/drawing/2014/main" id="{BB3C44E2-D911-BAEE-B576-F6560051199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12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9727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C0FAD03-CF98-4E49-9A15-6286946D27BC}" type="slidenum">
              <a:rPr lang="en-GB" smtClean="0"/>
              <a:t>13</a:t>
            </a:fld>
            <a:endParaRPr lang="en-GB"/>
          </a:p>
        </p:txBody>
      </p:sp>
    </p:spTree>
    <p:extLst>
      <p:ext uri="{BB962C8B-B14F-4D97-AF65-F5344CB8AC3E}">
        <p14:creationId xmlns:p14="http://schemas.microsoft.com/office/powerpoint/2010/main" val="412573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CFCD8-15CD-3606-9B2F-A47057BDC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C8285-114D-9333-E369-12AE19371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0EC1C-2785-EED5-FE7B-1A8A34E5ACEE}"/>
              </a:ext>
            </a:extLst>
          </p:cNvPr>
          <p:cNvSpPr txBox="1">
            <a:spLocks noGrp="1"/>
          </p:cNvSpPr>
          <p:nvPr>
            <p:ph type="body" sz="quarter" idx="1"/>
          </p:nvPr>
        </p:nvSpPr>
        <p:spPr/>
        <p:txBody>
          <a:bodyPr/>
          <a:lstStyle/>
          <a:p>
            <a:pPr lvl="0"/>
            <a:endParaRPr lang="en-GB"/>
          </a:p>
        </p:txBody>
      </p:sp>
      <p:sp>
        <p:nvSpPr>
          <p:cNvPr id="4" name="Slide Number Placeholder 3">
            <a:extLst>
              <a:ext uri="{FF2B5EF4-FFF2-40B4-BE49-F238E27FC236}">
                <a16:creationId xmlns:a16="http://schemas.microsoft.com/office/drawing/2014/main" id="{547796FB-1A3D-C944-F8FF-989AD3AC462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9156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07B8-8675-1B6F-FC8F-B872F6E7E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B0D6B-9908-7B95-0F2A-E3844A363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D553A-0C2F-DD25-A838-CD2EC02BE96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Expertise includes digital aerial wildlife surveys, remote sensing, surveys and laboratory analysis, marine ecology (including Benthic, Fish, Marine Mammals and Ornithology teams) and Environmental Impact Assessments (EIAs).</a:t>
            </a:r>
          </a:p>
          <a:p>
            <a:pPr lvl="0"/>
            <a:endParaRPr lang="en-GB" dirty="0"/>
          </a:p>
        </p:txBody>
      </p:sp>
      <p:sp>
        <p:nvSpPr>
          <p:cNvPr id="4" name="Slide Number Placeholder 3">
            <a:extLst>
              <a:ext uri="{FF2B5EF4-FFF2-40B4-BE49-F238E27FC236}">
                <a16:creationId xmlns:a16="http://schemas.microsoft.com/office/drawing/2014/main" id="{B9119178-62DE-F1D5-F3D9-1E90B48875A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3</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1351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B0805-E8E6-56CB-EA47-80F9355A1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CA485-0392-2CDF-3215-FDA3772E3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56ABE-C18A-9AAE-4C9A-C014F1BD5371}"/>
              </a:ext>
            </a:extLst>
          </p:cNvPr>
          <p:cNvSpPr txBox="1">
            <a:spLocks noGrp="1"/>
          </p:cNvSpPr>
          <p:nvPr>
            <p:ph type="body" sz="quarter" idx="1"/>
          </p:nvPr>
        </p:nvSpPr>
        <p:spPr/>
        <p:txBody>
          <a:bodyPr/>
          <a:lstStyle/>
          <a:p>
            <a:pPr marL="171450" lvl="0" indent="-171450">
              <a:buFont typeface="Arial" panose="020B0604020202020204" pitchFamily="34" charset="0"/>
              <a:buChar char="•"/>
            </a:pPr>
            <a:r>
              <a:rPr lang="en-GB" sz="1200" b="0" i="0" kern="1200">
                <a:solidFill>
                  <a:schemeClr val="tx1"/>
                </a:solidFill>
                <a:effectLst/>
                <a:latin typeface="+mn-lt"/>
                <a:ea typeface="+mn-ea"/>
                <a:cs typeface="+mn-cs"/>
              </a:rPr>
              <a:t>Broadly speaking, marine net gain (MNG) is a concept that aims to put the marine environment into recovery and prioritise activities that will leave the marine environment in a measurably better state than it was previously.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Net gain has been identified as a potential approach to development which can contribute to reversing biodiversity loss by leaving the natural environment in a measurably better state than before.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highlight>
                  <a:srgbClr val="FFFF00"/>
                </a:highlight>
              </a:rPr>
              <a:t>It’s a key tool for achieving climate resilience, protecting marine life, and ensuring long-term benefits from marine industries.</a:t>
            </a:r>
            <a:endParaRPr lang="en-GB" b="1">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highlight>
                  <a:srgbClr val="FFFF00"/>
                </a:highlight>
              </a:rPr>
              <a:t>Healthy marine habitats like seagrass beds, salt marshes, and kelp forests store carbon and buffer coastlines against extreme weather.</a:t>
            </a:r>
            <a:endParaRPr lang="en-GB" b="1">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With rising demand for sustainable infrastructure, and marine developments becoming more common offshore and on coastlines, MNG is a  n</a:t>
            </a:r>
            <a:r>
              <a:rPr lang="en-GB" b="1">
                <a:highlight>
                  <a:srgbClr val="FFFF00"/>
                </a:highlight>
              </a:rPr>
              <a:t>ature based solution </a:t>
            </a:r>
            <a:r>
              <a:rPr lang="en-GB" sz="1200">
                <a:highlight>
                  <a:srgbClr val="FFFF00"/>
                </a:highlight>
              </a:rPr>
              <a:t>because it actively restores </a:t>
            </a:r>
            <a:endParaRPr lang="en-GB"/>
          </a:p>
        </p:txBody>
      </p:sp>
      <p:sp>
        <p:nvSpPr>
          <p:cNvPr id="4" name="Slide Number Placeholder 3">
            <a:extLst>
              <a:ext uri="{FF2B5EF4-FFF2-40B4-BE49-F238E27FC236}">
                <a16:creationId xmlns:a16="http://schemas.microsoft.com/office/drawing/2014/main" id="{EC67F96C-69A0-AA27-F8CD-FD839CFE71E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7364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8DB3E-547A-54FE-D25F-9B49D3352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76D93-3A37-E6D1-0C98-7FFFB41F1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F4E3A-BD59-A1AA-06AC-F302EF49D94C}"/>
              </a:ext>
            </a:extLst>
          </p:cNvPr>
          <p:cNvSpPr txBox="1">
            <a:spLocks noGrp="1"/>
          </p:cNvSpPr>
          <p:nvPr>
            <p:ph type="body" sz="quarter" idx="1"/>
          </p:nvPr>
        </p:nvSpPr>
        <p:spPr/>
        <p:txBody>
          <a:bodyPr/>
          <a:lstStyle/>
          <a:p>
            <a:pPr marL="171450" lvl="0" indent="-171450">
              <a:buFont typeface="Arial" panose="020B0604020202020204" pitchFamily="34" charset="0"/>
              <a:buChar char="•"/>
            </a:pPr>
            <a:r>
              <a:rPr lang="en-GB" dirty="0"/>
              <a:t>and the Government’s responses was completed at the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Very much still in development. The introduction of MNG in England is being progressed through the UK Government’s legislative programme, with enabling powers set out under the Environment Act 2021. Secondary legislation is expected to be brought forward via statutory instruments in Parliament, following public consultations and the development of detailed policy and guidance. Defra is leading on policy development. </a:t>
            </a: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However, the government intends for </a:t>
            </a:r>
            <a:r>
              <a:rPr lang="en-GB" dirty="0"/>
              <a:t>MNG</a:t>
            </a:r>
            <a:r>
              <a:rPr lang="en-GB" sz="1200" b="0" i="0" kern="1200" dirty="0">
                <a:solidFill>
                  <a:schemeClr val="tx1"/>
                </a:solidFill>
                <a:effectLst/>
                <a:latin typeface="+mn-lt"/>
                <a:ea typeface="+mn-ea"/>
                <a:cs typeface="+mn-cs"/>
              </a:rPr>
              <a:t> to operate alongside existing planning policy and practice, including on environmental assessments, to ensure current environmental standards are implemented and maintained, including application of the mitigation hierarchy.</a:t>
            </a: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In terms of delivery, the Marine Management Organisation (MMO) will play a central role in administering and enforcing MNG within the marine licensing process, while Natural England (NE) will support ecological assessment and advice, and The Crown Estate (TCE) will influence implementation through its role in seabed leasing and long-term stewardship.</a:t>
            </a: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Further legislation will be needed to implement a mandatory approach if that is decided however it doesn’t appear to be the preference from the government responses to the consultation. </a:t>
            </a: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The government are hoping for </a:t>
            </a:r>
            <a:r>
              <a:rPr lang="en-GB" dirty="0"/>
              <a:t>MNG</a:t>
            </a:r>
            <a:r>
              <a:rPr lang="en-GB" sz="1200" b="0" i="0" kern="1200" dirty="0">
                <a:solidFill>
                  <a:schemeClr val="tx1"/>
                </a:solidFill>
                <a:effectLst/>
                <a:latin typeface="+mn-lt"/>
                <a:ea typeface="+mn-ea"/>
                <a:cs typeface="+mn-cs"/>
              </a:rPr>
              <a:t> to apply to economic activities that can be considered ‘development’, namely those that involve construction or installation of new infrastructure (including significant extensions or improvements to existing infrastructure) or extraction (such as aggregates). The government will not include fisheries within the scope of </a:t>
            </a:r>
            <a:r>
              <a:rPr lang="en-GB" dirty="0"/>
              <a:t>MNG</a:t>
            </a:r>
            <a:r>
              <a:rPr lang="en-GB" sz="1200" b="0" i="0" kern="1200" dirty="0">
                <a:solidFill>
                  <a:schemeClr val="tx1"/>
                </a:solidFill>
                <a:effectLst/>
                <a:latin typeface="+mn-lt"/>
                <a:ea typeface="+mn-ea"/>
                <a:cs typeface="+mn-cs"/>
              </a:rPr>
              <a:t> requirements. </a:t>
            </a:r>
          </a:p>
          <a:p>
            <a:pPr marL="171450" lvl="0" indent="-171450">
              <a:buFont typeface="Arial" panose="020B0604020202020204" pitchFamily="34" charset="0"/>
              <a:buChar char="•"/>
            </a:pPr>
            <a:r>
              <a:rPr lang="en-GB" sz="1200" b="0" i="0" kern="1200" dirty="0">
                <a:solidFill>
                  <a:schemeClr val="tx1"/>
                </a:solidFill>
                <a:effectLst/>
                <a:latin typeface="+mn-lt"/>
                <a:ea typeface="+mn-ea"/>
                <a:cs typeface="+mn-cs"/>
              </a:rPr>
              <a:t>Government suggest marine recovery fund (</a:t>
            </a:r>
            <a:r>
              <a:rPr lang="en-GB" dirty="0"/>
              <a:t>MRF</a:t>
            </a:r>
            <a:r>
              <a:rPr lang="en-GB" sz="1200" b="0" i="0" kern="1200" dirty="0">
                <a:solidFill>
                  <a:schemeClr val="tx1"/>
                </a:solidFill>
                <a:effectLst/>
                <a:latin typeface="+mn-lt"/>
                <a:ea typeface="+mn-ea"/>
                <a:cs typeface="+mn-cs"/>
              </a:rPr>
              <a:t>) could be used to manage financial contributions as part of a contributions-based approach to </a:t>
            </a:r>
            <a:r>
              <a:rPr lang="en-GB" dirty="0"/>
              <a:t>MNG</a:t>
            </a:r>
          </a:p>
        </p:txBody>
      </p:sp>
      <p:sp>
        <p:nvSpPr>
          <p:cNvPr id="4" name="Slide Number Placeholder 3">
            <a:extLst>
              <a:ext uri="{FF2B5EF4-FFF2-40B4-BE49-F238E27FC236}">
                <a16:creationId xmlns:a16="http://schemas.microsoft.com/office/drawing/2014/main" id="{A7F34AD4-6320-1F80-38E2-EB155C54918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2379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D708-1BF1-3A86-A3AD-E3ED69685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41386-4CFF-2917-F2AA-174C9D86E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6C5BA-E8D5-C563-ED33-E09A0CB5FF75}"/>
              </a:ext>
            </a:extLst>
          </p:cNvPr>
          <p:cNvSpPr txBox="1">
            <a:spLocks noGrp="1"/>
          </p:cNvSpPr>
          <p:nvPr>
            <p:ph type="body" sz="quarter" idx="1"/>
          </p:nvPr>
        </p:nvSpPr>
        <p:spPr/>
        <p:txBody>
          <a:bodyPr/>
          <a:lstStyle/>
          <a:p>
            <a:pPr marL="285750" indent="-285750">
              <a:buFont typeface="Arial" panose="020B0604020202020204" pitchFamily="34" charset="0"/>
              <a:buChar char="•"/>
            </a:pPr>
            <a:r>
              <a:rPr lang="en-GB" sz="1200" b="1" dirty="0"/>
              <a:t>The United Nations (UN) Sustainable Development Goals (SDGs):  </a:t>
            </a:r>
            <a:r>
              <a:rPr lang="en-GB" sz="1200" dirty="0"/>
              <a:t>SDG 14 (Life Below Water) Protect and restore marine ecosystems.</a:t>
            </a:r>
          </a:p>
          <a:p>
            <a:pPr marL="285750" indent="-285750">
              <a:buFont typeface="Arial" panose="020B0604020202020204" pitchFamily="34" charset="0"/>
              <a:buChar char="•"/>
            </a:pPr>
            <a:r>
              <a:rPr lang="en-GB" sz="1200" b="1" dirty="0"/>
              <a:t>UN Decade on Ocean Science (2021–2030) - e</a:t>
            </a:r>
            <a:r>
              <a:rPr lang="en-GB" sz="1200" dirty="0"/>
              <a:t>ncourages sustainable ocean management and restoration., and </a:t>
            </a:r>
          </a:p>
          <a:p>
            <a:pPr marL="285750" indent="-285750">
              <a:buFont typeface="Arial" panose="020B0604020202020204" pitchFamily="34" charset="0"/>
              <a:buChar char="•"/>
            </a:pPr>
            <a:r>
              <a:rPr lang="en-GB" sz="1200" b="1" dirty="0"/>
              <a:t>The Paris Agreement: </a:t>
            </a:r>
            <a:r>
              <a:rPr lang="en-GB" sz="1200" dirty="0"/>
              <a:t>Recognises blue carbon habitats (e.g., seagrass, saltmarsh) as vital for climate mitigation and adaptation and links marine restoration to global climate goals.</a:t>
            </a:r>
          </a:p>
          <a:p>
            <a:pPr marL="0" lvl="0" indent="0">
              <a:buFont typeface="Arial" panose="020B0604020202020204" pitchFamily="34" charset="0"/>
              <a:buNone/>
            </a:pPr>
            <a:endParaRPr lang="en-GB" dirty="0"/>
          </a:p>
          <a:p>
            <a:r>
              <a:rPr lang="en-GB" sz="1200" b="1" dirty="0"/>
              <a:t>The Marine and Coastal Access Act 2009 </a:t>
            </a:r>
          </a:p>
          <a:p>
            <a:pPr marL="285750" indent="-285750">
              <a:buFont typeface="Arial" panose="020B0604020202020204" pitchFamily="34" charset="0"/>
              <a:buChar char="•"/>
            </a:pPr>
            <a:r>
              <a:rPr lang="en-GB" sz="1200" dirty="0"/>
              <a:t>This provides the UK-wide framework for marine management, while devolved authorities oversee planning, licensing, and conservation within their waters.</a:t>
            </a:r>
            <a:br>
              <a:rPr lang="en-GB" sz="1200" dirty="0"/>
            </a:br>
            <a:endParaRPr lang="en-GB" sz="1200" dirty="0"/>
          </a:p>
          <a:p>
            <a:r>
              <a:rPr lang="en-GB" sz="1200" b="1" dirty="0"/>
              <a:t>Marine Strategy Framework Directive (MSFD) - Good Environmental Status (GES)</a:t>
            </a:r>
          </a:p>
          <a:p>
            <a:pPr marL="285750" indent="-285750">
              <a:buFont typeface="Arial" panose="020B0604020202020204" pitchFamily="34" charset="0"/>
              <a:buChar char="•"/>
            </a:pPr>
            <a:r>
              <a:rPr lang="en-GB" sz="1200" dirty="0"/>
              <a:t>Under the Marine Strategy Regulations 2010, the UK aims to maintain healthy, productive marine ecosystems through 11 GES environmental descriptors. Restoring habitats is a key mechanism to achieve Good Environmental Status through several descriptors.</a:t>
            </a:r>
            <a:br>
              <a:rPr lang="en-GB" sz="1200" dirty="0"/>
            </a:br>
            <a:endParaRPr lang="en-GB" sz="1200" dirty="0"/>
          </a:p>
          <a:p>
            <a:r>
              <a:rPr lang="en-GB" sz="1200" b="1" dirty="0"/>
              <a:t>The OSPAR Convention (1992) &amp; North-East Atlantic Environment Strategy 2030 </a:t>
            </a:r>
          </a:p>
          <a:p>
            <a:pPr marL="285750" indent="-285750">
              <a:buFont typeface="Arial" panose="020B0604020202020204" pitchFamily="34" charset="0"/>
              <a:buChar char="•"/>
            </a:pPr>
            <a:r>
              <a:rPr lang="en-GB" sz="1200" dirty="0"/>
              <a:t>commit the UK to halt biodiversity loss, restore ecosystems, and integrate blue carbon habitats into climate policy, placing restoration on equal footing with protection.</a:t>
            </a:r>
          </a:p>
          <a:p>
            <a:br>
              <a:rPr lang="en-GB" sz="1200" dirty="0"/>
            </a:br>
            <a:r>
              <a:rPr lang="en-GB" sz="1200" b="1" dirty="0"/>
              <a:t>Environment Act 2021</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The Environment Act 2021 provides for net gain by way of amendments to the Town and Country Planning Act 1990 (TCPA) and the Planning Act 2008. Development on land and in intertidal locations, down to the mean low water mark, will therefore be required to deliver a mandatory biodiversity net gain (BNG). MNG will only apply to developments below the mean low water mark. </a:t>
            </a:r>
            <a:r>
              <a:rPr lang="en-GB" dirty="0"/>
              <a:t>The Environment Bill cites BNG, but there are also references to ENG by policy makers, and it is assumed that this will become clearer as policy on Net Gain, and MNG in particular, is prepared by Government. </a:t>
            </a:r>
            <a:endParaRPr lang="en-GB" sz="1200" dirty="0"/>
          </a:p>
          <a:p>
            <a:br>
              <a:rPr lang="en-GB" dirty="0"/>
            </a:br>
            <a:r>
              <a:rPr lang="en-GB" sz="1200" b="1" dirty="0"/>
              <a:t>UK Marine Policy Statement (2011)</a:t>
            </a:r>
          </a:p>
          <a:p>
            <a:pPr marL="285750" indent="-285750">
              <a:buFont typeface="Arial" panose="020B0604020202020204" pitchFamily="34" charset="0"/>
              <a:buChar char="•"/>
            </a:pPr>
            <a:r>
              <a:rPr lang="en-GB" sz="1200" dirty="0"/>
              <a:t>Provides the overarching policy context for Marine Plans across the UK. Promotes sustainable development and integration of biodiversity enhancement within marine decision-making.</a:t>
            </a:r>
          </a:p>
          <a:p>
            <a:pPr marL="285750" indent="-285750">
              <a:buFont typeface="Arial" panose="020B0604020202020204" pitchFamily="34" charset="0"/>
              <a:buChar char="•"/>
            </a:pPr>
            <a:endParaRPr lang="en-GB" sz="1200" dirty="0"/>
          </a:p>
          <a:p>
            <a:r>
              <a:rPr lang="en-GB" sz="1200" b="1" dirty="0"/>
              <a:t>Local Authority Led Plans </a:t>
            </a:r>
            <a:r>
              <a:rPr lang="en-GB" sz="1200" dirty="0"/>
              <a:t>(local nature recovery strategies, Habitat Action Plans)</a:t>
            </a:r>
          </a:p>
          <a:p>
            <a:pPr marL="171450" lvl="0" indent="-171450">
              <a:buFont typeface="Arial" panose="020B0604020202020204" pitchFamily="34" charset="0"/>
              <a:buChar char="•"/>
            </a:pPr>
            <a:endParaRPr lang="en-GB" dirty="0"/>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Marine Plans – integrate ecosystem-based management and restoration within the plans on a voluntary basis. In England you have Regional Plans with specific biodiversity policies. In Wales, they have just released the WNMP Technical Statement - ENV-01</a:t>
            </a:r>
          </a:p>
          <a:p>
            <a:pPr marL="171450" lvl="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12FD8EA1-DDE6-B5FA-AE25-FBDCBC94A33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5892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DC2AF-A2B1-C302-112D-8F2742E1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4AFE6-104F-376D-7872-AFAC59751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0D6F7-F554-2D5D-B94F-DB3537A969AA}"/>
              </a:ext>
            </a:extLst>
          </p:cNvPr>
          <p:cNvSpPr txBox="1">
            <a:spLocks noGrp="1"/>
          </p:cNvSpPr>
          <p:nvPr>
            <p:ph type="body" sz="quarter"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Marine net gain will require the delivery of activities that improve the state of the environment. A separate requirement to provide compensatory measures can be triggered when an adverse impact on an MPA cannot be ruled out but a development that has gained consent in line with the requirements of the Habitats Regulations. Marine net gain will be a new requirement for developers, it will not replace or supersede existing requirements relating to environmental protection and so is not intended to mitigate the impacts of a development.</a:t>
            </a:r>
            <a:endParaRPr lang="en-GB" dirty="0"/>
          </a:p>
        </p:txBody>
      </p:sp>
      <p:sp>
        <p:nvSpPr>
          <p:cNvPr id="4" name="Slide Number Placeholder 3">
            <a:extLst>
              <a:ext uri="{FF2B5EF4-FFF2-40B4-BE49-F238E27FC236}">
                <a16:creationId xmlns:a16="http://schemas.microsoft.com/office/drawing/2014/main" id="{390EC992-8533-9A19-7748-5A59209C5D4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1370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CE34D-3D5C-C45C-4A26-505FB0680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FD777-2B07-FD94-D7B7-E92984F90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1045A-9FCD-5E18-9BE9-02DC7139EBA3}"/>
              </a:ext>
            </a:extLst>
          </p:cNvPr>
          <p:cNvSpPr txBox="1">
            <a:spLocks noGrp="1"/>
          </p:cNvSpPr>
          <p:nvPr>
            <p:ph type="body" sz="quarter" idx="1"/>
          </p:nvPr>
        </p:nvSpPr>
        <p:spPr/>
        <p:txBody>
          <a:bodyPr/>
          <a:lstStyle/>
          <a:p>
            <a:pPr marL="171450" indent="-171450" fontAlgn="base">
              <a:buFont typeface="Arial" panose="020B0604020202020204" pitchFamily="34" charset="0"/>
              <a:buChar char="•"/>
            </a:pPr>
            <a:r>
              <a:rPr lang="en-GB" sz="1200" b="0" i="0" kern="1200">
                <a:solidFill>
                  <a:schemeClr val="tx1"/>
                </a:solidFill>
                <a:effectLst/>
                <a:latin typeface="+mn-lt"/>
                <a:ea typeface="+mn-ea"/>
                <a:cs typeface="+mn-cs"/>
              </a:rPr>
              <a:t>It is worth saying that BNG does cover the intertidal zone, down to the Mean Low Water mark. This captures the vital interface between land and sea, including areas that are covered and exposed by water during different tide states. However, BNG does not extend to the marine environment beyond this zone.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Marine ecosystems present unique challenges for BNG due to their vast, fluid nature and are largely unseen. Generally speaking, land habitats are familiar, well studied, have clear boundaries and are comparatively easier to monitor due to access. However marine environments are largely hidden beneath the surface, and many habitats are interconnected making baseline data collection and long-term tracking more difficult and much more expensive - </a:t>
            </a:r>
            <a:r>
              <a:rPr lang="en-US" altLang="en-US"/>
              <a:t>Limited by visibility and weather also for collection not just access.</a:t>
            </a:r>
            <a:endParaRPr lang="en-GB" sz="1200" b="0" i="0" kern="120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b="0" i="0" kern="1200">
                <a:solidFill>
                  <a:schemeClr val="tx1"/>
                </a:solidFill>
                <a:effectLst/>
                <a:latin typeface="+mn-lt"/>
                <a:ea typeface="+mn-ea"/>
                <a:cs typeface="+mn-cs"/>
              </a:rPr>
              <a:t>A major challenge is whether marine biodiversity loss and gain can be measured accurately enough for regulation. The dynamic nature of marine ecosystems, shaped by such factors as seasonal changes and species migrations, can add additional challenges to establishing a reliable baseline.</a:t>
            </a:r>
          </a:p>
          <a:p>
            <a:pPr marL="171450" lvl="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2DFE3E3C-76AF-E3BA-0351-162F95BC103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2856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40F28-D732-5782-E306-99CB09792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4CD2A-7616-65E9-96F3-40121543C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E92B3-99B0-6006-5D95-33210A826E4E}"/>
              </a:ext>
            </a:extLst>
          </p:cNvPr>
          <p:cNvSpPr txBox="1">
            <a:spLocks noGrp="1"/>
          </p:cNvSpPr>
          <p:nvPr>
            <p:ph type="body" sz="quarter"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Globally, there are similar concepts to MNG already in place. However, they mainly focus on offsetting impacts instead of creating net 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lvl="0"/>
            <a:endParaRPr lang="en-GB"/>
          </a:p>
        </p:txBody>
      </p:sp>
      <p:sp>
        <p:nvSpPr>
          <p:cNvPr id="4" name="Slide Number Placeholder 3">
            <a:extLst>
              <a:ext uri="{FF2B5EF4-FFF2-40B4-BE49-F238E27FC236}">
                <a16:creationId xmlns:a16="http://schemas.microsoft.com/office/drawing/2014/main" id="{9DE1B223-D4F1-4034-D401-ABCFFE45B06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5387D8-EAA5-41C4-AC90-66421A51EC1C}" type="slidenum">
              <a:t>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8268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1380-41C1-4278-865F-46DD2797C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2EDDDD-27A3-400C-9947-A2B4B5886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9A66D0-76A9-418B-B1A4-F5B8866F3F53}"/>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5" name="Footer Placeholder 4">
            <a:extLst>
              <a:ext uri="{FF2B5EF4-FFF2-40B4-BE49-F238E27FC236}">
                <a16:creationId xmlns:a16="http://schemas.microsoft.com/office/drawing/2014/main" id="{49020266-D5A2-4F75-AB7C-A08879DC0D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B99F3B-AB94-42E9-A0E8-F78E13E18F50}"/>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390829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5204-B634-44B5-8561-DFC8168657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9E9331-518D-435C-831C-7DC6263AF6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1AB6C-BB67-451D-A79A-321CCFC71634}"/>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5" name="Footer Placeholder 4">
            <a:extLst>
              <a:ext uri="{FF2B5EF4-FFF2-40B4-BE49-F238E27FC236}">
                <a16:creationId xmlns:a16="http://schemas.microsoft.com/office/drawing/2014/main" id="{7BBA48E6-4538-47D7-A348-CC17B16F6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D15ADC-54C7-4E4D-AC63-0AC424FF0404}"/>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177139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9A03B7-890E-4E0B-8562-958790D694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1FD6DF-D4D6-413E-A7B4-E0D49CB77EF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3ED7A8-0D1C-4BB0-8064-B94DA706DDB2}"/>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5" name="Footer Placeholder 4">
            <a:extLst>
              <a:ext uri="{FF2B5EF4-FFF2-40B4-BE49-F238E27FC236}">
                <a16:creationId xmlns:a16="http://schemas.microsoft.com/office/drawing/2014/main" id="{116B4F02-A99C-4EC3-81EB-87A47CE458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8FBCB-9BD9-400A-A460-74DEC98B3244}"/>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361777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AE762FB-4286-7BB3-AEDC-36D852546A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0"/>
            <a:ext cx="12190474" cy="6857142"/>
          </a:xfrm>
          <a:prstGeom prst="rect">
            <a:avLst/>
          </a:prstGeom>
        </p:spPr>
      </p:pic>
      <p:sp>
        <p:nvSpPr>
          <p:cNvPr id="33" name="TextBox 32">
            <a:extLst>
              <a:ext uri="{FF2B5EF4-FFF2-40B4-BE49-F238E27FC236}">
                <a16:creationId xmlns:a16="http://schemas.microsoft.com/office/drawing/2014/main" id="{00237262-C019-0CFD-5963-BCFFC14CF126}"/>
              </a:ext>
            </a:extLst>
          </p:cNvPr>
          <p:cNvSpPr txBox="1"/>
          <p:nvPr userDrawn="1"/>
        </p:nvSpPr>
        <p:spPr>
          <a:xfrm>
            <a:off x="-83465" y="4161816"/>
            <a:ext cx="12190474" cy="2862322"/>
          </a:xfrm>
          <a:prstGeom prst="rect">
            <a:avLst/>
          </a:prstGeom>
          <a:noFill/>
        </p:spPr>
        <p:txBody>
          <a:bodyPr wrap="square" rtlCol="0">
            <a:spAutoFit/>
          </a:bodyPr>
          <a:lstStyle/>
          <a:p>
            <a:pPr algn="r"/>
            <a:r>
              <a:rPr lang="en-GB" sz="3600" b="1">
                <a:solidFill>
                  <a:schemeClr val="bg1"/>
                </a:solidFill>
                <a:latin typeface="+mn-lt"/>
              </a:rPr>
              <a:t>Marine Net Gain</a:t>
            </a:r>
          </a:p>
          <a:p>
            <a:pPr algn="r"/>
            <a:r>
              <a:rPr lang="en-GB" sz="3600" b="0">
                <a:solidFill>
                  <a:schemeClr val="bg1"/>
                </a:solidFill>
                <a:latin typeface="+mn-lt"/>
              </a:rPr>
              <a:t>Ecological Enhancement Opportunities </a:t>
            </a:r>
          </a:p>
          <a:p>
            <a:pPr algn="r"/>
            <a:endParaRPr lang="en-GB" sz="3200" b="0">
              <a:solidFill>
                <a:schemeClr val="bg1"/>
              </a:solidFill>
              <a:latin typeface="+mn-lt"/>
            </a:endParaRPr>
          </a:p>
          <a:p>
            <a:pPr algn="r"/>
            <a:r>
              <a:rPr lang="en-GB" sz="2800" b="0">
                <a:solidFill>
                  <a:schemeClr val="bg1"/>
                </a:solidFill>
                <a:latin typeface="+mn-lt"/>
              </a:rPr>
              <a:t>Humber Nature Partnership, 13</a:t>
            </a:r>
            <a:r>
              <a:rPr lang="en-GB" sz="2800" b="0" baseline="30000">
                <a:solidFill>
                  <a:schemeClr val="bg1"/>
                </a:solidFill>
                <a:latin typeface="+mn-lt"/>
              </a:rPr>
              <a:t>th</a:t>
            </a:r>
            <a:r>
              <a:rPr lang="en-GB" sz="2800" b="0">
                <a:solidFill>
                  <a:schemeClr val="bg1"/>
                </a:solidFill>
                <a:latin typeface="+mn-lt"/>
              </a:rPr>
              <a:t> November 2025</a:t>
            </a:r>
          </a:p>
          <a:p>
            <a:pPr algn="r"/>
            <a:br>
              <a:rPr lang="en-GB" sz="2400" b="1">
                <a:solidFill>
                  <a:schemeClr val="tx2">
                    <a:lumMod val="20000"/>
                    <a:lumOff val="80000"/>
                  </a:schemeClr>
                </a:solidFill>
                <a:latin typeface="+mn-lt"/>
              </a:rPr>
            </a:br>
            <a:endParaRPr lang="en-GB" sz="2400" b="1">
              <a:solidFill>
                <a:schemeClr val="tx2">
                  <a:lumMod val="20000"/>
                  <a:lumOff val="80000"/>
                </a:schemeClr>
              </a:solidFill>
              <a:latin typeface="+mn-lt"/>
            </a:endParaRPr>
          </a:p>
        </p:txBody>
      </p:sp>
      <p:sp>
        <p:nvSpPr>
          <p:cNvPr id="34" name="TextBox 33">
            <a:extLst>
              <a:ext uri="{FF2B5EF4-FFF2-40B4-BE49-F238E27FC236}">
                <a16:creationId xmlns:a16="http://schemas.microsoft.com/office/drawing/2014/main" id="{4C487BF4-A8AE-6409-9952-87C6F33FCD73}"/>
              </a:ext>
            </a:extLst>
          </p:cNvPr>
          <p:cNvSpPr txBox="1"/>
          <p:nvPr userDrawn="1"/>
        </p:nvSpPr>
        <p:spPr>
          <a:xfrm>
            <a:off x="145377" y="6047117"/>
            <a:ext cx="3683480" cy="707886"/>
          </a:xfrm>
          <a:prstGeom prst="rect">
            <a:avLst/>
          </a:prstGeom>
          <a:noFill/>
        </p:spPr>
        <p:txBody>
          <a:bodyPr wrap="square" rtlCol="0">
            <a:spAutoFit/>
          </a:bodyPr>
          <a:lstStyle/>
          <a:p>
            <a:pPr algn="l"/>
            <a:r>
              <a:rPr lang="en-GB" sz="2000" b="1">
                <a:solidFill>
                  <a:schemeClr val="bg2">
                    <a:lumMod val="20000"/>
                    <a:lumOff val="80000"/>
                  </a:schemeClr>
                </a:solidFill>
                <a:latin typeface="Aptos SemiBold" panose="020B0004020202020204" pitchFamily="34" charset="0"/>
              </a:rPr>
              <a:t>Kelly Greener</a:t>
            </a:r>
            <a:br>
              <a:rPr lang="en-GB" sz="2000" b="1">
                <a:solidFill>
                  <a:schemeClr val="bg2">
                    <a:lumMod val="20000"/>
                    <a:lumOff val="80000"/>
                  </a:schemeClr>
                </a:solidFill>
                <a:latin typeface="Aptos SemiBold" panose="020B0004020202020204" pitchFamily="34" charset="0"/>
              </a:rPr>
            </a:br>
            <a:r>
              <a:rPr lang="en-GB" sz="2000" b="1">
                <a:solidFill>
                  <a:schemeClr val="bg2">
                    <a:lumMod val="20000"/>
                    <a:lumOff val="80000"/>
                  </a:schemeClr>
                </a:solidFill>
                <a:latin typeface="Aptos SemiBold" panose="020B0004020202020204" pitchFamily="34" charset="0"/>
              </a:rPr>
              <a:t>APEM Ltd </a:t>
            </a:r>
          </a:p>
        </p:txBody>
      </p:sp>
    </p:spTree>
    <p:extLst>
      <p:ext uri="{BB962C8B-B14F-4D97-AF65-F5344CB8AC3E}">
        <p14:creationId xmlns:p14="http://schemas.microsoft.com/office/powerpoint/2010/main" val="351905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1CDD-6B81-42EA-AED5-B494C338F2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B5269E-35B3-494C-A855-77431435D5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01D6A9-85B3-454B-9BED-A3447596A81B}"/>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5" name="Footer Placeholder 4">
            <a:extLst>
              <a:ext uri="{FF2B5EF4-FFF2-40B4-BE49-F238E27FC236}">
                <a16:creationId xmlns:a16="http://schemas.microsoft.com/office/drawing/2014/main" id="{2EE51490-2692-4F40-A6A1-7E7D74DAB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BA6719-6398-43EF-A35B-DD866786A63D}"/>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173459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EC3E-691B-427C-B692-3B0D89306A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D30E8B-A4C6-42C4-A62B-EB83001752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9F678E-F297-441E-AF2F-C4263B9587F7}"/>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5" name="Footer Placeholder 4">
            <a:extLst>
              <a:ext uri="{FF2B5EF4-FFF2-40B4-BE49-F238E27FC236}">
                <a16:creationId xmlns:a16="http://schemas.microsoft.com/office/drawing/2014/main" id="{D1BC6748-99E1-4EE6-BEB1-82ED368408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2AB4B7-8ECF-4804-AAE5-8F2753A0B3B3}"/>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37294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614A-7E59-4C0B-BB84-63795D6E21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373BE9-2C4B-4F2D-BCCF-8A07A38D84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484C69-91B2-457F-894E-36AB2CF31C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C0C444-E08B-4DF9-8323-A37F61EFF836}"/>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6" name="Footer Placeholder 5">
            <a:extLst>
              <a:ext uri="{FF2B5EF4-FFF2-40B4-BE49-F238E27FC236}">
                <a16:creationId xmlns:a16="http://schemas.microsoft.com/office/drawing/2014/main" id="{5F189D5E-F2D1-4DA9-B974-75219DE225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79176F-CCEB-419F-A353-476065DA3427}"/>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426499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B0BB-AD92-442B-BBC9-763F8559A6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C8A149-BF62-48EB-94AF-129CAFAF6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29342B-F274-470C-BDAF-189C5B35D2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337CF5-444B-4639-A1EB-127117030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B0B52E-755A-4997-BEB8-5E81F51A7B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73D8D2-0E43-4B54-B033-5B0FF8108379}"/>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8" name="Footer Placeholder 7">
            <a:extLst>
              <a:ext uri="{FF2B5EF4-FFF2-40B4-BE49-F238E27FC236}">
                <a16:creationId xmlns:a16="http://schemas.microsoft.com/office/drawing/2014/main" id="{7E6E3484-1095-4BAA-BE48-C9FFB42ABE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7A1D19-C63E-4E0B-B56B-AEBD6568A31C}"/>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81906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169F-C708-4006-B0D3-4477CA245E9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1CC3C7-2BD9-4D32-8FAE-C6143C791D9E}"/>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4" name="Footer Placeholder 3">
            <a:extLst>
              <a:ext uri="{FF2B5EF4-FFF2-40B4-BE49-F238E27FC236}">
                <a16:creationId xmlns:a16="http://schemas.microsoft.com/office/drawing/2014/main" id="{EF0F5187-9EC5-4E33-ABF2-8291108DD7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F0B0A3-8342-412D-8E45-24D81946FBCB}"/>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409890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2257BA-EEA5-43C7-B50E-9D48EC255AF1}"/>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3" name="Footer Placeholder 2">
            <a:extLst>
              <a:ext uri="{FF2B5EF4-FFF2-40B4-BE49-F238E27FC236}">
                <a16:creationId xmlns:a16="http://schemas.microsoft.com/office/drawing/2014/main" id="{33521AB7-A80F-40AE-8A43-AD07C01B48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479135-4CCB-419C-BD26-A26109C07434}"/>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56303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7F35-560A-41E5-A500-72AA4C93F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C8077CF-3B76-43AF-A0EF-84563EAEE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A10DCFB-84E2-48D3-9DDA-A2656F5AE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904B09-ACB5-4FDA-8DC9-18528270207D}"/>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6" name="Footer Placeholder 5">
            <a:extLst>
              <a:ext uri="{FF2B5EF4-FFF2-40B4-BE49-F238E27FC236}">
                <a16:creationId xmlns:a16="http://schemas.microsoft.com/office/drawing/2014/main" id="{03201BA4-1BE3-42B9-BB75-D74CDFEDB1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D0B974-C053-4B8E-BB5A-9138807D6C98}"/>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335624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770F-9DE3-4FED-823F-CC1764EAE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2A6B10-AC7C-41DC-9C3B-0CDB3B515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FAC92C-9778-4E85-9D86-F9C2F26BC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3B5A7D-E78F-4B8B-8B5A-3B72F3B9436B}"/>
              </a:ext>
            </a:extLst>
          </p:cNvPr>
          <p:cNvSpPr>
            <a:spLocks noGrp="1"/>
          </p:cNvSpPr>
          <p:nvPr>
            <p:ph type="dt" sz="half" idx="10"/>
          </p:nvPr>
        </p:nvSpPr>
        <p:spPr/>
        <p:txBody>
          <a:bodyPr/>
          <a:lstStyle/>
          <a:p>
            <a:fld id="{6F78C1AF-B3B3-4393-9705-891CB6FB573C}" type="datetimeFigureOut">
              <a:rPr lang="en-GB" smtClean="0"/>
              <a:t>12/11/2025</a:t>
            </a:fld>
            <a:endParaRPr lang="en-GB"/>
          </a:p>
        </p:txBody>
      </p:sp>
      <p:sp>
        <p:nvSpPr>
          <p:cNvPr id="6" name="Footer Placeholder 5">
            <a:extLst>
              <a:ext uri="{FF2B5EF4-FFF2-40B4-BE49-F238E27FC236}">
                <a16:creationId xmlns:a16="http://schemas.microsoft.com/office/drawing/2014/main" id="{77D3F489-FDC4-4892-9F63-558923D1A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F5C8D7-0E9D-4AAA-B213-754AABEF8D26}"/>
              </a:ext>
            </a:extLst>
          </p:cNvPr>
          <p:cNvSpPr>
            <a:spLocks noGrp="1"/>
          </p:cNvSpPr>
          <p:nvPr>
            <p:ph type="sldNum" sz="quarter" idx="12"/>
          </p:nvPr>
        </p:nvSpPr>
        <p:spPr/>
        <p:txBody>
          <a:bodyPr/>
          <a:lstStyle/>
          <a:p>
            <a:fld id="{EE4A7063-DEAA-4F2C-93EC-5D23713CB627}" type="slidenum">
              <a:rPr lang="en-GB" smtClean="0"/>
              <a:t>‹#›</a:t>
            </a:fld>
            <a:endParaRPr lang="en-GB"/>
          </a:p>
        </p:txBody>
      </p:sp>
    </p:spTree>
    <p:extLst>
      <p:ext uri="{BB962C8B-B14F-4D97-AF65-F5344CB8AC3E}">
        <p14:creationId xmlns:p14="http://schemas.microsoft.com/office/powerpoint/2010/main" val="194695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B93AFC-6D37-419F-9990-599900FB9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D6FE89-E8E5-44A8-9007-1197C7581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F1CAF6-6EB6-4346-933D-E5DCF7B29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8C1AF-B3B3-4393-9705-891CB6FB573C}" type="datetimeFigureOut">
              <a:rPr lang="en-GB" smtClean="0"/>
              <a:t>12/11/2025</a:t>
            </a:fld>
            <a:endParaRPr lang="en-GB"/>
          </a:p>
        </p:txBody>
      </p:sp>
      <p:sp>
        <p:nvSpPr>
          <p:cNvPr id="5" name="Footer Placeholder 4">
            <a:extLst>
              <a:ext uri="{FF2B5EF4-FFF2-40B4-BE49-F238E27FC236}">
                <a16:creationId xmlns:a16="http://schemas.microsoft.com/office/drawing/2014/main" id="{905C0F47-F56C-4E6A-B708-F8A36BBE4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8080D28-4EB1-46EB-99C6-DCBE9D5D7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A7063-DEAA-4F2C-93EC-5D23713CB627}" type="slidenum">
              <a:rPr lang="en-GB" smtClean="0"/>
              <a:t>‹#›</a:t>
            </a:fld>
            <a:endParaRPr lang="en-GB"/>
          </a:p>
        </p:txBody>
      </p:sp>
    </p:spTree>
    <p:extLst>
      <p:ext uri="{BB962C8B-B14F-4D97-AF65-F5344CB8AC3E}">
        <p14:creationId xmlns:p14="http://schemas.microsoft.com/office/powerpoint/2010/main" val="142131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9F_2B6375CD.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90_8754791E.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95_D11AA22A.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398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9C51-91C5-0EE7-F932-B699640B5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D5C33B-6783-EDD4-D4EB-D2862FC29369}"/>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Examples &amp; Opportunities  </a:t>
            </a:r>
          </a:p>
        </p:txBody>
      </p:sp>
      <p:cxnSp>
        <p:nvCxnSpPr>
          <p:cNvPr id="30" name="Straight Connector 14">
            <a:extLst>
              <a:ext uri="{FF2B5EF4-FFF2-40B4-BE49-F238E27FC236}">
                <a16:creationId xmlns:a16="http://schemas.microsoft.com/office/drawing/2014/main" id="{C4D81E91-51A6-1B92-E7A3-8ABD04FF61F2}"/>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10" name="TextBox 9">
            <a:extLst>
              <a:ext uri="{FF2B5EF4-FFF2-40B4-BE49-F238E27FC236}">
                <a16:creationId xmlns:a16="http://schemas.microsoft.com/office/drawing/2014/main" id="{292874DA-C64D-BD6F-DB42-EDE7F0C603DF}"/>
              </a:ext>
            </a:extLst>
          </p:cNvPr>
          <p:cNvSpPr txBox="1"/>
          <p:nvPr/>
        </p:nvSpPr>
        <p:spPr>
          <a:xfrm>
            <a:off x="338328" y="1436261"/>
            <a:ext cx="6912326" cy="5632311"/>
          </a:xfrm>
          <a:prstGeom prst="rect">
            <a:avLst/>
          </a:prstGeom>
          <a:noFill/>
        </p:spPr>
        <p:txBody>
          <a:bodyPr wrap="square" rtlCol="0">
            <a:spAutoFit/>
          </a:bodyPr>
          <a:lstStyle/>
          <a:p>
            <a:pPr marL="285750" indent="-285750">
              <a:buFont typeface="Arial" panose="020B0604020202020204" pitchFamily="34" charset="0"/>
              <a:buChar char="•"/>
            </a:pPr>
            <a:r>
              <a:rPr lang="en-GB"/>
              <a:t>Even without formal legislation, many developers around UK are actively pursuing initiatives to achieve positive ecological outcomes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Offshore wind farms are incorporating habitat restoration and artificial reefs</a:t>
            </a:r>
          </a:p>
          <a:p>
            <a:pPr marL="285750" indent="-285750">
              <a:buFont typeface="Arial" panose="020B0604020202020204" pitchFamily="34" charset="0"/>
              <a:buChar char="•"/>
            </a:pPr>
            <a:endParaRPr lang="en-GB"/>
          </a:p>
          <a:p>
            <a:pPr marL="742950" lvl="1" indent="-285750">
              <a:buFont typeface="Arial" panose="020B0604020202020204" pitchFamily="34" charset="0"/>
              <a:buChar char="•"/>
            </a:pPr>
            <a:r>
              <a:rPr lang="en-GB"/>
              <a:t>Reef cubes and graded granite and rock material around turbines and cables to mimic natural habitats, creating refuges and breeding grounds for marine species. These ‘nature-inclusive’ designs help enhance local biodiversity and support commercially important species such as lobsters and crabs by forming artificial reefs. </a:t>
            </a:r>
          </a:p>
          <a:p>
            <a:pPr marL="742950" lvl="1" indent="-285750">
              <a:buFont typeface="Arial" panose="020B0604020202020204" pitchFamily="34" charset="0"/>
              <a:buChar char="•"/>
            </a:pPr>
            <a:endParaRPr lang="en-GB"/>
          </a:p>
          <a:p>
            <a:pPr marL="742950" lvl="1" indent="-285750">
              <a:buFont typeface="Arial" panose="020B0604020202020204" pitchFamily="34" charset="0"/>
              <a:buChar char="•"/>
            </a:pPr>
            <a:r>
              <a:rPr lang="en-GB"/>
              <a:t>Habitat restoration such as seagrass restoration, saltmarsh restoration, native oyster restoration or more recently kelp restoration has become more common around the UK, with funding form developers helping organisations e.g. Project Seagrass.  </a:t>
            </a:r>
            <a:br>
              <a:rPr lang="en-GB"/>
            </a:br>
            <a:endParaRPr lang="en-GB"/>
          </a:p>
          <a:p>
            <a:endParaRPr lang="en-GB"/>
          </a:p>
        </p:txBody>
      </p:sp>
      <p:pic>
        <p:nvPicPr>
          <p:cNvPr id="4" name="Picture 4" descr="Planting hope - How seagrass can tackle climate change | WWF">
            <a:extLst>
              <a:ext uri="{FF2B5EF4-FFF2-40B4-BE49-F238E27FC236}">
                <a16:creationId xmlns:a16="http://schemas.microsoft.com/office/drawing/2014/main" id="{750A0BC3-BEB2-4B50-7E9F-5C2A91AE1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306" y="2079140"/>
            <a:ext cx="4057366" cy="3174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15E351-8052-899D-C12B-67C228499368}"/>
              </a:ext>
            </a:extLst>
          </p:cNvPr>
          <p:cNvSpPr txBox="1"/>
          <p:nvPr/>
        </p:nvSpPr>
        <p:spPr>
          <a:xfrm>
            <a:off x="11114337" y="5269852"/>
            <a:ext cx="691215" cy="276999"/>
          </a:xfrm>
          <a:prstGeom prst="rect">
            <a:avLst/>
          </a:prstGeom>
          <a:noFill/>
        </p:spPr>
        <p:txBody>
          <a:bodyPr wrap="none" rtlCol="0">
            <a:spAutoFit/>
          </a:bodyPr>
          <a:lstStyle/>
          <a:p>
            <a:r>
              <a:rPr lang="en-GB" sz="1200"/>
              <a:t>© WWF</a:t>
            </a:r>
          </a:p>
        </p:txBody>
      </p:sp>
      <p:pic>
        <p:nvPicPr>
          <p:cNvPr id="6" name="Picture 2">
            <a:extLst>
              <a:ext uri="{FF2B5EF4-FFF2-40B4-BE49-F238E27FC236}">
                <a16:creationId xmlns:a16="http://schemas.microsoft.com/office/drawing/2014/main" id="{78889D62-1D35-9A5E-9191-5C7E7A197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838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8BE4-1F71-4D66-8922-B13D7F952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A4093-C955-F327-ABAD-CE47A8DC5E07}"/>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Future of MNG </a:t>
            </a:r>
          </a:p>
        </p:txBody>
      </p:sp>
      <p:cxnSp>
        <p:nvCxnSpPr>
          <p:cNvPr id="30" name="Straight Connector 14">
            <a:extLst>
              <a:ext uri="{FF2B5EF4-FFF2-40B4-BE49-F238E27FC236}">
                <a16:creationId xmlns:a16="http://schemas.microsoft.com/office/drawing/2014/main" id="{203ABF68-CB26-1057-B6F5-3AB7AA5814A0}"/>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10" name="TextBox 9">
            <a:extLst>
              <a:ext uri="{FF2B5EF4-FFF2-40B4-BE49-F238E27FC236}">
                <a16:creationId xmlns:a16="http://schemas.microsoft.com/office/drawing/2014/main" id="{FF76A21F-B581-4404-E67D-FFD6E08BABFC}"/>
              </a:ext>
            </a:extLst>
          </p:cNvPr>
          <p:cNvSpPr txBox="1"/>
          <p:nvPr/>
        </p:nvSpPr>
        <p:spPr>
          <a:xfrm>
            <a:off x="338328" y="1436261"/>
            <a:ext cx="6912326" cy="4524315"/>
          </a:xfrm>
          <a:prstGeom prst="rect">
            <a:avLst/>
          </a:prstGeom>
          <a:noFill/>
        </p:spPr>
        <p:txBody>
          <a:bodyPr wrap="square" rtlCol="0">
            <a:spAutoFit/>
          </a:bodyPr>
          <a:lstStyle/>
          <a:p>
            <a:pPr fontAlgn="base"/>
            <a:r>
              <a:rPr lang="en-GB"/>
              <a:t>The short-term approach to developing a framework for MNG involves making decisions within the consenting process that focus on ecological targets.</a:t>
            </a:r>
          </a:p>
          <a:p>
            <a:pPr fontAlgn="base"/>
            <a:endParaRPr lang="en-GB"/>
          </a:p>
          <a:p>
            <a:pPr fontAlgn="base"/>
            <a:r>
              <a:rPr lang="en-GB"/>
              <a:t>An effective framework must balance ecological ambition with feasibility, ensuring meaningful outcomes without unnecessary complexity or administrative burden. </a:t>
            </a:r>
          </a:p>
          <a:p>
            <a:pPr fontAlgn="base"/>
            <a:endParaRPr lang="en-GB"/>
          </a:p>
          <a:p>
            <a:pPr fontAlgn="base"/>
            <a:r>
              <a:rPr lang="en-GB"/>
              <a:t>It is likely that MNG will mirror BNG, potentially requiring marine developers to leave the environment in a better state than before by, for example, a 10% net gain. </a:t>
            </a:r>
          </a:p>
          <a:p>
            <a:pPr fontAlgn="base"/>
            <a:endParaRPr lang="en-GB"/>
          </a:p>
          <a:p>
            <a:pPr fontAlgn="base"/>
            <a:r>
              <a:rPr lang="en-GB"/>
              <a:t>A key unknown at this time is how success would be measured. However, emerging thinking points to measuring improvements in marine biodiversity, including the extent, condition, and function of habitats and species compared to a defined baseline. </a:t>
            </a:r>
          </a:p>
        </p:txBody>
      </p:sp>
      <p:pic>
        <p:nvPicPr>
          <p:cNvPr id="4" name="Graphic 3" descr="Fork In Road outline">
            <a:extLst>
              <a:ext uri="{FF2B5EF4-FFF2-40B4-BE49-F238E27FC236}">
                <a16:creationId xmlns:a16="http://schemas.microsoft.com/office/drawing/2014/main" id="{1198AB26-24EF-5B43-E52B-A7A53B07F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8638" y="1724528"/>
            <a:ext cx="3947781" cy="3947781"/>
          </a:xfrm>
          <a:prstGeom prst="rect">
            <a:avLst/>
          </a:prstGeom>
        </p:spPr>
      </p:pic>
      <p:pic>
        <p:nvPicPr>
          <p:cNvPr id="5" name="Picture 2">
            <a:extLst>
              <a:ext uri="{FF2B5EF4-FFF2-40B4-BE49-F238E27FC236}">
                <a16:creationId xmlns:a16="http://schemas.microsoft.com/office/drawing/2014/main" id="{66EF4812-29A6-BA30-1DF8-8272B32BE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3850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D3952-63F7-E4AE-C840-F4FB9EC99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4AEBB-FF0F-99EF-9A15-F6699ED8899F}"/>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Summary</a:t>
            </a:r>
          </a:p>
        </p:txBody>
      </p:sp>
      <p:cxnSp>
        <p:nvCxnSpPr>
          <p:cNvPr id="30" name="Straight Connector 14">
            <a:extLst>
              <a:ext uri="{FF2B5EF4-FFF2-40B4-BE49-F238E27FC236}">
                <a16:creationId xmlns:a16="http://schemas.microsoft.com/office/drawing/2014/main" id="{C515819C-DE63-E16D-51B9-A5D7F5481BC7}"/>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10" name="TextBox 9">
            <a:extLst>
              <a:ext uri="{FF2B5EF4-FFF2-40B4-BE49-F238E27FC236}">
                <a16:creationId xmlns:a16="http://schemas.microsoft.com/office/drawing/2014/main" id="{3AB63A2C-23BC-DF3D-4536-93AF8E431966}"/>
              </a:ext>
            </a:extLst>
          </p:cNvPr>
          <p:cNvSpPr txBox="1"/>
          <p:nvPr/>
        </p:nvSpPr>
        <p:spPr>
          <a:xfrm>
            <a:off x="187146" y="1486426"/>
            <a:ext cx="6642335" cy="5078313"/>
          </a:xfrm>
          <a:prstGeom prst="rect">
            <a:avLst/>
          </a:prstGeom>
          <a:noFill/>
        </p:spPr>
        <p:txBody>
          <a:bodyPr wrap="square" rtlCol="0">
            <a:spAutoFit/>
          </a:bodyPr>
          <a:lstStyle/>
          <a:p>
            <a:pPr marL="285750" indent="-285750">
              <a:buFont typeface="Arial" panose="020B0604020202020204" pitchFamily="34" charset="0"/>
              <a:buChar char="•"/>
            </a:pPr>
            <a:r>
              <a:rPr lang="en-GB"/>
              <a:t>MNG is part of the UK’s evolving marine policy, especially in offshore wind and coastal development.</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By integrating biodiversity gains into marine developments, it will encourage developers to contribute to long-term ecological improvements, such as restoring seagrass beds or enhancing fish habitats.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Integrating nature enhancement from concept to consent is becoming increasingly more common even without MNG in place. </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Collaboration between industry, regulators, and researchers will drive a nature-positive marine future and is key to implementing MNG.</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Consultancies are increasingly seeing nature enhancement opportunities within the marine infrastructure sector and APEM are well placed to deliver in this topic. </a:t>
            </a:r>
          </a:p>
        </p:txBody>
      </p:sp>
      <p:pic>
        <p:nvPicPr>
          <p:cNvPr id="4" name="Picture 3" descr="A seal swimming in the water&#10;&#10;AI-generated content may be incorrect.">
            <a:extLst>
              <a:ext uri="{FF2B5EF4-FFF2-40B4-BE49-F238E27FC236}">
                <a16:creationId xmlns:a16="http://schemas.microsoft.com/office/drawing/2014/main" id="{3BD32A3D-C250-2F8D-7702-60FAA80BE09D}"/>
              </a:ext>
            </a:extLst>
          </p:cNvPr>
          <p:cNvPicPr>
            <a:picLocks noChangeAspect="1"/>
          </p:cNvPicPr>
          <p:nvPr/>
        </p:nvPicPr>
        <p:blipFill>
          <a:blip r:embed="rId3">
            <a:extLst>
              <a:ext uri="{28A0092B-C50C-407E-A947-70E740481C1C}">
                <a14:useLocalDpi xmlns:a14="http://schemas.microsoft.com/office/drawing/2010/main" val="0"/>
              </a:ext>
            </a:extLst>
          </a:blip>
          <a:srcRect l="6949"/>
          <a:stretch>
            <a:fillRect/>
          </a:stretch>
        </p:blipFill>
        <p:spPr>
          <a:xfrm>
            <a:off x="6828062" y="1970561"/>
            <a:ext cx="5118335" cy="3928990"/>
          </a:xfrm>
          <a:prstGeom prst="rect">
            <a:avLst/>
          </a:prstGeom>
        </p:spPr>
      </p:pic>
      <p:pic>
        <p:nvPicPr>
          <p:cNvPr id="5" name="Picture 2">
            <a:extLst>
              <a:ext uri="{FF2B5EF4-FFF2-40B4-BE49-F238E27FC236}">
                <a16:creationId xmlns:a16="http://schemas.microsoft.com/office/drawing/2014/main" id="{1AF6A798-2CA7-1CD1-D1D7-B6C7CAEEB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7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hark swimming in the water&#10;&#10;AI-generated content may be incorrect.">
            <a:extLst>
              <a:ext uri="{FF2B5EF4-FFF2-40B4-BE49-F238E27FC236}">
                <a16:creationId xmlns:a16="http://schemas.microsoft.com/office/drawing/2014/main" id="{88320126-9A0A-9A52-96B5-418309D32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23B88-65B1-ABEC-47D3-73075DBA323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 Any 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E98B87-ABC8-5D3F-0ADA-3CE143193594}"/>
              </a:ext>
            </a:extLst>
          </p:cNvPr>
          <p:cNvSpPr txBox="1"/>
          <p:nvPr/>
        </p:nvSpPr>
        <p:spPr>
          <a:xfrm>
            <a:off x="173736" y="6173261"/>
            <a:ext cx="3913632" cy="707886"/>
          </a:xfrm>
          <a:prstGeom prst="rect">
            <a:avLst/>
          </a:prstGeom>
          <a:noFill/>
        </p:spPr>
        <p:txBody>
          <a:bodyPr wrap="square" rtlCol="0">
            <a:spAutoFit/>
          </a:bodyPr>
          <a:lstStyle/>
          <a:p>
            <a:r>
              <a:rPr lang="en-GB" sz="2000">
                <a:solidFill>
                  <a:schemeClr val="bg1"/>
                </a:solidFill>
              </a:rPr>
              <a:t>Kelly Greener</a:t>
            </a:r>
          </a:p>
          <a:p>
            <a:r>
              <a:rPr lang="en-GB" sz="2000">
                <a:solidFill>
                  <a:schemeClr val="bg1"/>
                </a:solidFill>
              </a:rPr>
              <a:t>k.greener@apemltd.co.uk</a:t>
            </a:r>
          </a:p>
        </p:txBody>
      </p:sp>
    </p:spTree>
    <p:extLst>
      <p:ext uri="{BB962C8B-B14F-4D97-AF65-F5344CB8AC3E}">
        <p14:creationId xmlns:p14="http://schemas.microsoft.com/office/powerpoint/2010/main" val="56921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B01E7-1703-67FE-11FE-730CE489B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42197-BA13-881A-4CF8-D10C97FC15E6}"/>
              </a:ext>
            </a:extLst>
          </p:cNvPr>
          <p:cNvSpPr txBox="1">
            <a:spLocks noGrp="1"/>
          </p:cNvSpPr>
          <p:nvPr>
            <p:ph type="title"/>
          </p:nvPr>
        </p:nvSpPr>
        <p:spPr>
          <a:xfrm>
            <a:off x="245603" y="293261"/>
            <a:ext cx="9606399" cy="1143000"/>
          </a:xfrm>
        </p:spPr>
        <p:txBody>
          <a:bodyPr>
            <a:normAutofit/>
          </a:bodyPr>
          <a:lstStyle/>
          <a:p>
            <a:pPr lvl="0"/>
            <a:r>
              <a:rPr lang="en-GB">
                <a:solidFill>
                  <a:srgbClr val="002060"/>
                </a:solidFill>
              </a:rPr>
              <a:t>What We Will Cover</a:t>
            </a:r>
          </a:p>
        </p:txBody>
      </p:sp>
      <p:cxnSp>
        <p:nvCxnSpPr>
          <p:cNvPr id="30" name="Straight Connector 14">
            <a:extLst>
              <a:ext uri="{FF2B5EF4-FFF2-40B4-BE49-F238E27FC236}">
                <a16:creationId xmlns:a16="http://schemas.microsoft.com/office/drawing/2014/main" id="{2B84DB9F-E081-8CCD-7241-C3EB45C08DE6}"/>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graphicFrame>
        <p:nvGraphicFramePr>
          <p:cNvPr id="36" name="TextBox 2">
            <a:extLst>
              <a:ext uri="{FF2B5EF4-FFF2-40B4-BE49-F238E27FC236}">
                <a16:creationId xmlns:a16="http://schemas.microsoft.com/office/drawing/2014/main" id="{555F3B1D-BFCA-A576-5D7F-89D399DD3794}"/>
              </a:ext>
            </a:extLst>
          </p:cNvPr>
          <p:cNvGraphicFramePr/>
          <p:nvPr>
            <p:extLst>
              <p:ext uri="{D42A27DB-BD31-4B8C-83A1-F6EECF244321}">
                <p14:modId xmlns:p14="http://schemas.microsoft.com/office/powerpoint/2010/main" val="1211119073"/>
              </p:ext>
            </p:extLst>
          </p:nvPr>
        </p:nvGraphicFramePr>
        <p:xfrm>
          <a:off x="537882" y="1699708"/>
          <a:ext cx="6583679"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a16="http://schemas.microsoft.com/office/drawing/2014/main" id="{5CB3B3C2-D2C8-ADFE-3775-584D45A331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727845-D6BA-EFAC-7E14-FF58B3A96E98}"/>
              </a:ext>
            </a:extLst>
          </p:cNvPr>
          <p:cNvPicPr>
            <a:picLocks noChangeAspect="1"/>
          </p:cNvPicPr>
          <p:nvPr/>
        </p:nvPicPr>
        <p:blipFill>
          <a:blip r:embed="rId10"/>
          <a:stretch>
            <a:fillRect/>
          </a:stretch>
        </p:blipFill>
        <p:spPr>
          <a:xfrm>
            <a:off x="7506101" y="2540722"/>
            <a:ext cx="4461429" cy="2766086"/>
          </a:xfrm>
          <a:prstGeom prst="rect">
            <a:avLst/>
          </a:prstGeom>
        </p:spPr>
      </p:pic>
    </p:spTree>
    <p:extLst>
      <p:ext uri="{BB962C8B-B14F-4D97-AF65-F5344CB8AC3E}">
        <p14:creationId xmlns:p14="http://schemas.microsoft.com/office/powerpoint/2010/main" val="2270460190"/>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FBF7C-FD85-E2D2-DBCE-3537E5603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A6C7C-61ED-4868-290E-6BF0A631EB9F}"/>
              </a:ext>
            </a:extLst>
          </p:cNvPr>
          <p:cNvSpPr txBox="1">
            <a:spLocks noGrp="1"/>
          </p:cNvSpPr>
          <p:nvPr>
            <p:ph type="title"/>
          </p:nvPr>
        </p:nvSpPr>
        <p:spPr>
          <a:xfrm>
            <a:off x="489328" y="370325"/>
            <a:ext cx="9606399" cy="1143000"/>
          </a:xfrm>
        </p:spPr>
        <p:txBody>
          <a:bodyPr>
            <a:normAutofit/>
          </a:bodyPr>
          <a:lstStyle/>
          <a:p>
            <a:pPr lvl="0"/>
            <a:r>
              <a:rPr lang="en-GB">
                <a:solidFill>
                  <a:srgbClr val="002060"/>
                </a:solidFill>
              </a:rPr>
              <a:t>Introduction</a:t>
            </a:r>
          </a:p>
        </p:txBody>
      </p:sp>
      <p:sp>
        <p:nvSpPr>
          <p:cNvPr id="3" name="Content Placeholder 2">
            <a:extLst>
              <a:ext uri="{FF2B5EF4-FFF2-40B4-BE49-F238E27FC236}">
                <a16:creationId xmlns:a16="http://schemas.microsoft.com/office/drawing/2014/main" id="{BF3FD751-A439-15F5-9568-A7544FB49108}"/>
              </a:ext>
            </a:extLst>
          </p:cNvPr>
          <p:cNvSpPr txBox="1">
            <a:spLocks noGrp="1"/>
          </p:cNvSpPr>
          <p:nvPr>
            <p:ph idx="1"/>
          </p:nvPr>
        </p:nvSpPr>
        <p:spPr>
          <a:xfrm>
            <a:off x="752144" y="1311149"/>
            <a:ext cx="5897416" cy="5253590"/>
          </a:xfrm>
        </p:spPr>
        <p:txBody>
          <a:bodyPr>
            <a:normAutofit/>
          </a:bodyPr>
          <a:lstStyle/>
          <a:p>
            <a:pPr lvl="1"/>
            <a:endParaRPr lang="en-US" sz="2300"/>
          </a:p>
          <a:p>
            <a:pPr marL="457200" lvl="1" indent="0">
              <a:buNone/>
            </a:pPr>
            <a:br>
              <a:rPr lang="en-US" sz="2300"/>
            </a:br>
            <a:endParaRPr lang="en-US" sz="2300"/>
          </a:p>
          <a:p>
            <a:pPr lvl="1"/>
            <a:endParaRPr lang="en-US" sz="2300"/>
          </a:p>
        </p:txBody>
      </p:sp>
      <p:cxnSp>
        <p:nvCxnSpPr>
          <p:cNvPr id="15" name="Straight Connector 14">
            <a:extLst>
              <a:ext uri="{FF2B5EF4-FFF2-40B4-BE49-F238E27FC236}">
                <a16:creationId xmlns:a16="http://schemas.microsoft.com/office/drawing/2014/main" id="{D1371380-DD3A-119B-BF5E-4D20B24D247E}"/>
              </a:ext>
            </a:extLst>
          </p:cNvPr>
          <p:cNvCxnSpPr>
            <a:cxnSpLocks/>
          </p:cNvCxnSpPr>
          <p:nvPr/>
        </p:nvCxnSpPr>
        <p:spPr>
          <a:xfrm>
            <a:off x="623524" y="1311149"/>
            <a:ext cx="11079148" cy="0"/>
          </a:xfrm>
          <a:prstGeom prst="straightConnector1">
            <a:avLst/>
          </a:prstGeom>
          <a:noFill/>
          <a:ln w="28575" cap="flat">
            <a:solidFill>
              <a:srgbClr val="002060"/>
            </a:solidFill>
            <a:prstDash val="solid"/>
            <a:miter/>
          </a:ln>
        </p:spPr>
      </p:cxnSp>
      <p:pic>
        <p:nvPicPr>
          <p:cNvPr id="6" name="Picture 5">
            <a:extLst>
              <a:ext uri="{FF2B5EF4-FFF2-40B4-BE49-F238E27FC236}">
                <a16:creationId xmlns:a16="http://schemas.microsoft.com/office/drawing/2014/main" id="{6390B462-E24A-CAC4-0B7A-686E18E1A9C5}"/>
              </a:ext>
            </a:extLst>
          </p:cNvPr>
          <p:cNvPicPr>
            <a:picLocks noChangeAspect="1"/>
          </p:cNvPicPr>
          <p:nvPr/>
        </p:nvPicPr>
        <p:blipFill>
          <a:blip r:embed="rId3"/>
          <a:stretch>
            <a:fillRect/>
          </a:stretch>
        </p:blipFill>
        <p:spPr>
          <a:xfrm>
            <a:off x="8387780" y="1497667"/>
            <a:ext cx="3295982" cy="4946371"/>
          </a:xfrm>
          <a:prstGeom prst="rect">
            <a:avLst/>
          </a:prstGeom>
        </p:spPr>
      </p:pic>
      <p:sp>
        <p:nvSpPr>
          <p:cNvPr id="7" name="TextBox 6">
            <a:extLst>
              <a:ext uri="{FF2B5EF4-FFF2-40B4-BE49-F238E27FC236}">
                <a16:creationId xmlns:a16="http://schemas.microsoft.com/office/drawing/2014/main" id="{F5E330CB-5449-4D18-240A-F5B68B947844}"/>
              </a:ext>
            </a:extLst>
          </p:cNvPr>
          <p:cNvSpPr txBox="1"/>
          <p:nvPr/>
        </p:nvSpPr>
        <p:spPr>
          <a:xfrm>
            <a:off x="208090" y="1443623"/>
            <a:ext cx="7680074" cy="4832092"/>
          </a:xfrm>
          <a:prstGeom prst="rect">
            <a:avLst/>
          </a:prstGeom>
          <a:noFill/>
        </p:spPr>
        <p:txBody>
          <a:bodyPr wrap="square" rtlCol="0">
            <a:spAutoFit/>
          </a:bodyPr>
          <a:lstStyle/>
          <a:p>
            <a:pPr marL="285750" indent="-285750">
              <a:buFont typeface="Arial" panose="020B0604020202020204" pitchFamily="34" charset="0"/>
              <a:buChar char="•"/>
            </a:pPr>
            <a:r>
              <a:rPr lang="en-GB" dirty="0"/>
              <a:t>APEM are leading specialists in marine, freshwater, and terrestrial ecology.</a:t>
            </a:r>
          </a:p>
          <a:p>
            <a:endParaRPr lang="en-GB" dirty="0"/>
          </a:p>
          <a:p>
            <a:pPr marL="285750" indent="-285750">
              <a:buFont typeface="Arial" panose="020B0604020202020204" pitchFamily="34" charset="0"/>
              <a:buChar char="•"/>
            </a:pPr>
            <a:r>
              <a:rPr lang="en-GB" dirty="0"/>
              <a:t>The APEM Group Includes: APEM Ltd, APEM Inc, Woodrow, AQUAFACT, </a:t>
            </a:r>
            <a:br>
              <a:rPr lang="en-GB" dirty="0"/>
            </a:br>
            <a:r>
              <a:rPr lang="en-GB" dirty="0" err="1"/>
              <a:t>GoBe</a:t>
            </a:r>
            <a:r>
              <a:rPr lang="en-GB" dirty="0"/>
              <a:t> Consultants, Macro Works, NASH Maritime, Aspect Ecology, Biosis, </a:t>
            </a:r>
            <a:r>
              <a:rPr lang="en-GB" dirty="0" err="1"/>
              <a:t>Attexo</a:t>
            </a:r>
            <a:r>
              <a:rPr lang="en-GB" dirty="0"/>
              <a:t>, and AARC Environmental Solutions.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Within APEM Group, the Marine Infrastructure Services (MIS) division focus on marine planning, renewables, and coastal infrastructure projects with various expert areas e.g. EIAS</a:t>
            </a:r>
          </a:p>
          <a:p>
            <a:endParaRPr lang="en-GB" dirty="0"/>
          </a:p>
          <a:p>
            <a:pPr marL="285750" indent="-285750">
              <a:buFont typeface="Arial" panose="020B0604020202020204" pitchFamily="34" charset="0"/>
              <a:buChar char="•"/>
            </a:pPr>
            <a:r>
              <a:rPr lang="en-GB" dirty="0"/>
              <a:t>APEM has extensive experience in nature enhancement, particularly through our environmental assessment work.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APEM have also developed a comprehensive catalogue of enhancement measures and advised numerous clients on relevant legislation and policy around enhancement and restoration in the marine environment. </a:t>
            </a:r>
            <a:endParaRPr lang="en-GB" sz="2000" dirty="0">
              <a:highlight>
                <a:srgbClr val="FFFF00"/>
              </a:highlight>
            </a:endParaRPr>
          </a:p>
          <a:p>
            <a:r>
              <a:rPr lang="en-GB" sz="2000" dirty="0">
                <a:highlight>
                  <a:srgbClr val="FFFF00"/>
                </a:highlight>
              </a:rPr>
              <a:t> </a:t>
            </a:r>
          </a:p>
        </p:txBody>
      </p:sp>
      <p:pic>
        <p:nvPicPr>
          <p:cNvPr id="8" name="Picture 2">
            <a:extLst>
              <a:ext uri="{FF2B5EF4-FFF2-40B4-BE49-F238E27FC236}">
                <a16:creationId xmlns:a16="http://schemas.microsoft.com/office/drawing/2014/main" id="{56970395-0AB2-E721-2A22-EED7EF583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34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6A30F-0773-1594-81D5-DB17C1CE0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16D68-E9C5-851C-FFE7-E73FF8E007A9}"/>
              </a:ext>
            </a:extLst>
          </p:cNvPr>
          <p:cNvSpPr txBox="1">
            <a:spLocks noGrp="1"/>
          </p:cNvSpPr>
          <p:nvPr>
            <p:ph type="title"/>
          </p:nvPr>
        </p:nvSpPr>
        <p:spPr>
          <a:xfrm>
            <a:off x="245603" y="293261"/>
            <a:ext cx="9606399" cy="1143000"/>
          </a:xfrm>
        </p:spPr>
        <p:txBody>
          <a:bodyPr>
            <a:normAutofit fontScale="90000"/>
          </a:bodyPr>
          <a:lstStyle/>
          <a:p>
            <a:pPr lvl="0"/>
            <a:r>
              <a:rPr lang="en-GB" sz="4000">
                <a:solidFill>
                  <a:srgbClr val="002060"/>
                </a:solidFill>
              </a:rPr>
              <a:t>What is Marine Net Gain, and why is it important?</a:t>
            </a:r>
          </a:p>
        </p:txBody>
      </p:sp>
      <p:cxnSp>
        <p:nvCxnSpPr>
          <p:cNvPr id="30" name="Straight Connector 14">
            <a:extLst>
              <a:ext uri="{FF2B5EF4-FFF2-40B4-BE49-F238E27FC236}">
                <a16:creationId xmlns:a16="http://schemas.microsoft.com/office/drawing/2014/main" id="{99A4642F-BF72-5404-6003-1D4FDCA8E4F3}"/>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4" name="TextBox 3">
            <a:extLst>
              <a:ext uri="{FF2B5EF4-FFF2-40B4-BE49-F238E27FC236}">
                <a16:creationId xmlns:a16="http://schemas.microsoft.com/office/drawing/2014/main" id="{9385205A-C570-0FDA-B32C-4B92D6DDC76A}"/>
              </a:ext>
            </a:extLst>
          </p:cNvPr>
          <p:cNvSpPr txBox="1"/>
          <p:nvPr/>
        </p:nvSpPr>
        <p:spPr>
          <a:xfrm>
            <a:off x="233927" y="1561047"/>
            <a:ext cx="7399953" cy="5324535"/>
          </a:xfrm>
          <a:prstGeom prst="rect">
            <a:avLst/>
          </a:prstGeom>
          <a:noFill/>
        </p:spPr>
        <p:txBody>
          <a:bodyPr wrap="square" rtlCol="0">
            <a:spAutoFit/>
          </a:bodyPr>
          <a:lstStyle/>
          <a:p>
            <a:r>
              <a:rPr lang="en-GB" dirty="0"/>
              <a:t>Marine Net Gain (MNG) is a concept aimed at improving marine environments post-development. </a:t>
            </a:r>
            <a:r>
              <a:rPr lang="en-GB" b="1" dirty="0"/>
              <a:t> </a:t>
            </a:r>
          </a:p>
          <a:p>
            <a:endParaRPr lang="en-GB" b="1" dirty="0"/>
          </a:p>
          <a:p>
            <a:r>
              <a:rPr lang="en-GB" b="1" dirty="0"/>
              <a:t>The aim of MNG is to ensure marine developments leave the environment in a measurably better state than before, through a system of habitat restoration, enhancement and creation.</a:t>
            </a:r>
          </a:p>
          <a:p>
            <a:endParaRPr lang="en-GB" b="1" dirty="0"/>
          </a:p>
          <a:p>
            <a:r>
              <a:rPr lang="en-GB" dirty="0"/>
              <a:t>MNG builds on the concept of biodiversity net gain used in terrestrial planning to include impacts on both habitats and species within the MNG assessment framework. MNG will apply to all developments in English waters. </a:t>
            </a:r>
          </a:p>
          <a:p>
            <a:endParaRPr lang="en-GB" dirty="0"/>
          </a:p>
          <a:p>
            <a:r>
              <a:rPr lang="en-GB" dirty="0"/>
              <a:t>Marine ecosystems are under severe pressure from overfishing, pollution, infrastructure development and climate change.</a:t>
            </a:r>
          </a:p>
          <a:p>
            <a:endParaRPr lang="en-GB" b="1" dirty="0"/>
          </a:p>
          <a:p>
            <a:r>
              <a:rPr lang="en-GB" dirty="0"/>
              <a:t>MNG actions can be nature-based solutions as they’ll actively restore and enhances ecosystems which are being lost, while supporting sustainable development. </a:t>
            </a:r>
          </a:p>
          <a:p>
            <a:endParaRPr lang="en-GB" sz="1600" dirty="0"/>
          </a:p>
        </p:txBody>
      </p:sp>
      <p:pic>
        <p:nvPicPr>
          <p:cNvPr id="17" name="Picture 16" descr="Schools of fishes underwater">
            <a:extLst>
              <a:ext uri="{FF2B5EF4-FFF2-40B4-BE49-F238E27FC236}">
                <a16:creationId xmlns:a16="http://schemas.microsoft.com/office/drawing/2014/main" id="{2D3B382A-01A6-5367-5614-CFAE00E4C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004" y="2454149"/>
            <a:ext cx="4127069" cy="3086184"/>
          </a:xfrm>
          <a:prstGeom prst="rect">
            <a:avLst/>
          </a:prstGeom>
        </p:spPr>
      </p:pic>
      <p:pic>
        <p:nvPicPr>
          <p:cNvPr id="5" name="Picture 2">
            <a:extLst>
              <a:ext uri="{FF2B5EF4-FFF2-40B4-BE49-F238E27FC236}">
                <a16:creationId xmlns:a16="http://schemas.microsoft.com/office/drawing/2014/main" id="{644233DF-8F42-C004-8594-A8C6C270A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8359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DBCAF-68D3-1B3D-5B62-8D25EEF9D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D6C89-E580-EEF3-ADB4-00CE730F8B99}"/>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Current Status on MNG Progress UK</a:t>
            </a:r>
          </a:p>
        </p:txBody>
      </p:sp>
      <p:cxnSp>
        <p:nvCxnSpPr>
          <p:cNvPr id="30" name="Straight Connector 14">
            <a:extLst>
              <a:ext uri="{FF2B5EF4-FFF2-40B4-BE49-F238E27FC236}">
                <a16:creationId xmlns:a16="http://schemas.microsoft.com/office/drawing/2014/main" id="{A4C3706C-7298-0540-BD73-0049FCEA5F0E}"/>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4" name="TextBox 3">
            <a:extLst>
              <a:ext uri="{FF2B5EF4-FFF2-40B4-BE49-F238E27FC236}">
                <a16:creationId xmlns:a16="http://schemas.microsoft.com/office/drawing/2014/main" id="{435DCC08-2D17-8120-5A61-7E68BB634ABE}"/>
              </a:ext>
            </a:extLst>
          </p:cNvPr>
          <p:cNvSpPr txBox="1"/>
          <p:nvPr/>
        </p:nvSpPr>
        <p:spPr>
          <a:xfrm>
            <a:off x="338328" y="1561047"/>
            <a:ext cx="7636439" cy="5078313"/>
          </a:xfrm>
          <a:prstGeom prst="rect">
            <a:avLst/>
          </a:prstGeom>
          <a:noFill/>
        </p:spPr>
        <p:txBody>
          <a:bodyPr wrap="square" rtlCol="0">
            <a:spAutoFit/>
          </a:bodyPr>
          <a:lstStyle/>
          <a:p>
            <a:r>
              <a:rPr lang="en-GB" dirty="0"/>
              <a:t>Currently, there is no formal requirement for MNG as part of marine development or Nationally Significant Infrastructure Projects in the marine environment. </a:t>
            </a:r>
          </a:p>
          <a:p>
            <a:endParaRPr lang="en-GB" dirty="0"/>
          </a:p>
          <a:p>
            <a:r>
              <a:rPr lang="en-GB" dirty="0"/>
              <a:t>Consultation on MNG in England ended of 2023. There has been no update to legislation, or guidance on a MNG assessment yet. Many elements of the framework have yet to be decided or agreed. </a:t>
            </a:r>
          </a:p>
          <a:p>
            <a:endParaRPr lang="en-GB" dirty="0"/>
          </a:p>
          <a:p>
            <a:r>
              <a:rPr lang="en-GB" dirty="0"/>
              <a:t>MNG will  operate alongside existing planning policy and practice, to ensure current environmental standards are implemented and maintained. </a:t>
            </a:r>
          </a:p>
          <a:p>
            <a:endParaRPr lang="en-GB" dirty="0"/>
          </a:p>
          <a:p>
            <a:r>
              <a:rPr lang="en-GB" dirty="0"/>
              <a:t>Government are proposing that MNG will apply to economic activities that can be considered ‘development’: </a:t>
            </a:r>
          </a:p>
          <a:p>
            <a:pPr marL="342900" indent="-342900">
              <a:buAutoNum type="arabicParenR"/>
            </a:pPr>
            <a:r>
              <a:rPr lang="en-GB" dirty="0"/>
              <a:t>construction or installation of new infrastructure (including significant extensions or improvements to existing infrastructure) </a:t>
            </a:r>
          </a:p>
          <a:p>
            <a:pPr marL="342900" indent="-342900">
              <a:buAutoNum type="arabicParenR"/>
            </a:pPr>
            <a:r>
              <a:rPr lang="en-GB" dirty="0"/>
              <a:t>extraction (such as aggregates). </a:t>
            </a:r>
          </a:p>
          <a:p>
            <a:pPr marL="342900" indent="-342900">
              <a:buAutoNum type="arabicParenR"/>
            </a:pPr>
            <a:r>
              <a:rPr lang="en-GB" dirty="0"/>
              <a:t>Fisheries will not be included.</a:t>
            </a:r>
          </a:p>
          <a:p>
            <a:endParaRPr lang="en-GB" dirty="0"/>
          </a:p>
        </p:txBody>
      </p:sp>
      <p:grpSp>
        <p:nvGrpSpPr>
          <p:cNvPr id="10" name="Group 9">
            <a:extLst>
              <a:ext uri="{FF2B5EF4-FFF2-40B4-BE49-F238E27FC236}">
                <a16:creationId xmlns:a16="http://schemas.microsoft.com/office/drawing/2014/main" id="{80FF1495-E9FD-209A-BE27-461A3C15C5E3}"/>
              </a:ext>
            </a:extLst>
          </p:cNvPr>
          <p:cNvGrpSpPr/>
          <p:nvPr/>
        </p:nvGrpSpPr>
        <p:grpSpPr>
          <a:xfrm>
            <a:off x="7827699" y="2329038"/>
            <a:ext cx="4188346" cy="3474466"/>
            <a:chOff x="7602554" y="3362244"/>
            <a:chExt cx="4589445" cy="3474466"/>
          </a:xfrm>
        </p:grpSpPr>
        <p:pic>
          <p:nvPicPr>
            <p:cNvPr id="5" name="Picture 4">
              <a:extLst>
                <a:ext uri="{FF2B5EF4-FFF2-40B4-BE49-F238E27FC236}">
                  <a16:creationId xmlns:a16="http://schemas.microsoft.com/office/drawing/2014/main" id="{ACC4D714-E28E-91CE-0EE9-062041AA0E94}"/>
                </a:ext>
              </a:extLst>
            </p:cNvPr>
            <p:cNvPicPr>
              <a:picLocks noChangeAspect="1"/>
            </p:cNvPicPr>
            <p:nvPr/>
          </p:nvPicPr>
          <p:blipFill>
            <a:blip r:embed="rId3"/>
            <a:stretch>
              <a:fillRect/>
            </a:stretch>
          </p:blipFill>
          <p:spPr>
            <a:xfrm>
              <a:off x="7602554" y="3362244"/>
              <a:ext cx="4589445" cy="3442084"/>
            </a:xfrm>
            <a:prstGeom prst="rect">
              <a:avLst/>
            </a:prstGeom>
          </p:spPr>
        </p:pic>
        <p:sp>
          <p:nvSpPr>
            <p:cNvPr id="6" name="TextBox 5">
              <a:extLst>
                <a:ext uri="{FF2B5EF4-FFF2-40B4-BE49-F238E27FC236}">
                  <a16:creationId xmlns:a16="http://schemas.microsoft.com/office/drawing/2014/main" id="{B6D2D960-F701-8C6C-7168-FDF22EC5A04C}"/>
                </a:ext>
              </a:extLst>
            </p:cNvPr>
            <p:cNvSpPr txBox="1"/>
            <p:nvPr/>
          </p:nvSpPr>
          <p:spPr>
            <a:xfrm>
              <a:off x="7602554" y="6559711"/>
              <a:ext cx="1463040" cy="276999"/>
            </a:xfrm>
            <a:prstGeom prst="rect">
              <a:avLst/>
            </a:prstGeom>
            <a:noFill/>
          </p:spPr>
          <p:txBody>
            <a:bodyPr wrap="square" rtlCol="0">
              <a:spAutoFit/>
            </a:bodyPr>
            <a:lstStyle/>
            <a:p>
              <a:r>
                <a:rPr lang="en-GB" sz="1200">
                  <a:solidFill>
                    <a:schemeClr val="bg1"/>
                  </a:solidFill>
                </a:rPr>
                <a:t>© Cordis - EU</a:t>
              </a:r>
            </a:p>
          </p:txBody>
        </p:sp>
      </p:grpSp>
      <p:pic>
        <p:nvPicPr>
          <p:cNvPr id="7" name="Picture 2">
            <a:extLst>
              <a:ext uri="{FF2B5EF4-FFF2-40B4-BE49-F238E27FC236}">
                <a16:creationId xmlns:a16="http://schemas.microsoft.com/office/drawing/2014/main" id="{C0197EF9-A31A-A3F8-526A-ECC2151DF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68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67C5-7417-61F5-8A2D-2450C813D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67B68-9AD1-0BD7-5EDA-4A5717F63C55}"/>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Global and UK Legislation and Policy </a:t>
            </a:r>
          </a:p>
        </p:txBody>
      </p:sp>
      <p:cxnSp>
        <p:nvCxnSpPr>
          <p:cNvPr id="30" name="Straight Connector 14">
            <a:extLst>
              <a:ext uri="{FF2B5EF4-FFF2-40B4-BE49-F238E27FC236}">
                <a16:creationId xmlns:a16="http://schemas.microsoft.com/office/drawing/2014/main" id="{E875D839-2499-F5CF-1F84-10C39BEE64C7}"/>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10" name="TextBox 9">
            <a:extLst>
              <a:ext uri="{FF2B5EF4-FFF2-40B4-BE49-F238E27FC236}">
                <a16:creationId xmlns:a16="http://schemas.microsoft.com/office/drawing/2014/main" id="{5F605820-691D-1E47-4375-A54B9A92FCE3}"/>
              </a:ext>
            </a:extLst>
          </p:cNvPr>
          <p:cNvSpPr txBox="1"/>
          <p:nvPr/>
        </p:nvSpPr>
        <p:spPr>
          <a:xfrm>
            <a:off x="338328" y="1470587"/>
            <a:ext cx="8663421" cy="4801314"/>
          </a:xfrm>
          <a:prstGeom prst="rect">
            <a:avLst/>
          </a:prstGeom>
          <a:noFill/>
        </p:spPr>
        <p:txBody>
          <a:bodyPr wrap="square" rtlCol="0">
            <a:spAutoFit/>
          </a:bodyPr>
          <a:lstStyle/>
          <a:p>
            <a:r>
              <a:rPr lang="en-GB"/>
              <a:t>Global commitments: </a:t>
            </a:r>
          </a:p>
          <a:p>
            <a:pPr marL="285750" indent="-285750">
              <a:buFont typeface="Arial" panose="020B0604020202020204" pitchFamily="34" charset="0"/>
              <a:buChar char="•"/>
            </a:pPr>
            <a:r>
              <a:rPr lang="en-GB"/>
              <a:t>The United Nations (UN) Sustainable Development Goals (SDGs)</a:t>
            </a:r>
          </a:p>
          <a:p>
            <a:pPr marL="285750" indent="-285750">
              <a:buFont typeface="Arial" panose="020B0604020202020204" pitchFamily="34" charset="0"/>
              <a:buChar char="•"/>
            </a:pPr>
            <a:r>
              <a:rPr lang="en-GB"/>
              <a:t>UN Decade on Ocean Science (2021–2030)</a:t>
            </a:r>
          </a:p>
          <a:p>
            <a:pPr marL="285750" indent="-285750">
              <a:buFont typeface="Arial" panose="020B0604020202020204" pitchFamily="34" charset="0"/>
              <a:buChar char="•"/>
            </a:pPr>
            <a:r>
              <a:rPr lang="en-GB"/>
              <a:t>The Paris Agreement</a:t>
            </a:r>
          </a:p>
          <a:p>
            <a:pPr marL="285750" indent="-285750">
              <a:buFont typeface="Arial" panose="020B0604020202020204" pitchFamily="34" charset="0"/>
              <a:buChar char="•"/>
            </a:pPr>
            <a:r>
              <a:rPr lang="en-GB"/>
              <a:t>The OSPAR Convention (1992) &amp; North-East Atlantic Environment Strategy 2030 </a:t>
            </a:r>
          </a:p>
          <a:p>
            <a:endParaRPr lang="en-GB"/>
          </a:p>
          <a:p>
            <a:r>
              <a:rPr lang="en-GB"/>
              <a:t>UK: </a:t>
            </a:r>
          </a:p>
          <a:p>
            <a:pPr marL="285750" indent="-285750">
              <a:buFont typeface="Arial" panose="020B0604020202020204" pitchFamily="34" charset="0"/>
              <a:buChar char="•"/>
            </a:pPr>
            <a:r>
              <a:rPr lang="en-GB"/>
              <a:t>The Marine and Coastal Access Act 2009 </a:t>
            </a:r>
          </a:p>
          <a:p>
            <a:pPr marL="285750" indent="-285750">
              <a:buFont typeface="Arial" panose="020B0604020202020204" pitchFamily="34" charset="0"/>
              <a:buChar char="•"/>
            </a:pPr>
            <a:r>
              <a:rPr lang="en-GB"/>
              <a:t>Environment Act 2021 </a:t>
            </a:r>
          </a:p>
          <a:p>
            <a:pPr marL="285750" indent="-285750">
              <a:buFont typeface="Arial" panose="020B0604020202020204" pitchFamily="34" charset="0"/>
              <a:buChar char="•"/>
            </a:pPr>
            <a:r>
              <a:rPr lang="en-GB"/>
              <a:t>UK Marine Policy Statement (2011)</a:t>
            </a:r>
          </a:p>
          <a:p>
            <a:pPr marL="285750" indent="-285750">
              <a:buFont typeface="Arial" panose="020B0604020202020204" pitchFamily="34" charset="0"/>
              <a:buChar char="•"/>
            </a:pPr>
            <a:r>
              <a:rPr lang="en-GB"/>
              <a:t>Marine Strategy Framework Directive (MSFD) - Good Environmental Status (GES)</a:t>
            </a:r>
          </a:p>
          <a:p>
            <a:pPr marL="285750" indent="-285750">
              <a:buFont typeface="Arial" panose="020B0604020202020204" pitchFamily="34" charset="0"/>
              <a:buChar char="•"/>
            </a:pPr>
            <a:r>
              <a:rPr lang="en-GB"/>
              <a:t>Local Authority Led Plans </a:t>
            </a:r>
          </a:p>
          <a:p>
            <a:endParaRPr lang="en-GB"/>
          </a:p>
          <a:p>
            <a:r>
              <a:rPr lang="en-GB"/>
              <a:t>MNG applies to English waters only; Scotland, Wales, and Northern Ireland are developing their own approaches to marine biodiversity enhancement, and close coordination will be essential to ensure consistency and alignment across UK waters.</a:t>
            </a:r>
          </a:p>
          <a:p>
            <a:endParaRPr lang="en-GB"/>
          </a:p>
        </p:txBody>
      </p:sp>
      <p:pic>
        <p:nvPicPr>
          <p:cNvPr id="3" name="Picture 2">
            <a:extLst>
              <a:ext uri="{FF2B5EF4-FFF2-40B4-BE49-F238E27FC236}">
                <a16:creationId xmlns:a16="http://schemas.microsoft.com/office/drawing/2014/main" id="{F10D1046-B9FC-C33C-F743-C39E7A32AB9F}"/>
              </a:ext>
            </a:extLst>
          </p:cNvPr>
          <p:cNvPicPr>
            <a:picLocks noChangeAspect="1"/>
          </p:cNvPicPr>
          <p:nvPr/>
        </p:nvPicPr>
        <p:blipFill>
          <a:blip r:embed="rId3"/>
          <a:srcRect l="9106" r="9431"/>
          <a:stretch/>
        </p:blipFill>
        <p:spPr>
          <a:xfrm>
            <a:off x="8864301" y="2461022"/>
            <a:ext cx="3327699" cy="2721114"/>
          </a:xfrm>
          <a:prstGeom prst="rect">
            <a:avLst/>
          </a:prstGeom>
        </p:spPr>
      </p:pic>
      <p:pic>
        <p:nvPicPr>
          <p:cNvPr id="5" name="Picture 2">
            <a:extLst>
              <a:ext uri="{FF2B5EF4-FFF2-40B4-BE49-F238E27FC236}">
                <a16:creationId xmlns:a16="http://schemas.microsoft.com/office/drawing/2014/main" id="{BFF3AC50-A882-67C2-F432-7EE3A34ED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1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F0B28-56A6-7801-C12F-0AD1ACBB5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81137-6CA0-15EC-A919-3766D00D89F2}"/>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Is MNG Compensation?</a:t>
            </a:r>
          </a:p>
        </p:txBody>
      </p:sp>
      <p:cxnSp>
        <p:nvCxnSpPr>
          <p:cNvPr id="30" name="Straight Connector 14">
            <a:extLst>
              <a:ext uri="{FF2B5EF4-FFF2-40B4-BE49-F238E27FC236}">
                <a16:creationId xmlns:a16="http://schemas.microsoft.com/office/drawing/2014/main" id="{2F34B21C-A204-68BA-5AC1-B54924E76564}"/>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6" name="TextBox 5">
            <a:extLst>
              <a:ext uri="{FF2B5EF4-FFF2-40B4-BE49-F238E27FC236}">
                <a16:creationId xmlns:a16="http://schemas.microsoft.com/office/drawing/2014/main" id="{7AD420B3-A49C-CE32-116D-08B0E4542ADD}"/>
              </a:ext>
            </a:extLst>
          </p:cNvPr>
          <p:cNvSpPr txBox="1"/>
          <p:nvPr/>
        </p:nvSpPr>
        <p:spPr>
          <a:xfrm>
            <a:off x="427549" y="1702539"/>
            <a:ext cx="7920301" cy="2585323"/>
          </a:xfrm>
          <a:prstGeom prst="rect">
            <a:avLst/>
          </a:prstGeom>
          <a:noFill/>
        </p:spPr>
        <p:txBody>
          <a:bodyPr wrap="square" rtlCol="0">
            <a:spAutoFit/>
          </a:bodyPr>
          <a:lstStyle/>
          <a:p>
            <a:r>
              <a:rPr lang="en-GB" b="1" dirty="0"/>
              <a:t>MNG goes beyond compensation by aiming to </a:t>
            </a:r>
            <a:r>
              <a:rPr lang="en-GB" b="1" i="1" dirty="0"/>
              <a:t>improve</a:t>
            </a:r>
            <a:r>
              <a:rPr lang="en-GB" b="1" dirty="0"/>
              <a:t> the marine environment, not just </a:t>
            </a:r>
            <a:r>
              <a:rPr lang="en-GB" b="1" i="1" dirty="0"/>
              <a:t>offset</a:t>
            </a:r>
            <a:r>
              <a:rPr lang="en-GB" b="1" dirty="0"/>
              <a:t> damage. </a:t>
            </a:r>
          </a:p>
          <a:p>
            <a:endParaRPr lang="en-GB" b="1" dirty="0"/>
          </a:p>
          <a:p>
            <a:pPr lvl="0" eaLnBrk="0" fontAlgn="base" hangingPunct="0">
              <a:spcBef>
                <a:spcPct val="0"/>
              </a:spcBef>
              <a:spcAft>
                <a:spcPct val="0"/>
              </a:spcAft>
            </a:pPr>
            <a:r>
              <a:rPr lang="en-US" altLang="en-US" dirty="0"/>
              <a:t>Compensation is a regulatory requirement that </a:t>
            </a:r>
            <a:r>
              <a:rPr lang="en-GB" dirty="0"/>
              <a:t>is triggered when an adverse impact on an MPA cannot be ruled out by a development under the Habitats Regulations. </a:t>
            </a:r>
            <a:endParaRPr lang="en-US" altLang="en-US" dirty="0"/>
          </a:p>
          <a:p>
            <a:endParaRPr lang="en-GB" b="1" dirty="0"/>
          </a:p>
          <a:p>
            <a:r>
              <a:rPr lang="en-GB" dirty="0"/>
              <a:t>Compensation is reactive; MNG is proactive and restorative.</a:t>
            </a:r>
          </a:p>
          <a:p>
            <a:endParaRPr lang="en-GB" dirty="0"/>
          </a:p>
        </p:txBody>
      </p:sp>
      <p:pic>
        <p:nvPicPr>
          <p:cNvPr id="11" name="Graphic 10" descr="Two koi fish circling each other">
            <a:extLst>
              <a:ext uri="{FF2B5EF4-FFF2-40B4-BE49-F238E27FC236}">
                <a16:creationId xmlns:a16="http://schemas.microsoft.com/office/drawing/2014/main" id="{FEBBBF54-9976-8DDD-4A41-F66F4DCBD2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964" y="2246965"/>
            <a:ext cx="4831613" cy="4831613"/>
          </a:xfrm>
          <a:prstGeom prst="rect">
            <a:avLst/>
          </a:prstGeom>
        </p:spPr>
      </p:pic>
      <p:pic>
        <p:nvPicPr>
          <p:cNvPr id="4" name="Picture 2">
            <a:extLst>
              <a:ext uri="{FF2B5EF4-FFF2-40B4-BE49-F238E27FC236}">
                <a16:creationId xmlns:a16="http://schemas.microsoft.com/office/drawing/2014/main" id="{AFA70AA2-14E4-F517-EB1D-89535F33F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81F94-8022-BED1-6B5A-87D92587B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77911-C7EC-9F53-5CFC-E47AF260FEE4}"/>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Challenges surrounding MNG</a:t>
            </a:r>
          </a:p>
        </p:txBody>
      </p:sp>
      <p:cxnSp>
        <p:nvCxnSpPr>
          <p:cNvPr id="30" name="Straight Connector 14">
            <a:extLst>
              <a:ext uri="{FF2B5EF4-FFF2-40B4-BE49-F238E27FC236}">
                <a16:creationId xmlns:a16="http://schemas.microsoft.com/office/drawing/2014/main" id="{E27D89B8-DEE7-BBE6-CD10-632DD8B341E4}"/>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6" name="TextBox 5">
            <a:extLst>
              <a:ext uri="{FF2B5EF4-FFF2-40B4-BE49-F238E27FC236}">
                <a16:creationId xmlns:a16="http://schemas.microsoft.com/office/drawing/2014/main" id="{2F992852-92CC-0296-5A37-0CB9279FE3E0}"/>
              </a:ext>
            </a:extLst>
          </p:cNvPr>
          <p:cNvSpPr txBox="1"/>
          <p:nvPr/>
        </p:nvSpPr>
        <p:spPr>
          <a:xfrm>
            <a:off x="338329" y="1635702"/>
            <a:ext cx="8450830" cy="4801314"/>
          </a:xfrm>
          <a:prstGeom prst="rect">
            <a:avLst/>
          </a:prstGeom>
          <a:noFill/>
        </p:spPr>
        <p:txBody>
          <a:bodyPr wrap="square" rtlCol="0">
            <a:spAutoFit/>
          </a:bodyPr>
          <a:lstStyle/>
          <a:p>
            <a:pPr lvl="0" fontAlgn="base">
              <a:spcBef>
                <a:spcPct val="0"/>
              </a:spcBef>
              <a:spcAft>
                <a:spcPct val="0"/>
              </a:spcAft>
            </a:pPr>
            <a:r>
              <a:rPr lang="en-US" altLang="en-US"/>
              <a:t>Biodiversity Net Gain (BNG) does cover the intertidal zone down to the Mean Low Water Mark. </a:t>
            </a:r>
          </a:p>
          <a:p>
            <a:pPr lvl="0" fontAlgn="base">
              <a:spcBef>
                <a:spcPct val="0"/>
              </a:spcBef>
              <a:spcAft>
                <a:spcPct val="0"/>
              </a:spcAft>
              <a:buFontTx/>
              <a:buChar char="•"/>
            </a:pPr>
            <a:endParaRPr lang="en-US" altLang="en-US"/>
          </a:p>
          <a:p>
            <a:pPr lvl="0" fontAlgn="base">
              <a:spcBef>
                <a:spcPct val="0"/>
              </a:spcBef>
              <a:spcAft>
                <a:spcPct val="0"/>
              </a:spcAft>
            </a:pPr>
            <a:r>
              <a:rPr lang="en-US" altLang="en-US"/>
              <a:t>However, MNG has unique challenges associated with the marine environment, especially compared to terrestrial environments where BNG is applied: </a:t>
            </a:r>
          </a:p>
          <a:p>
            <a:pPr lvl="0" fontAlgn="base">
              <a:spcBef>
                <a:spcPct val="0"/>
              </a:spcBef>
              <a:spcAft>
                <a:spcPct val="0"/>
              </a:spcAft>
            </a:pPr>
            <a:endParaRPr lang="en-US" altLang="en-US" b="1"/>
          </a:p>
          <a:p>
            <a:pPr lvl="1" fontAlgn="base">
              <a:spcBef>
                <a:spcPct val="0"/>
              </a:spcBef>
              <a:spcAft>
                <a:spcPct val="0"/>
              </a:spcAft>
              <a:buFontTx/>
              <a:buChar char="•"/>
            </a:pPr>
            <a:r>
              <a:rPr lang="en-US" altLang="en-US"/>
              <a:t> Not as accessible as terrestrial environments</a:t>
            </a:r>
          </a:p>
          <a:p>
            <a:pPr lvl="1" fontAlgn="base">
              <a:spcBef>
                <a:spcPct val="0"/>
              </a:spcBef>
              <a:spcAft>
                <a:spcPct val="0"/>
              </a:spcAft>
              <a:buFontTx/>
              <a:buChar char="•"/>
            </a:pPr>
            <a:r>
              <a:rPr lang="en-US" altLang="en-US"/>
              <a:t> Dynamic, interconnected, and fluid boundaries. </a:t>
            </a:r>
          </a:p>
          <a:p>
            <a:pPr lvl="1" fontAlgn="base">
              <a:spcBef>
                <a:spcPct val="0"/>
              </a:spcBef>
              <a:spcAft>
                <a:spcPct val="0"/>
              </a:spcAft>
              <a:buFontTx/>
              <a:buChar char="•"/>
            </a:pPr>
            <a:r>
              <a:rPr lang="en-US" altLang="en-US"/>
              <a:t> Limited baseline studies especially seasonal variations</a:t>
            </a:r>
          </a:p>
          <a:p>
            <a:pPr lvl="1" fontAlgn="base">
              <a:spcBef>
                <a:spcPct val="0"/>
              </a:spcBef>
              <a:spcAft>
                <a:spcPct val="0"/>
              </a:spcAft>
              <a:buFontTx/>
              <a:buChar char="•"/>
            </a:pPr>
            <a:r>
              <a:rPr lang="en-GB"/>
              <a:t> Have highly mobile species. </a:t>
            </a:r>
            <a:endParaRPr lang="en-US" altLang="en-US"/>
          </a:p>
          <a:p>
            <a:pPr fontAlgn="base">
              <a:spcBef>
                <a:spcPct val="0"/>
              </a:spcBef>
              <a:spcAft>
                <a:spcPct val="0"/>
              </a:spcAft>
            </a:pPr>
            <a:r>
              <a:rPr lang="en-US" altLang="en-US"/>
              <a:t> </a:t>
            </a:r>
          </a:p>
          <a:p>
            <a:pPr fontAlgn="base">
              <a:spcBef>
                <a:spcPct val="0"/>
              </a:spcBef>
              <a:spcAft>
                <a:spcPct val="0"/>
              </a:spcAft>
            </a:pPr>
            <a:r>
              <a:rPr lang="en-GB"/>
              <a:t>Terrestrial BNG strategies are relatively well-established, marine restoration techniques, such as seagrass planting and reef creation, are less mature, often still in trial phases, with uncertainty over expected outcomes and timelines.</a:t>
            </a:r>
            <a:endParaRPr lang="en-US" altLang="en-US"/>
          </a:p>
          <a:p>
            <a:pPr fontAlgn="base">
              <a:spcBef>
                <a:spcPct val="0"/>
              </a:spcBef>
              <a:spcAft>
                <a:spcPct val="0"/>
              </a:spcAft>
            </a:pPr>
            <a:endParaRPr lang="en-US" altLang="en-US"/>
          </a:p>
          <a:p>
            <a:pPr fontAlgn="base">
              <a:spcBef>
                <a:spcPct val="0"/>
              </a:spcBef>
              <a:spcAft>
                <a:spcPct val="0"/>
              </a:spcAft>
            </a:pPr>
            <a:r>
              <a:rPr lang="en-GB"/>
              <a:t>These factors make it challenging to monitor marine environments over the long term and to accurately measure the benefits achieved.</a:t>
            </a:r>
            <a:endParaRPr lang="en-US" altLang="en-US"/>
          </a:p>
        </p:txBody>
      </p:sp>
      <p:pic>
        <p:nvPicPr>
          <p:cNvPr id="5" name="Graphic 4" descr="Lost with solid fill">
            <a:extLst>
              <a:ext uri="{FF2B5EF4-FFF2-40B4-BE49-F238E27FC236}">
                <a16:creationId xmlns:a16="http://schemas.microsoft.com/office/drawing/2014/main" id="{E44B9763-EDE9-C895-5D79-A156AF2B25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433" y="2454149"/>
            <a:ext cx="3293964" cy="3293964"/>
          </a:xfrm>
          <a:prstGeom prst="rect">
            <a:avLst/>
          </a:prstGeom>
        </p:spPr>
      </p:pic>
      <p:pic>
        <p:nvPicPr>
          <p:cNvPr id="7" name="Picture 2">
            <a:extLst>
              <a:ext uri="{FF2B5EF4-FFF2-40B4-BE49-F238E27FC236}">
                <a16:creationId xmlns:a16="http://schemas.microsoft.com/office/drawing/2014/main" id="{DD035E60-0348-CB0E-2A38-847B5E689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1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674A-476F-D448-2962-9B687F247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C4108-E12C-56DF-816A-DA208BC69E80}"/>
              </a:ext>
            </a:extLst>
          </p:cNvPr>
          <p:cNvSpPr txBox="1">
            <a:spLocks noGrp="1"/>
          </p:cNvSpPr>
          <p:nvPr>
            <p:ph type="title"/>
          </p:nvPr>
        </p:nvSpPr>
        <p:spPr>
          <a:xfrm>
            <a:off x="245603" y="293261"/>
            <a:ext cx="9606399" cy="1143000"/>
          </a:xfrm>
        </p:spPr>
        <p:txBody>
          <a:bodyPr>
            <a:normAutofit/>
          </a:bodyPr>
          <a:lstStyle/>
          <a:p>
            <a:pPr lvl="0"/>
            <a:r>
              <a:rPr lang="en-GB" sz="4000">
                <a:solidFill>
                  <a:srgbClr val="002060"/>
                </a:solidFill>
              </a:rPr>
              <a:t>International Equivalents </a:t>
            </a:r>
          </a:p>
        </p:txBody>
      </p:sp>
      <p:cxnSp>
        <p:nvCxnSpPr>
          <p:cNvPr id="30" name="Straight Connector 14">
            <a:extLst>
              <a:ext uri="{FF2B5EF4-FFF2-40B4-BE49-F238E27FC236}">
                <a16:creationId xmlns:a16="http://schemas.microsoft.com/office/drawing/2014/main" id="{45FBBC80-52FD-CC1E-C495-C9F619B57161}"/>
              </a:ext>
            </a:extLst>
          </p:cNvPr>
          <p:cNvCxnSpPr>
            <a:cxnSpLocks/>
          </p:cNvCxnSpPr>
          <p:nvPr/>
        </p:nvCxnSpPr>
        <p:spPr>
          <a:xfrm>
            <a:off x="338328" y="1311149"/>
            <a:ext cx="11364344" cy="0"/>
          </a:xfrm>
          <a:prstGeom prst="straightConnector1">
            <a:avLst/>
          </a:prstGeom>
          <a:noFill/>
          <a:ln w="28575" cap="flat">
            <a:solidFill>
              <a:srgbClr val="002060"/>
            </a:solidFill>
            <a:prstDash val="solid"/>
            <a:miter/>
          </a:ln>
        </p:spPr>
      </p:cxnSp>
      <p:sp>
        <p:nvSpPr>
          <p:cNvPr id="10" name="TextBox 9">
            <a:extLst>
              <a:ext uri="{FF2B5EF4-FFF2-40B4-BE49-F238E27FC236}">
                <a16:creationId xmlns:a16="http://schemas.microsoft.com/office/drawing/2014/main" id="{6507E033-3FD1-CD7A-8A85-D86A30DA3B43}"/>
              </a:ext>
            </a:extLst>
          </p:cNvPr>
          <p:cNvSpPr txBox="1"/>
          <p:nvPr/>
        </p:nvSpPr>
        <p:spPr>
          <a:xfrm>
            <a:off x="338328" y="1435048"/>
            <a:ext cx="7345422" cy="5078313"/>
          </a:xfrm>
          <a:prstGeom prst="rect">
            <a:avLst/>
          </a:prstGeom>
          <a:noFill/>
        </p:spPr>
        <p:txBody>
          <a:bodyPr wrap="square" rtlCol="0">
            <a:spAutoFit/>
          </a:bodyPr>
          <a:lstStyle/>
          <a:p>
            <a:r>
              <a:rPr lang="en-GB" b="1"/>
              <a:t>Australia</a:t>
            </a:r>
            <a:r>
              <a:rPr lang="en-GB"/>
              <a:t> uses environmental offsets for sensitive habitats like the Great Barrier Reef.</a:t>
            </a:r>
          </a:p>
          <a:p>
            <a:endParaRPr lang="en-GB"/>
          </a:p>
          <a:p>
            <a:r>
              <a:rPr lang="en-GB" b="1"/>
              <a:t>The U.S.</a:t>
            </a:r>
            <a:r>
              <a:rPr lang="en-GB"/>
              <a:t> enforces a “no net loss” policy as part of the Clean Water Act, for wetlands and intertidal zones, supported by mitigation banks – i.e. privately managed lands, restored to compensate for habitat loss. Developers can offset their impacts by purchasing credits from these banks.</a:t>
            </a:r>
          </a:p>
          <a:p>
            <a:endParaRPr lang="en-GB"/>
          </a:p>
          <a:p>
            <a:r>
              <a:rPr lang="en-GB" b="1"/>
              <a:t>Canada’s</a:t>
            </a:r>
            <a:r>
              <a:rPr lang="en-GB"/>
              <a:t> Fisheries Act mandates habitat compensation for impacts on fish and intertidal zones.</a:t>
            </a:r>
          </a:p>
          <a:p>
            <a:endParaRPr lang="en-GB"/>
          </a:p>
          <a:p>
            <a:r>
              <a:rPr lang="en-GB" b="1"/>
              <a:t>New Zealand </a:t>
            </a:r>
            <a:r>
              <a:rPr lang="en-GB"/>
              <a:t>applies biodiversity offsets for marine developments under its Resource Management Act.</a:t>
            </a:r>
          </a:p>
          <a:p>
            <a:endParaRPr lang="en-GB"/>
          </a:p>
          <a:p>
            <a:r>
              <a:rPr lang="en-GB" b="1"/>
              <a:t>The EU </a:t>
            </a:r>
            <a:r>
              <a:rPr lang="en-GB"/>
              <a:t>integrates restoration and compensation into marine spatial planning through frameworks like the Nature Restoration Law.</a:t>
            </a:r>
          </a:p>
          <a:p>
            <a:pPr marL="285750" indent="-285750">
              <a:buFont typeface="Arial" panose="020B0604020202020204" pitchFamily="34" charset="0"/>
              <a:buChar char="•"/>
            </a:pPr>
            <a:r>
              <a:rPr lang="en-GB"/>
              <a:t>e.g. Netherlands marine biodiversity enhancement measures are a key factor in Offshore Wind auctions.</a:t>
            </a:r>
          </a:p>
        </p:txBody>
      </p:sp>
      <p:pic>
        <p:nvPicPr>
          <p:cNvPr id="6" name="Picture 5">
            <a:extLst>
              <a:ext uri="{FF2B5EF4-FFF2-40B4-BE49-F238E27FC236}">
                <a16:creationId xmlns:a16="http://schemas.microsoft.com/office/drawing/2014/main" id="{E0C4F727-2DCF-C69A-6451-48E0AFE27624}"/>
              </a:ext>
            </a:extLst>
          </p:cNvPr>
          <p:cNvPicPr>
            <a:picLocks noChangeAspect="1"/>
          </p:cNvPicPr>
          <p:nvPr/>
        </p:nvPicPr>
        <p:blipFill>
          <a:blip r:embed="rId3"/>
          <a:srcRect l="17192" t="2143" r="21096"/>
          <a:stretch>
            <a:fillRect/>
          </a:stretch>
        </p:blipFill>
        <p:spPr>
          <a:xfrm>
            <a:off x="7683750" y="1561047"/>
            <a:ext cx="4336504" cy="4585222"/>
          </a:xfrm>
          <a:prstGeom prst="rect">
            <a:avLst/>
          </a:prstGeom>
        </p:spPr>
      </p:pic>
      <p:pic>
        <p:nvPicPr>
          <p:cNvPr id="4" name="Picture 2">
            <a:extLst>
              <a:ext uri="{FF2B5EF4-FFF2-40B4-BE49-F238E27FC236}">
                <a16:creationId xmlns:a16="http://schemas.microsoft.com/office/drawing/2014/main" id="{BD6BA943-6F40-7FD3-CDCE-1B34755FB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771" y="376093"/>
            <a:ext cx="1666900" cy="85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983744"/>
      </p:ext>
    </p:extLst>
  </p:cSld>
  <p:clrMapOvr>
    <a:masterClrMapping/>
  </p:clrMapOvr>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135ef8-1528-4ccd-a43d-b98e98268fdc" xsi:nil="true"/>
    <MigrationWizIdDocumentLibraryPermissions xmlns="f998a953-59dc-49ac-80c5-b99cea93224c" xsi:nil="true"/>
    <lcf76f155ced4ddcb4097134ff3c332f xmlns="f998a953-59dc-49ac-80c5-b99cea93224c">
      <Terms xmlns="http://schemas.microsoft.com/office/infopath/2007/PartnerControls"/>
    </lcf76f155ced4ddcb4097134ff3c332f>
    <MigrationWizId xmlns="f998a953-59dc-49ac-80c5-b99cea93224c" xsi:nil="true"/>
    <MigrationWizIdSecurityGroups xmlns="f998a953-59dc-49ac-80c5-b99cea93224c" xsi:nil="true"/>
    <lcf76f155ced4ddcb4097134ff3c332f4 xmlns="f998a953-59dc-49ac-80c5-b99cea93224c" xsi:nil="true"/>
    <MigrationWizIdPermissions xmlns="f998a953-59dc-49ac-80c5-b99cea93224c" xsi:nil="true"/>
    <MigrationWizIdPermissionLevels xmlns="f998a953-59dc-49ac-80c5-b99cea93224c" xsi:nil="true"/>
    <lcf76f155ced4ddcb4097134ff3c332f1 xmlns="f998a953-59dc-49ac-80c5-b99cea93224c" xsi:nil="true"/>
    <MigrationWizIdVersion xmlns="f998a953-59dc-49ac-80c5-b99cea93224c" xsi:nil="true"/>
    <lcf76f155ced4ddcb4097134ff3c332f0 xmlns="f998a953-59dc-49ac-80c5-b99cea93224c" xsi:nil="true"/>
    <lcf76f155ced4ddcb4097134ff3c332f3 xmlns="f998a953-59dc-49ac-80c5-b99cea93224c" xsi:nil="true"/>
    <lcf76f155ced4ddcb4097134ff3c332f2 xmlns="f998a953-59dc-49ac-80c5-b99cea9322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6661BD5F95314481CC42CC83CB1F02" ma:contentTypeVersion="27" ma:contentTypeDescription="Create a new document." ma:contentTypeScope="" ma:versionID="4f34c862ddf958253502eca63dd018a5">
  <xsd:schema xmlns:xsd="http://www.w3.org/2001/XMLSchema" xmlns:xs="http://www.w3.org/2001/XMLSchema" xmlns:p="http://schemas.microsoft.com/office/2006/metadata/properties" xmlns:ns2="f998a953-59dc-49ac-80c5-b99cea93224c" xmlns:ns3="c8135ef8-1528-4ccd-a43d-b98e98268fdc" targetNamespace="http://schemas.microsoft.com/office/2006/metadata/properties" ma:root="true" ma:fieldsID="d459023b6bb58168de3950be6fd409bc" ns2:_="" ns3:_="">
    <xsd:import namespace="f998a953-59dc-49ac-80c5-b99cea93224c"/>
    <xsd:import namespace="c8135ef8-1528-4ccd-a43d-b98e98268fdc"/>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lcf76f155ced4ddcb4097134ff3c332f0" minOccurs="0"/>
                <xsd:element ref="ns2:MediaServiceMetadata" minOccurs="0"/>
                <xsd:element ref="ns2:MediaServiceFastMetadata" minOccurs="0"/>
                <xsd:element ref="ns2:MediaServiceDateTaken" minOccurs="0"/>
                <xsd:element ref="ns2:MediaLengthInSeconds" minOccurs="0"/>
                <xsd:element ref="ns2:lcf76f155ced4ddcb4097134ff3c332f1" minOccurs="0"/>
                <xsd:element ref="ns2:lcf76f155ced4ddcb4097134ff3c332f2" minOccurs="0"/>
                <xsd:element ref="ns2:lcf76f155ced4ddcb4097134ff3c332f3" minOccurs="0"/>
                <xsd:element ref="ns2:lcf76f155ced4ddcb4097134ff3c332f4"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8a953-59dc-49ac-80c5-b99cea93224c"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lcf76f155ced4ddcb4097134ff3c332f0" ma:index="14" nillable="true" ma:displayName="Image Tags_0" ma:hidden="true" ma:internalName="lcf76f155ced4ddcb4097134ff3c332f0" ma:readOnly="false">
      <xsd:simpleType>
        <xsd:restriction base="dms:Note"/>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1" ma:index="19" nillable="true" ma:displayName="Image Tags_0" ma:hidden="true" ma:internalName="lcf76f155ced4ddcb4097134ff3c332f1" ma:readOnly="false">
      <xsd:simpleType>
        <xsd:restriction base="dms:Note"/>
      </xsd:simpleType>
    </xsd:element>
    <xsd:element name="lcf76f155ced4ddcb4097134ff3c332f2" ma:index="20" nillable="true" ma:displayName="Image Tags_0" ma:hidden="true" ma:internalName="lcf76f155ced4ddcb4097134ff3c332f2" ma:readOnly="false">
      <xsd:simpleType>
        <xsd:restriction base="dms:Note"/>
      </xsd:simpleType>
    </xsd:element>
    <xsd:element name="lcf76f155ced4ddcb4097134ff3c332f3" ma:index="21" nillable="true" ma:displayName="Image Tags_0" ma:hidden="true" ma:internalName="lcf76f155ced4ddcb4097134ff3c332f3" ma:readOnly="false">
      <xsd:simpleType>
        <xsd:restriction base="dms:Note"/>
      </xsd:simpleType>
    </xsd:element>
    <xsd:element name="lcf76f155ced4ddcb4097134ff3c332f4" ma:index="22" nillable="true" ma:displayName="Image Tags_0" ma:hidden="true" ma:internalName="lcf76f155ced4ddcb4097134ff3c332f4" ma:readOnly="false">
      <xsd:simpleType>
        <xsd:restriction base="dms:Not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d2f2a5b0-a73c-4f79-8edf-2043937c90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3" nillable="true" ma:displayName="Location" ma:description="" ma:indexed="true" ma:internalName="MediaServiceLocation" ma:readOnly="true">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135ef8-1528-4ccd-a43d-b98e98268fdc"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29a297d1-a965-41ac-b60d-38c5467c6378}" ma:internalName="TaxCatchAll" ma:showField="CatchAllData" ma:web="c8135ef8-1528-4ccd-a43d-b98e98268f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DBF58B-3457-4038-9308-3EF4762A8762}">
  <ds:schemaRefs>
    <ds:schemaRef ds:uri="c8135ef8-1528-4ccd-a43d-b98e98268fdc"/>
    <ds:schemaRef ds:uri="f998a953-59dc-49ac-80c5-b99cea9322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89496BC-1889-43C3-A72F-BF62E7D4C493}">
  <ds:schemaRefs>
    <ds:schemaRef ds:uri="http://schemas.microsoft.com/sharepoint/v3/contenttype/forms"/>
  </ds:schemaRefs>
</ds:datastoreItem>
</file>

<file path=customXml/itemProps3.xml><?xml version="1.0" encoding="utf-8"?>
<ds:datastoreItem xmlns:ds="http://schemas.openxmlformats.org/officeDocument/2006/customXml" ds:itemID="{2BC82FA8-0569-48F8-8F4B-979B20FA8421}">
  <ds:schemaRefs>
    <ds:schemaRef ds:uri="c8135ef8-1528-4ccd-a43d-b98e98268fdc"/>
    <ds:schemaRef ds:uri="f998a953-59dc-49ac-80c5-b99cea9322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307</TotalTime>
  <Words>2720</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SemiBold</vt:lpstr>
      <vt:lpstr>Arial</vt:lpstr>
      <vt:lpstr>Calibri</vt:lpstr>
      <vt:lpstr>Calibri Light</vt:lpstr>
      <vt:lpstr>Office Theme</vt:lpstr>
      <vt:lpstr>PowerPoint Presentation</vt:lpstr>
      <vt:lpstr>What We Will Cover</vt:lpstr>
      <vt:lpstr>Introduction</vt:lpstr>
      <vt:lpstr>What is Marine Net Gain, and why is it important?</vt:lpstr>
      <vt:lpstr>Current Status on MNG Progress UK</vt:lpstr>
      <vt:lpstr>Global and UK Legislation and Policy </vt:lpstr>
      <vt:lpstr>Is MNG Compensation?</vt:lpstr>
      <vt:lpstr>Challenges surrounding MNG</vt:lpstr>
      <vt:lpstr>International Equivalents </vt:lpstr>
      <vt:lpstr>Examples &amp; Opportunities  </vt:lpstr>
      <vt:lpstr>Future of MNG </vt:lpstr>
      <vt:lpstr>Summary</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Crown Estate announced in November 2017 that it will consider new leasing for offshore wind projects following the Government’s backing for offshore wind in the Clean Growth Strategy, and the 2017 ‘Contracts for Difference’ auction which demonstrated significant cost reduction.   England &amp; Wales  John Robertson, senior development manager at Crown Estate Scotland said, “We have now started to consider if and how to issue new leasing rights for commercial-scale offshore wind projects. This will include speaking to local, Scottish and UK stakeholders in 2018 to understand their views on our proposed approach.   UK Government Energy Minister, Richard Harrington, said, “The offshore wind sector in the UK has shown great ambition and is bringing forward clean energy projects that could power more than 3 million homes, at half the cost achieved in previous auctions.  “Our Clean Growth Strategy sets out that the UK could support another 10GW of offshore wind in the 2020s, with the opportunity for more if it’s cost effective. This announcement today is an important step towards these future projects.”</dc:title>
  <dc:creator>Pete Gaches</dc:creator>
  <cp:lastModifiedBy>Kelly Greener</cp:lastModifiedBy>
  <cp:revision>3</cp:revision>
  <dcterms:created xsi:type="dcterms:W3CDTF">2018-05-18T13:40:13Z</dcterms:created>
  <dcterms:modified xsi:type="dcterms:W3CDTF">2025-11-12T16:10:07Z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0x010100126661BD5F95314481CC42CC83CB1F02</vt:lpwstr>
  </property>
  <property fmtid="{D5CDD505-2E9C-101B-9397-08002B2CF9AE}" pid="3" name="MediaServiceImageTags">
    <vt:lpwstr/>
  </property>
</Properties>
</file>